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2" r:id="rId2"/>
    <p:sldId id="474" r:id="rId3"/>
    <p:sldId id="478" r:id="rId4"/>
    <p:sldId id="479" r:id="rId5"/>
    <p:sldId id="480" r:id="rId6"/>
    <p:sldId id="481" r:id="rId7"/>
    <p:sldId id="477" r:id="rId8"/>
    <p:sldId id="483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660033"/>
    <a:srgbClr val="FF3399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20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884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281E8C-09D2-46D9-A024-3B335B2127AE}"/>
              </a:ext>
            </a:extLst>
          </p:cNvPr>
          <p:cNvGrpSpPr/>
          <p:nvPr/>
        </p:nvGrpSpPr>
        <p:grpSpPr>
          <a:xfrm>
            <a:off x="425245" y="271432"/>
            <a:ext cx="9055509" cy="6407351"/>
            <a:chOff x="425245" y="271432"/>
            <a:chExt cx="9055509" cy="6407351"/>
          </a:xfrm>
        </p:grpSpPr>
        <p:sp>
          <p:nvSpPr>
            <p:cNvPr id="3" name="六角形 2">
              <a:extLst>
                <a:ext uri="{FF2B5EF4-FFF2-40B4-BE49-F238E27FC236}">
                  <a16:creationId xmlns:a16="http://schemas.microsoft.com/office/drawing/2014/main" id="{E064C19A-81CE-46BB-BB20-5849FC42CB77}"/>
                </a:ext>
              </a:extLst>
            </p:cNvPr>
            <p:cNvSpPr/>
            <p:nvPr/>
          </p:nvSpPr>
          <p:spPr>
            <a:xfrm>
              <a:off x="425245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六角形 3">
              <a:extLst>
                <a:ext uri="{FF2B5EF4-FFF2-40B4-BE49-F238E27FC236}">
                  <a16:creationId xmlns:a16="http://schemas.microsoft.com/office/drawing/2014/main" id="{0B837368-5448-43CB-95C8-1613FE92A35C}"/>
                </a:ext>
              </a:extLst>
            </p:cNvPr>
            <p:cNvSpPr/>
            <p:nvPr/>
          </p:nvSpPr>
          <p:spPr>
            <a:xfrm>
              <a:off x="981790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六角形 4">
              <a:extLst>
                <a:ext uri="{FF2B5EF4-FFF2-40B4-BE49-F238E27FC236}">
                  <a16:creationId xmlns:a16="http://schemas.microsoft.com/office/drawing/2014/main" id="{685A34CD-DA4A-4755-8F30-D9F7FC7C002E}"/>
                </a:ext>
              </a:extLst>
            </p:cNvPr>
            <p:cNvSpPr/>
            <p:nvPr/>
          </p:nvSpPr>
          <p:spPr>
            <a:xfrm>
              <a:off x="1538335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六角形 5">
              <a:extLst>
                <a:ext uri="{FF2B5EF4-FFF2-40B4-BE49-F238E27FC236}">
                  <a16:creationId xmlns:a16="http://schemas.microsoft.com/office/drawing/2014/main" id="{E3693020-FCD1-4C34-8669-69F1DCA1EF18}"/>
                </a:ext>
              </a:extLst>
            </p:cNvPr>
            <p:cNvSpPr/>
            <p:nvPr/>
          </p:nvSpPr>
          <p:spPr>
            <a:xfrm>
              <a:off x="2094880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六角形 6">
              <a:extLst>
                <a:ext uri="{FF2B5EF4-FFF2-40B4-BE49-F238E27FC236}">
                  <a16:creationId xmlns:a16="http://schemas.microsoft.com/office/drawing/2014/main" id="{B194338A-8182-4F83-B62A-82058C01FA9A}"/>
                </a:ext>
              </a:extLst>
            </p:cNvPr>
            <p:cNvSpPr/>
            <p:nvPr/>
          </p:nvSpPr>
          <p:spPr>
            <a:xfrm>
              <a:off x="2651425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六角形 7">
              <a:extLst>
                <a:ext uri="{FF2B5EF4-FFF2-40B4-BE49-F238E27FC236}">
                  <a16:creationId xmlns:a16="http://schemas.microsoft.com/office/drawing/2014/main" id="{46CDD0E4-A1C3-4726-A37A-381CA758B684}"/>
                </a:ext>
              </a:extLst>
            </p:cNvPr>
            <p:cNvSpPr/>
            <p:nvPr/>
          </p:nvSpPr>
          <p:spPr>
            <a:xfrm>
              <a:off x="3207970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六角形 8">
              <a:extLst>
                <a:ext uri="{FF2B5EF4-FFF2-40B4-BE49-F238E27FC236}">
                  <a16:creationId xmlns:a16="http://schemas.microsoft.com/office/drawing/2014/main" id="{7DBCB0E5-6699-4E8D-B332-0F530F9187D8}"/>
                </a:ext>
              </a:extLst>
            </p:cNvPr>
            <p:cNvSpPr/>
            <p:nvPr/>
          </p:nvSpPr>
          <p:spPr>
            <a:xfrm>
              <a:off x="3764514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六角形 9">
              <a:extLst>
                <a:ext uri="{FF2B5EF4-FFF2-40B4-BE49-F238E27FC236}">
                  <a16:creationId xmlns:a16="http://schemas.microsoft.com/office/drawing/2014/main" id="{ADA27ED1-1FAE-4925-9DF1-49889462D986}"/>
                </a:ext>
              </a:extLst>
            </p:cNvPr>
            <p:cNvSpPr/>
            <p:nvPr/>
          </p:nvSpPr>
          <p:spPr>
            <a:xfrm>
              <a:off x="4321060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六角形 10">
              <a:extLst>
                <a:ext uri="{FF2B5EF4-FFF2-40B4-BE49-F238E27FC236}">
                  <a16:creationId xmlns:a16="http://schemas.microsoft.com/office/drawing/2014/main" id="{3BC436FA-C9A8-4081-BF28-ABA1439FF809}"/>
                </a:ext>
              </a:extLst>
            </p:cNvPr>
            <p:cNvSpPr/>
            <p:nvPr/>
          </p:nvSpPr>
          <p:spPr>
            <a:xfrm>
              <a:off x="425245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六角形 11">
              <a:extLst>
                <a:ext uri="{FF2B5EF4-FFF2-40B4-BE49-F238E27FC236}">
                  <a16:creationId xmlns:a16="http://schemas.microsoft.com/office/drawing/2014/main" id="{2C82BCBD-731F-4567-8155-719E5DCB1D16}"/>
                </a:ext>
              </a:extLst>
            </p:cNvPr>
            <p:cNvSpPr/>
            <p:nvPr/>
          </p:nvSpPr>
          <p:spPr>
            <a:xfrm>
              <a:off x="981790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六角形 12">
              <a:extLst>
                <a:ext uri="{FF2B5EF4-FFF2-40B4-BE49-F238E27FC236}">
                  <a16:creationId xmlns:a16="http://schemas.microsoft.com/office/drawing/2014/main" id="{D0B1EFCA-516A-45AF-A3DD-E657B25ECB26}"/>
                </a:ext>
              </a:extLst>
            </p:cNvPr>
            <p:cNvSpPr/>
            <p:nvPr/>
          </p:nvSpPr>
          <p:spPr>
            <a:xfrm>
              <a:off x="1538335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六角形 13">
              <a:extLst>
                <a:ext uri="{FF2B5EF4-FFF2-40B4-BE49-F238E27FC236}">
                  <a16:creationId xmlns:a16="http://schemas.microsoft.com/office/drawing/2014/main" id="{08A62C61-B532-4B1B-8F9E-E08FCA638276}"/>
                </a:ext>
              </a:extLst>
            </p:cNvPr>
            <p:cNvSpPr/>
            <p:nvPr/>
          </p:nvSpPr>
          <p:spPr>
            <a:xfrm>
              <a:off x="2094880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六角形 14">
              <a:extLst>
                <a:ext uri="{FF2B5EF4-FFF2-40B4-BE49-F238E27FC236}">
                  <a16:creationId xmlns:a16="http://schemas.microsoft.com/office/drawing/2014/main" id="{37A9DA1E-1BCB-43C3-A996-7D49CAB0C3BB}"/>
                </a:ext>
              </a:extLst>
            </p:cNvPr>
            <p:cNvSpPr/>
            <p:nvPr/>
          </p:nvSpPr>
          <p:spPr>
            <a:xfrm>
              <a:off x="2651425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六角形 15">
              <a:extLst>
                <a:ext uri="{FF2B5EF4-FFF2-40B4-BE49-F238E27FC236}">
                  <a16:creationId xmlns:a16="http://schemas.microsoft.com/office/drawing/2014/main" id="{052F27EE-79C1-43A6-8044-49E3949CE032}"/>
                </a:ext>
              </a:extLst>
            </p:cNvPr>
            <p:cNvSpPr/>
            <p:nvPr/>
          </p:nvSpPr>
          <p:spPr>
            <a:xfrm>
              <a:off x="3207970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六角形 16">
              <a:extLst>
                <a:ext uri="{FF2B5EF4-FFF2-40B4-BE49-F238E27FC236}">
                  <a16:creationId xmlns:a16="http://schemas.microsoft.com/office/drawing/2014/main" id="{EFE13D0B-198B-47B2-A017-1BCBABFC488A}"/>
                </a:ext>
              </a:extLst>
            </p:cNvPr>
            <p:cNvSpPr/>
            <p:nvPr/>
          </p:nvSpPr>
          <p:spPr>
            <a:xfrm>
              <a:off x="3764514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六角形 17">
              <a:extLst>
                <a:ext uri="{FF2B5EF4-FFF2-40B4-BE49-F238E27FC236}">
                  <a16:creationId xmlns:a16="http://schemas.microsoft.com/office/drawing/2014/main" id="{AA9D509C-2A9F-42AF-8FBC-E35ADD18478C}"/>
                </a:ext>
              </a:extLst>
            </p:cNvPr>
            <p:cNvSpPr/>
            <p:nvPr/>
          </p:nvSpPr>
          <p:spPr>
            <a:xfrm>
              <a:off x="4321060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六角形 18">
              <a:extLst>
                <a:ext uri="{FF2B5EF4-FFF2-40B4-BE49-F238E27FC236}">
                  <a16:creationId xmlns:a16="http://schemas.microsoft.com/office/drawing/2014/main" id="{6826A2A1-ADC3-4396-9D7B-EBE5ADF8B7C8}"/>
                </a:ext>
              </a:extLst>
            </p:cNvPr>
            <p:cNvSpPr/>
            <p:nvPr/>
          </p:nvSpPr>
          <p:spPr>
            <a:xfrm>
              <a:off x="425245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六角形 19">
              <a:extLst>
                <a:ext uri="{FF2B5EF4-FFF2-40B4-BE49-F238E27FC236}">
                  <a16:creationId xmlns:a16="http://schemas.microsoft.com/office/drawing/2014/main" id="{CFB62054-F6FB-4B11-BDE2-AE61C4D09AC5}"/>
                </a:ext>
              </a:extLst>
            </p:cNvPr>
            <p:cNvSpPr/>
            <p:nvPr/>
          </p:nvSpPr>
          <p:spPr>
            <a:xfrm>
              <a:off x="981790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六角形 20">
              <a:extLst>
                <a:ext uri="{FF2B5EF4-FFF2-40B4-BE49-F238E27FC236}">
                  <a16:creationId xmlns:a16="http://schemas.microsoft.com/office/drawing/2014/main" id="{C0ABBA94-B927-4AD1-B9B2-B35026D2F9F8}"/>
                </a:ext>
              </a:extLst>
            </p:cNvPr>
            <p:cNvSpPr/>
            <p:nvPr/>
          </p:nvSpPr>
          <p:spPr>
            <a:xfrm>
              <a:off x="1538335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六角形 21">
              <a:extLst>
                <a:ext uri="{FF2B5EF4-FFF2-40B4-BE49-F238E27FC236}">
                  <a16:creationId xmlns:a16="http://schemas.microsoft.com/office/drawing/2014/main" id="{483156C9-331D-4293-8EC7-8A6C23FF0372}"/>
                </a:ext>
              </a:extLst>
            </p:cNvPr>
            <p:cNvSpPr/>
            <p:nvPr/>
          </p:nvSpPr>
          <p:spPr>
            <a:xfrm>
              <a:off x="2094880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六角形 22">
              <a:extLst>
                <a:ext uri="{FF2B5EF4-FFF2-40B4-BE49-F238E27FC236}">
                  <a16:creationId xmlns:a16="http://schemas.microsoft.com/office/drawing/2014/main" id="{02AA8609-6734-4600-BAB9-89FE9D8F3BE3}"/>
                </a:ext>
              </a:extLst>
            </p:cNvPr>
            <p:cNvSpPr/>
            <p:nvPr/>
          </p:nvSpPr>
          <p:spPr>
            <a:xfrm>
              <a:off x="2651425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六角形 23">
              <a:extLst>
                <a:ext uri="{FF2B5EF4-FFF2-40B4-BE49-F238E27FC236}">
                  <a16:creationId xmlns:a16="http://schemas.microsoft.com/office/drawing/2014/main" id="{A41AF39B-0C25-47CC-9D3D-A2FB2FA26054}"/>
                </a:ext>
              </a:extLst>
            </p:cNvPr>
            <p:cNvSpPr/>
            <p:nvPr/>
          </p:nvSpPr>
          <p:spPr>
            <a:xfrm>
              <a:off x="3207970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六角形 24">
              <a:extLst>
                <a:ext uri="{FF2B5EF4-FFF2-40B4-BE49-F238E27FC236}">
                  <a16:creationId xmlns:a16="http://schemas.microsoft.com/office/drawing/2014/main" id="{22DF011A-F399-414D-91D1-260D8A11D4C8}"/>
                </a:ext>
              </a:extLst>
            </p:cNvPr>
            <p:cNvSpPr/>
            <p:nvPr/>
          </p:nvSpPr>
          <p:spPr>
            <a:xfrm>
              <a:off x="3764514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六角形 25">
              <a:extLst>
                <a:ext uri="{FF2B5EF4-FFF2-40B4-BE49-F238E27FC236}">
                  <a16:creationId xmlns:a16="http://schemas.microsoft.com/office/drawing/2014/main" id="{E8E5423C-E5D7-452E-A316-7E9C3128714F}"/>
                </a:ext>
              </a:extLst>
            </p:cNvPr>
            <p:cNvSpPr/>
            <p:nvPr/>
          </p:nvSpPr>
          <p:spPr>
            <a:xfrm>
              <a:off x="4321060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六角形 26">
              <a:extLst>
                <a:ext uri="{FF2B5EF4-FFF2-40B4-BE49-F238E27FC236}">
                  <a16:creationId xmlns:a16="http://schemas.microsoft.com/office/drawing/2014/main" id="{049C017B-083F-4E84-ACAA-251CE49A61D8}"/>
                </a:ext>
              </a:extLst>
            </p:cNvPr>
            <p:cNvSpPr/>
            <p:nvPr/>
          </p:nvSpPr>
          <p:spPr>
            <a:xfrm>
              <a:off x="425245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六角形 27">
              <a:extLst>
                <a:ext uri="{FF2B5EF4-FFF2-40B4-BE49-F238E27FC236}">
                  <a16:creationId xmlns:a16="http://schemas.microsoft.com/office/drawing/2014/main" id="{640477F3-8A48-4445-B9C8-13BA61A5270B}"/>
                </a:ext>
              </a:extLst>
            </p:cNvPr>
            <p:cNvSpPr/>
            <p:nvPr/>
          </p:nvSpPr>
          <p:spPr>
            <a:xfrm>
              <a:off x="981790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六角形 28">
              <a:extLst>
                <a:ext uri="{FF2B5EF4-FFF2-40B4-BE49-F238E27FC236}">
                  <a16:creationId xmlns:a16="http://schemas.microsoft.com/office/drawing/2014/main" id="{D3DAD5C5-EAC2-4A74-BE75-843C59DC0F0A}"/>
                </a:ext>
              </a:extLst>
            </p:cNvPr>
            <p:cNvSpPr/>
            <p:nvPr/>
          </p:nvSpPr>
          <p:spPr>
            <a:xfrm>
              <a:off x="1538335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六角形 29">
              <a:extLst>
                <a:ext uri="{FF2B5EF4-FFF2-40B4-BE49-F238E27FC236}">
                  <a16:creationId xmlns:a16="http://schemas.microsoft.com/office/drawing/2014/main" id="{AADA7223-6821-4FED-AF8D-E0C2AF0F1982}"/>
                </a:ext>
              </a:extLst>
            </p:cNvPr>
            <p:cNvSpPr/>
            <p:nvPr/>
          </p:nvSpPr>
          <p:spPr>
            <a:xfrm>
              <a:off x="2094880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六角形 30">
              <a:extLst>
                <a:ext uri="{FF2B5EF4-FFF2-40B4-BE49-F238E27FC236}">
                  <a16:creationId xmlns:a16="http://schemas.microsoft.com/office/drawing/2014/main" id="{914F606A-22BC-490B-ADF4-872872C316E9}"/>
                </a:ext>
              </a:extLst>
            </p:cNvPr>
            <p:cNvSpPr/>
            <p:nvPr/>
          </p:nvSpPr>
          <p:spPr>
            <a:xfrm>
              <a:off x="2651425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六角形 31">
              <a:extLst>
                <a:ext uri="{FF2B5EF4-FFF2-40B4-BE49-F238E27FC236}">
                  <a16:creationId xmlns:a16="http://schemas.microsoft.com/office/drawing/2014/main" id="{03AE5E15-E6F9-445E-91CE-BC6C34432A36}"/>
                </a:ext>
              </a:extLst>
            </p:cNvPr>
            <p:cNvSpPr/>
            <p:nvPr/>
          </p:nvSpPr>
          <p:spPr>
            <a:xfrm>
              <a:off x="3207970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六角形 32">
              <a:extLst>
                <a:ext uri="{FF2B5EF4-FFF2-40B4-BE49-F238E27FC236}">
                  <a16:creationId xmlns:a16="http://schemas.microsoft.com/office/drawing/2014/main" id="{AFCA605A-09CA-4845-AF4C-EA5F56AB975A}"/>
                </a:ext>
              </a:extLst>
            </p:cNvPr>
            <p:cNvSpPr/>
            <p:nvPr/>
          </p:nvSpPr>
          <p:spPr>
            <a:xfrm>
              <a:off x="3764514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六角形 33">
              <a:extLst>
                <a:ext uri="{FF2B5EF4-FFF2-40B4-BE49-F238E27FC236}">
                  <a16:creationId xmlns:a16="http://schemas.microsoft.com/office/drawing/2014/main" id="{60BF5A9D-BA8F-4FDC-B903-F1DB22E68F4A}"/>
                </a:ext>
              </a:extLst>
            </p:cNvPr>
            <p:cNvSpPr/>
            <p:nvPr/>
          </p:nvSpPr>
          <p:spPr>
            <a:xfrm>
              <a:off x="4321060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六角形 34">
              <a:extLst>
                <a:ext uri="{FF2B5EF4-FFF2-40B4-BE49-F238E27FC236}">
                  <a16:creationId xmlns:a16="http://schemas.microsoft.com/office/drawing/2014/main" id="{39BB4DC9-07CD-4EE1-86ED-91CA2A3CC77E}"/>
                </a:ext>
              </a:extLst>
            </p:cNvPr>
            <p:cNvSpPr/>
            <p:nvPr/>
          </p:nvSpPr>
          <p:spPr>
            <a:xfrm>
              <a:off x="425245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六角形 35">
              <a:extLst>
                <a:ext uri="{FF2B5EF4-FFF2-40B4-BE49-F238E27FC236}">
                  <a16:creationId xmlns:a16="http://schemas.microsoft.com/office/drawing/2014/main" id="{1A325EB1-20E3-44F0-9D32-7E3B91CBB07A}"/>
                </a:ext>
              </a:extLst>
            </p:cNvPr>
            <p:cNvSpPr/>
            <p:nvPr/>
          </p:nvSpPr>
          <p:spPr>
            <a:xfrm>
              <a:off x="981790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六角形 36">
              <a:extLst>
                <a:ext uri="{FF2B5EF4-FFF2-40B4-BE49-F238E27FC236}">
                  <a16:creationId xmlns:a16="http://schemas.microsoft.com/office/drawing/2014/main" id="{5F24190C-158F-4D02-B154-509B1541CE3D}"/>
                </a:ext>
              </a:extLst>
            </p:cNvPr>
            <p:cNvSpPr/>
            <p:nvPr/>
          </p:nvSpPr>
          <p:spPr>
            <a:xfrm>
              <a:off x="1538335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六角形 37">
              <a:extLst>
                <a:ext uri="{FF2B5EF4-FFF2-40B4-BE49-F238E27FC236}">
                  <a16:creationId xmlns:a16="http://schemas.microsoft.com/office/drawing/2014/main" id="{73FF2B79-F623-4E66-8AE6-EF50E4DC24BC}"/>
                </a:ext>
              </a:extLst>
            </p:cNvPr>
            <p:cNvSpPr/>
            <p:nvPr/>
          </p:nvSpPr>
          <p:spPr>
            <a:xfrm>
              <a:off x="2094880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六角形 38">
              <a:extLst>
                <a:ext uri="{FF2B5EF4-FFF2-40B4-BE49-F238E27FC236}">
                  <a16:creationId xmlns:a16="http://schemas.microsoft.com/office/drawing/2014/main" id="{2699BB30-C206-4496-A2E5-0C0A66795905}"/>
                </a:ext>
              </a:extLst>
            </p:cNvPr>
            <p:cNvSpPr/>
            <p:nvPr/>
          </p:nvSpPr>
          <p:spPr>
            <a:xfrm>
              <a:off x="2651425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六角形 39">
              <a:extLst>
                <a:ext uri="{FF2B5EF4-FFF2-40B4-BE49-F238E27FC236}">
                  <a16:creationId xmlns:a16="http://schemas.microsoft.com/office/drawing/2014/main" id="{26BD7F07-60DB-421D-878B-24FAA3364DC0}"/>
                </a:ext>
              </a:extLst>
            </p:cNvPr>
            <p:cNvSpPr/>
            <p:nvPr/>
          </p:nvSpPr>
          <p:spPr>
            <a:xfrm>
              <a:off x="3207970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六角形 40">
              <a:extLst>
                <a:ext uri="{FF2B5EF4-FFF2-40B4-BE49-F238E27FC236}">
                  <a16:creationId xmlns:a16="http://schemas.microsoft.com/office/drawing/2014/main" id="{FE60AD4B-6ABE-4F77-A114-ADD41CA2F582}"/>
                </a:ext>
              </a:extLst>
            </p:cNvPr>
            <p:cNvSpPr/>
            <p:nvPr/>
          </p:nvSpPr>
          <p:spPr>
            <a:xfrm>
              <a:off x="3764514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六角形 41">
              <a:extLst>
                <a:ext uri="{FF2B5EF4-FFF2-40B4-BE49-F238E27FC236}">
                  <a16:creationId xmlns:a16="http://schemas.microsoft.com/office/drawing/2014/main" id="{E83F4DFA-34CD-4590-80D3-1BEBB48C40A7}"/>
                </a:ext>
              </a:extLst>
            </p:cNvPr>
            <p:cNvSpPr/>
            <p:nvPr/>
          </p:nvSpPr>
          <p:spPr>
            <a:xfrm>
              <a:off x="4321060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六角形 42">
              <a:extLst>
                <a:ext uri="{FF2B5EF4-FFF2-40B4-BE49-F238E27FC236}">
                  <a16:creationId xmlns:a16="http://schemas.microsoft.com/office/drawing/2014/main" id="{CDE6834F-B5C7-462D-BB90-9F54896F500A}"/>
                </a:ext>
              </a:extLst>
            </p:cNvPr>
            <p:cNvSpPr/>
            <p:nvPr/>
          </p:nvSpPr>
          <p:spPr>
            <a:xfrm>
              <a:off x="425245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六角形 43">
              <a:extLst>
                <a:ext uri="{FF2B5EF4-FFF2-40B4-BE49-F238E27FC236}">
                  <a16:creationId xmlns:a16="http://schemas.microsoft.com/office/drawing/2014/main" id="{33F6FE13-E4EA-41A2-A959-2749D2F56030}"/>
                </a:ext>
              </a:extLst>
            </p:cNvPr>
            <p:cNvSpPr/>
            <p:nvPr/>
          </p:nvSpPr>
          <p:spPr>
            <a:xfrm>
              <a:off x="981790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六角形 44">
              <a:extLst>
                <a:ext uri="{FF2B5EF4-FFF2-40B4-BE49-F238E27FC236}">
                  <a16:creationId xmlns:a16="http://schemas.microsoft.com/office/drawing/2014/main" id="{31CACBE8-764E-4DC4-AED4-B246CDE30FA9}"/>
                </a:ext>
              </a:extLst>
            </p:cNvPr>
            <p:cNvSpPr/>
            <p:nvPr/>
          </p:nvSpPr>
          <p:spPr>
            <a:xfrm>
              <a:off x="1538335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六角形 45">
              <a:extLst>
                <a:ext uri="{FF2B5EF4-FFF2-40B4-BE49-F238E27FC236}">
                  <a16:creationId xmlns:a16="http://schemas.microsoft.com/office/drawing/2014/main" id="{7662E8B1-9744-4A51-B452-A04D58ECE783}"/>
                </a:ext>
              </a:extLst>
            </p:cNvPr>
            <p:cNvSpPr/>
            <p:nvPr/>
          </p:nvSpPr>
          <p:spPr>
            <a:xfrm>
              <a:off x="2094880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六角形 46">
              <a:extLst>
                <a:ext uri="{FF2B5EF4-FFF2-40B4-BE49-F238E27FC236}">
                  <a16:creationId xmlns:a16="http://schemas.microsoft.com/office/drawing/2014/main" id="{77F35662-EEF3-413C-BBC6-189F287146CD}"/>
                </a:ext>
              </a:extLst>
            </p:cNvPr>
            <p:cNvSpPr/>
            <p:nvPr/>
          </p:nvSpPr>
          <p:spPr>
            <a:xfrm>
              <a:off x="2651425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六角形 47">
              <a:extLst>
                <a:ext uri="{FF2B5EF4-FFF2-40B4-BE49-F238E27FC236}">
                  <a16:creationId xmlns:a16="http://schemas.microsoft.com/office/drawing/2014/main" id="{6B47A479-2780-4331-9383-D3D738580357}"/>
                </a:ext>
              </a:extLst>
            </p:cNvPr>
            <p:cNvSpPr/>
            <p:nvPr/>
          </p:nvSpPr>
          <p:spPr>
            <a:xfrm>
              <a:off x="3207970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六角形 48">
              <a:extLst>
                <a:ext uri="{FF2B5EF4-FFF2-40B4-BE49-F238E27FC236}">
                  <a16:creationId xmlns:a16="http://schemas.microsoft.com/office/drawing/2014/main" id="{3D4FA5C0-8CD0-45E0-9FD9-69FC784D3EDB}"/>
                </a:ext>
              </a:extLst>
            </p:cNvPr>
            <p:cNvSpPr/>
            <p:nvPr/>
          </p:nvSpPr>
          <p:spPr>
            <a:xfrm>
              <a:off x="3764514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六角形 49">
              <a:extLst>
                <a:ext uri="{FF2B5EF4-FFF2-40B4-BE49-F238E27FC236}">
                  <a16:creationId xmlns:a16="http://schemas.microsoft.com/office/drawing/2014/main" id="{A8CF8959-D980-4D8B-B622-5A400FD18C99}"/>
                </a:ext>
              </a:extLst>
            </p:cNvPr>
            <p:cNvSpPr/>
            <p:nvPr/>
          </p:nvSpPr>
          <p:spPr>
            <a:xfrm>
              <a:off x="4321060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六角形 50">
              <a:extLst>
                <a:ext uri="{FF2B5EF4-FFF2-40B4-BE49-F238E27FC236}">
                  <a16:creationId xmlns:a16="http://schemas.microsoft.com/office/drawing/2014/main" id="{3A9710B5-F7D3-40AE-A42C-9F3F89C4BBF0}"/>
                </a:ext>
              </a:extLst>
            </p:cNvPr>
            <p:cNvSpPr/>
            <p:nvPr/>
          </p:nvSpPr>
          <p:spPr>
            <a:xfrm>
              <a:off x="4877604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六角形 51">
              <a:extLst>
                <a:ext uri="{FF2B5EF4-FFF2-40B4-BE49-F238E27FC236}">
                  <a16:creationId xmlns:a16="http://schemas.microsoft.com/office/drawing/2014/main" id="{9AED3057-FE0E-4E81-A95D-BC2B61014B04}"/>
                </a:ext>
              </a:extLst>
            </p:cNvPr>
            <p:cNvSpPr/>
            <p:nvPr/>
          </p:nvSpPr>
          <p:spPr>
            <a:xfrm>
              <a:off x="5434149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六角形 52">
              <a:extLst>
                <a:ext uri="{FF2B5EF4-FFF2-40B4-BE49-F238E27FC236}">
                  <a16:creationId xmlns:a16="http://schemas.microsoft.com/office/drawing/2014/main" id="{B0E3AA89-80BB-4863-8ECA-CB4B772DBFD4}"/>
                </a:ext>
              </a:extLst>
            </p:cNvPr>
            <p:cNvSpPr/>
            <p:nvPr/>
          </p:nvSpPr>
          <p:spPr>
            <a:xfrm>
              <a:off x="5990694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六角形 53">
              <a:extLst>
                <a:ext uri="{FF2B5EF4-FFF2-40B4-BE49-F238E27FC236}">
                  <a16:creationId xmlns:a16="http://schemas.microsoft.com/office/drawing/2014/main" id="{7F7B0D1F-BDF3-4DA8-BC15-401C7A06C53A}"/>
                </a:ext>
              </a:extLst>
            </p:cNvPr>
            <p:cNvSpPr/>
            <p:nvPr/>
          </p:nvSpPr>
          <p:spPr>
            <a:xfrm>
              <a:off x="6547239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六角形 54">
              <a:extLst>
                <a:ext uri="{FF2B5EF4-FFF2-40B4-BE49-F238E27FC236}">
                  <a16:creationId xmlns:a16="http://schemas.microsoft.com/office/drawing/2014/main" id="{A2D5D7C1-C0C2-4C34-936C-3F8B111D4FC5}"/>
                </a:ext>
              </a:extLst>
            </p:cNvPr>
            <p:cNvSpPr/>
            <p:nvPr/>
          </p:nvSpPr>
          <p:spPr>
            <a:xfrm>
              <a:off x="7103784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六角形 55">
              <a:extLst>
                <a:ext uri="{FF2B5EF4-FFF2-40B4-BE49-F238E27FC236}">
                  <a16:creationId xmlns:a16="http://schemas.microsoft.com/office/drawing/2014/main" id="{0552CB0E-FBD8-4059-91EB-3E6AADFB835F}"/>
                </a:ext>
              </a:extLst>
            </p:cNvPr>
            <p:cNvSpPr/>
            <p:nvPr/>
          </p:nvSpPr>
          <p:spPr>
            <a:xfrm>
              <a:off x="7660329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六角形 56">
              <a:extLst>
                <a:ext uri="{FF2B5EF4-FFF2-40B4-BE49-F238E27FC236}">
                  <a16:creationId xmlns:a16="http://schemas.microsoft.com/office/drawing/2014/main" id="{956065E8-FDAC-439F-A0A4-A67B589D4DA1}"/>
                </a:ext>
              </a:extLst>
            </p:cNvPr>
            <p:cNvSpPr/>
            <p:nvPr/>
          </p:nvSpPr>
          <p:spPr>
            <a:xfrm>
              <a:off x="8216874" y="57665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六角形 57">
              <a:extLst>
                <a:ext uri="{FF2B5EF4-FFF2-40B4-BE49-F238E27FC236}">
                  <a16:creationId xmlns:a16="http://schemas.microsoft.com/office/drawing/2014/main" id="{2DA138FD-F16E-4CA2-8689-B167100F78CF}"/>
                </a:ext>
              </a:extLst>
            </p:cNvPr>
            <p:cNvSpPr/>
            <p:nvPr/>
          </p:nvSpPr>
          <p:spPr>
            <a:xfrm>
              <a:off x="8773419" y="27143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六角形 58">
              <a:extLst>
                <a:ext uri="{FF2B5EF4-FFF2-40B4-BE49-F238E27FC236}">
                  <a16:creationId xmlns:a16="http://schemas.microsoft.com/office/drawing/2014/main" id="{AF8C13BC-1AFB-4987-BFC2-36667F668B21}"/>
                </a:ext>
              </a:extLst>
            </p:cNvPr>
            <p:cNvSpPr/>
            <p:nvPr/>
          </p:nvSpPr>
          <p:spPr>
            <a:xfrm>
              <a:off x="4877604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六角形 59">
              <a:extLst>
                <a:ext uri="{FF2B5EF4-FFF2-40B4-BE49-F238E27FC236}">
                  <a16:creationId xmlns:a16="http://schemas.microsoft.com/office/drawing/2014/main" id="{AF256087-395A-42DC-AB79-513F6455F450}"/>
                </a:ext>
              </a:extLst>
            </p:cNvPr>
            <p:cNvSpPr/>
            <p:nvPr/>
          </p:nvSpPr>
          <p:spPr>
            <a:xfrm>
              <a:off x="5434149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六角形 60">
              <a:extLst>
                <a:ext uri="{FF2B5EF4-FFF2-40B4-BE49-F238E27FC236}">
                  <a16:creationId xmlns:a16="http://schemas.microsoft.com/office/drawing/2014/main" id="{81CA9D77-B4A4-4480-8218-C26C97EDA330}"/>
                </a:ext>
              </a:extLst>
            </p:cNvPr>
            <p:cNvSpPr/>
            <p:nvPr/>
          </p:nvSpPr>
          <p:spPr>
            <a:xfrm>
              <a:off x="5990694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六角形 61">
              <a:extLst>
                <a:ext uri="{FF2B5EF4-FFF2-40B4-BE49-F238E27FC236}">
                  <a16:creationId xmlns:a16="http://schemas.microsoft.com/office/drawing/2014/main" id="{AFF04DC3-DEC7-47E2-BAC8-89C7E0414684}"/>
                </a:ext>
              </a:extLst>
            </p:cNvPr>
            <p:cNvSpPr/>
            <p:nvPr/>
          </p:nvSpPr>
          <p:spPr>
            <a:xfrm>
              <a:off x="6547239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六角形 62">
              <a:extLst>
                <a:ext uri="{FF2B5EF4-FFF2-40B4-BE49-F238E27FC236}">
                  <a16:creationId xmlns:a16="http://schemas.microsoft.com/office/drawing/2014/main" id="{17092E3F-66AB-4538-8964-37A4136E1979}"/>
                </a:ext>
              </a:extLst>
            </p:cNvPr>
            <p:cNvSpPr/>
            <p:nvPr/>
          </p:nvSpPr>
          <p:spPr>
            <a:xfrm>
              <a:off x="7103784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六角形 63">
              <a:extLst>
                <a:ext uri="{FF2B5EF4-FFF2-40B4-BE49-F238E27FC236}">
                  <a16:creationId xmlns:a16="http://schemas.microsoft.com/office/drawing/2014/main" id="{36B52510-1F2A-4F1F-BAF0-2E5BB1FC7CB5}"/>
                </a:ext>
              </a:extLst>
            </p:cNvPr>
            <p:cNvSpPr/>
            <p:nvPr/>
          </p:nvSpPr>
          <p:spPr>
            <a:xfrm>
              <a:off x="7660329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六角形 64">
              <a:extLst>
                <a:ext uri="{FF2B5EF4-FFF2-40B4-BE49-F238E27FC236}">
                  <a16:creationId xmlns:a16="http://schemas.microsoft.com/office/drawing/2014/main" id="{4E0875A7-A6F8-437D-ACEC-217F35BF3E37}"/>
                </a:ext>
              </a:extLst>
            </p:cNvPr>
            <p:cNvSpPr/>
            <p:nvPr/>
          </p:nvSpPr>
          <p:spPr>
            <a:xfrm>
              <a:off x="8216874" y="118710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六角形 65">
              <a:extLst>
                <a:ext uri="{FF2B5EF4-FFF2-40B4-BE49-F238E27FC236}">
                  <a16:creationId xmlns:a16="http://schemas.microsoft.com/office/drawing/2014/main" id="{BD85E308-AAF4-43FA-95DB-2AB99BDAB37D}"/>
                </a:ext>
              </a:extLst>
            </p:cNvPr>
            <p:cNvSpPr/>
            <p:nvPr/>
          </p:nvSpPr>
          <p:spPr>
            <a:xfrm>
              <a:off x="8773419" y="88188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六角形 66">
              <a:extLst>
                <a:ext uri="{FF2B5EF4-FFF2-40B4-BE49-F238E27FC236}">
                  <a16:creationId xmlns:a16="http://schemas.microsoft.com/office/drawing/2014/main" id="{2ADE30E5-DB8F-4292-9D80-A6C0DE408096}"/>
                </a:ext>
              </a:extLst>
            </p:cNvPr>
            <p:cNvSpPr/>
            <p:nvPr/>
          </p:nvSpPr>
          <p:spPr>
            <a:xfrm>
              <a:off x="4877604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六角形 67">
              <a:extLst>
                <a:ext uri="{FF2B5EF4-FFF2-40B4-BE49-F238E27FC236}">
                  <a16:creationId xmlns:a16="http://schemas.microsoft.com/office/drawing/2014/main" id="{9F642389-A1E1-4849-B4FB-90999D4DBC0B}"/>
                </a:ext>
              </a:extLst>
            </p:cNvPr>
            <p:cNvSpPr/>
            <p:nvPr/>
          </p:nvSpPr>
          <p:spPr>
            <a:xfrm>
              <a:off x="5434149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六角形 68">
              <a:extLst>
                <a:ext uri="{FF2B5EF4-FFF2-40B4-BE49-F238E27FC236}">
                  <a16:creationId xmlns:a16="http://schemas.microsoft.com/office/drawing/2014/main" id="{104C599E-6318-43B0-A912-8069D3D2C129}"/>
                </a:ext>
              </a:extLst>
            </p:cNvPr>
            <p:cNvSpPr/>
            <p:nvPr/>
          </p:nvSpPr>
          <p:spPr>
            <a:xfrm>
              <a:off x="5990694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六角形 69">
              <a:extLst>
                <a:ext uri="{FF2B5EF4-FFF2-40B4-BE49-F238E27FC236}">
                  <a16:creationId xmlns:a16="http://schemas.microsoft.com/office/drawing/2014/main" id="{1AD00329-DCB7-4488-A36C-08A137503407}"/>
                </a:ext>
              </a:extLst>
            </p:cNvPr>
            <p:cNvSpPr/>
            <p:nvPr/>
          </p:nvSpPr>
          <p:spPr>
            <a:xfrm>
              <a:off x="6547239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六角形 70">
              <a:extLst>
                <a:ext uri="{FF2B5EF4-FFF2-40B4-BE49-F238E27FC236}">
                  <a16:creationId xmlns:a16="http://schemas.microsoft.com/office/drawing/2014/main" id="{06C6111F-9836-4B26-922D-D4B1C33514DB}"/>
                </a:ext>
              </a:extLst>
            </p:cNvPr>
            <p:cNvSpPr/>
            <p:nvPr/>
          </p:nvSpPr>
          <p:spPr>
            <a:xfrm>
              <a:off x="7103784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六角形 71">
              <a:extLst>
                <a:ext uri="{FF2B5EF4-FFF2-40B4-BE49-F238E27FC236}">
                  <a16:creationId xmlns:a16="http://schemas.microsoft.com/office/drawing/2014/main" id="{3B4C931F-1E62-4647-B344-21967FAFDFCD}"/>
                </a:ext>
              </a:extLst>
            </p:cNvPr>
            <p:cNvSpPr/>
            <p:nvPr/>
          </p:nvSpPr>
          <p:spPr>
            <a:xfrm>
              <a:off x="7660329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六角形 72">
              <a:extLst>
                <a:ext uri="{FF2B5EF4-FFF2-40B4-BE49-F238E27FC236}">
                  <a16:creationId xmlns:a16="http://schemas.microsoft.com/office/drawing/2014/main" id="{1573190B-3A66-4B48-B032-ED5AB545CEBD}"/>
                </a:ext>
              </a:extLst>
            </p:cNvPr>
            <p:cNvSpPr/>
            <p:nvPr/>
          </p:nvSpPr>
          <p:spPr>
            <a:xfrm>
              <a:off x="8216874" y="179721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六角形 73">
              <a:extLst>
                <a:ext uri="{FF2B5EF4-FFF2-40B4-BE49-F238E27FC236}">
                  <a16:creationId xmlns:a16="http://schemas.microsoft.com/office/drawing/2014/main" id="{90714199-AEE6-4822-B34A-0EE8D595C3CE}"/>
                </a:ext>
              </a:extLst>
            </p:cNvPr>
            <p:cNvSpPr/>
            <p:nvPr/>
          </p:nvSpPr>
          <p:spPr>
            <a:xfrm>
              <a:off x="8773419" y="149199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六角形 74">
              <a:extLst>
                <a:ext uri="{FF2B5EF4-FFF2-40B4-BE49-F238E27FC236}">
                  <a16:creationId xmlns:a16="http://schemas.microsoft.com/office/drawing/2014/main" id="{56B32D2B-29A1-4FDA-8920-0C5845A61DB0}"/>
                </a:ext>
              </a:extLst>
            </p:cNvPr>
            <p:cNvSpPr/>
            <p:nvPr/>
          </p:nvSpPr>
          <p:spPr>
            <a:xfrm>
              <a:off x="4877604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六角形 75">
              <a:extLst>
                <a:ext uri="{FF2B5EF4-FFF2-40B4-BE49-F238E27FC236}">
                  <a16:creationId xmlns:a16="http://schemas.microsoft.com/office/drawing/2014/main" id="{6E2CA959-A855-4511-B380-9C3317F529C8}"/>
                </a:ext>
              </a:extLst>
            </p:cNvPr>
            <p:cNvSpPr/>
            <p:nvPr/>
          </p:nvSpPr>
          <p:spPr>
            <a:xfrm>
              <a:off x="5434149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六角形 76">
              <a:extLst>
                <a:ext uri="{FF2B5EF4-FFF2-40B4-BE49-F238E27FC236}">
                  <a16:creationId xmlns:a16="http://schemas.microsoft.com/office/drawing/2014/main" id="{1C36A479-F4FC-4286-8F8F-0965ED4D9679}"/>
                </a:ext>
              </a:extLst>
            </p:cNvPr>
            <p:cNvSpPr/>
            <p:nvPr/>
          </p:nvSpPr>
          <p:spPr>
            <a:xfrm>
              <a:off x="5990694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六角形 77">
              <a:extLst>
                <a:ext uri="{FF2B5EF4-FFF2-40B4-BE49-F238E27FC236}">
                  <a16:creationId xmlns:a16="http://schemas.microsoft.com/office/drawing/2014/main" id="{C7131BA6-7E1F-4A30-AFFB-2E665D03E990}"/>
                </a:ext>
              </a:extLst>
            </p:cNvPr>
            <p:cNvSpPr/>
            <p:nvPr/>
          </p:nvSpPr>
          <p:spPr>
            <a:xfrm>
              <a:off x="6547239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六角形 78">
              <a:extLst>
                <a:ext uri="{FF2B5EF4-FFF2-40B4-BE49-F238E27FC236}">
                  <a16:creationId xmlns:a16="http://schemas.microsoft.com/office/drawing/2014/main" id="{6647B1E9-281C-439E-95E7-8F45BBBCBCE9}"/>
                </a:ext>
              </a:extLst>
            </p:cNvPr>
            <p:cNvSpPr/>
            <p:nvPr/>
          </p:nvSpPr>
          <p:spPr>
            <a:xfrm>
              <a:off x="7103784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六角形 79">
              <a:extLst>
                <a:ext uri="{FF2B5EF4-FFF2-40B4-BE49-F238E27FC236}">
                  <a16:creationId xmlns:a16="http://schemas.microsoft.com/office/drawing/2014/main" id="{E7053C5B-959A-4856-B0BC-0C179C9BF4D5}"/>
                </a:ext>
              </a:extLst>
            </p:cNvPr>
            <p:cNvSpPr/>
            <p:nvPr/>
          </p:nvSpPr>
          <p:spPr>
            <a:xfrm>
              <a:off x="7660329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六角形 80">
              <a:extLst>
                <a:ext uri="{FF2B5EF4-FFF2-40B4-BE49-F238E27FC236}">
                  <a16:creationId xmlns:a16="http://schemas.microsoft.com/office/drawing/2014/main" id="{BECBC349-70C4-479C-85FF-B44108D903B7}"/>
                </a:ext>
              </a:extLst>
            </p:cNvPr>
            <p:cNvSpPr/>
            <p:nvPr/>
          </p:nvSpPr>
          <p:spPr>
            <a:xfrm>
              <a:off x="8216874" y="2407668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六角形 81">
              <a:extLst>
                <a:ext uri="{FF2B5EF4-FFF2-40B4-BE49-F238E27FC236}">
                  <a16:creationId xmlns:a16="http://schemas.microsoft.com/office/drawing/2014/main" id="{BE21B8B9-DEAC-4BC8-94CF-5C992CE69959}"/>
                </a:ext>
              </a:extLst>
            </p:cNvPr>
            <p:cNvSpPr/>
            <p:nvPr/>
          </p:nvSpPr>
          <p:spPr>
            <a:xfrm>
              <a:off x="8773419" y="2102443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六角形 82">
              <a:extLst>
                <a:ext uri="{FF2B5EF4-FFF2-40B4-BE49-F238E27FC236}">
                  <a16:creationId xmlns:a16="http://schemas.microsoft.com/office/drawing/2014/main" id="{0273D8B6-0A38-4C04-AC45-FE3C7B4E493F}"/>
                </a:ext>
              </a:extLst>
            </p:cNvPr>
            <p:cNvSpPr/>
            <p:nvPr/>
          </p:nvSpPr>
          <p:spPr>
            <a:xfrm>
              <a:off x="4877604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六角形 83">
              <a:extLst>
                <a:ext uri="{FF2B5EF4-FFF2-40B4-BE49-F238E27FC236}">
                  <a16:creationId xmlns:a16="http://schemas.microsoft.com/office/drawing/2014/main" id="{1D0311B7-0FA1-487D-90E6-B9108185B56A}"/>
                </a:ext>
              </a:extLst>
            </p:cNvPr>
            <p:cNvSpPr/>
            <p:nvPr/>
          </p:nvSpPr>
          <p:spPr>
            <a:xfrm>
              <a:off x="5434149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六角形 84">
              <a:extLst>
                <a:ext uri="{FF2B5EF4-FFF2-40B4-BE49-F238E27FC236}">
                  <a16:creationId xmlns:a16="http://schemas.microsoft.com/office/drawing/2014/main" id="{B6B8268F-E2A5-42B9-BCED-9FC845E7DA26}"/>
                </a:ext>
              </a:extLst>
            </p:cNvPr>
            <p:cNvSpPr/>
            <p:nvPr/>
          </p:nvSpPr>
          <p:spPr>
            <a:xfrm>
              <a:off x="5990694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六角形 85">
              <a:extLst>
                <a:ext uri="{FF2B5EF4-FFF2-40B4-BE49-F238E27FC236}">
                  <a16:creationId xmlns:a16="http://schemas.microsoft.com/office/drawing/2014/main" id="{5EDFA326-0331-4640-B258-46C4843189EE}"/>
                </a:ext>
              </a:extLst>
            </p:cNvPr>
            <p:cNvSpPr/>
            <p:nvPr/>
          </p:nvSpPr>
          <p:spPr>
            <a:xfrm>
              <a:off x="6547239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六角形 86">
              <a:extLst>
                <a:ext uri="{FF2B5EF4-FFF2-40B4-BE49-F238E27FC236}">
                  <a16:creationId xmlns:a16="http://schemas.microsoft.com/office/drawing/2014/main" id="{566222E8-7E36-450D-9F85-D38C75E890A9}"/>
                </a:ext>
              </a:extLst>
            </p:cNvPr>
            <p:cNvSpPr/>
            <p:nvPr/>
          </p:nvSpPr>
          <p:spPr>
            <a:xfrm>
              <a:off x="7103784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六角形 87">
              <a:extLst>
                <a:ext uri="{FF2B5EF4-FFF2-40B4-BE49-F238E27FC236}">
                  <a16:creationId xmlns:a16="http://schemas.microsoft.com/office/drawing/2014/main" id="{A92F3EDC-B63B-40C4-A1C9-14F0B4320466}"/>
                </a:ext>
              </a:extLst>
            </p:cNvPr>
            <p:cNvSpPr/>
            <p:nvPr/>
          </p:nvSpPr>
          <p:spPr>
            <a:xfrm>
              <a:off x="7660329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六角形 88">
              <a:extLst>
                <a:ext uri="{FF2B5EF4-FFF2-40B4-BE49-F238E27FC236}">
                  <a16:creationId xmlns:a16="http://schemas.microsoft.com/office/drawing/2014/main" id="{FFEC66BC-5984-4BCB-A01B-42F4A6AD3257}"/>
                </a:ext>
              </a:extLst>
            </p:cNvPr>
            <p:cNvSpPr/>
            <p:nvPr/>
          </p:nvSpPr>
          <p:spPr>
            <a:xfrm>
              <a:off x="8216874" y="301777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六角形 89">
              <a:extLst>
                <a:ext uri="{FF2B5EF4-FFF2-40B4-BE49-F238E27FC236}">
                  <a16:creationId xmlns:a16="http://schemas.microsoft.com/office/drawing/2014/main" id="{F4C1C92D-BA0F-4B9F-BFE7-E9164431FE7F}"/>
                </a:ext>
              </a:extLst>
            </p:cNvPr>
            <p:cNvSpPr/>
            <p:nvPr/>
          </p:nvSpPr>
          <p:spPr>
            <a:xfrm>
              <a:off x="8773419" y="271255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六角形 90">
              <a:extLst>
                <a:ext uri="{FF2B5EF4-FFF2-40B4-BE49-F238E27FC236}">
                  <a16:creationId xmlns:a16="http://schemas.microsoft.com/office/drawing/2014/main" id="{51B1F48D-C307-4FC3-BE5D-3FD5EBAA42DE}"/>
                </a:ext>
              </a:extLst>
            </p:cNvPr>
            <p:cNvSpPr/>
            <p:nvPr/>
          </p:nvSpPr>
          <p:spPr>
            <a:xfrm>
              <a:off x="4877604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六角形 91">
              <a:extLst>
                <a:ext uri="{FF2B5EF4-FFF2-40B4-BE49-F238E27FC236}">
                  <a16:creationId xmlns:a16="http://schemas.microsoft.com/office/drawing/2014/main" id="{13E0CFCE-B79F-4303-B893-26ECCF7D027E}"/>
                </a:ext>
              </a:extLst>
            </p:cNvPr>
            <p:cNvSpPr/>
            <p:nvPr/>
          </p:nvSpPr>
          <p:spPr>
            <a:xfrm>
              <a:off x="5434149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六角形 92">
              <a:extLst>
                <a:ext uri="{FF2B5EF4-FFF2-40B4-BE49-F238E27FC236}">
                  <a16:creationId xmlns:a16="http://schemas.microsoft.com/office/drawing/2014/main" id="{350CAE7E-B9AE-4B67-97C4-E9C50D1F19A4}"/>
                </a:ext>
              </a:extLst>
            </p:cNvPr>
            <p:cNvSpPr/>
            <p:nvPr/>
          </p:nvSpPr>
          <p:spPr>
            <a:xfrm>
              <a:off x="5990694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六角形 93">
              <a:extLst>
                <a:ext uri="{FF2B5EF4-FFF2-40B4-BE49-F238E27FC236}">
                  <a16:creationId xmlns:a16="http://schemas.microsoft.com/office/drawing/2014/main" id="{B429C579-40F1-4B14-BD91-14CCF5823657}"/>
                </a:ext>
              </a:extLst>
            </p:cNvPr>
            <p:cNvSpPr/>
            <p:nvPr/>
          </p:nvSpPr>
          <p:spPr>
            <a:xfrm>
              <a:off x="6547239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六角形 94">
              <a:extLst>
                <a:ext uri="{FF2B5EF4-FFF2-40B4-BE49-F238E27FC236}">
                  <a16:creationId xmlns:a16="http://schemas.microsoft.com/office/drawing/2014/main" id="{34A2426E-ADB2-4967-B8EA-33D355DD1C22}"/>
                </a:ext>
              </a:extLst>
            </p:cNvPr>
            <p:cNvSpPr/>
            <p:nvPr/>
          </p:nvSpPr>
          <p:spPr>
            <a:xfrm>
              <a:off x="7103784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六角形 95">
              <a:extLst>
                <a:ext uri="{FF2B5EF4-FFF2-40B4-BE49-F238E27FC236}">
                  <a16:creationId xmlns:a16="http://schemas.microsoft.com/office/drawing/2014/main" id="{73B19CD6-CEC3-4841-AE17-D4AF4CA5F349}"/>
                </a:ext>
              </a:extLst>
            </p:cNvPr>
            <p:cNvSpPr/>
            <p:nvPr/>
          </p:nvSpPr>
          <p:spPr>
            <a:xfrm>
              <a:off x="7660329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六角形 96">
              <a:extLst>
                <a:ext uri="{FF2B5EF4-FFF2-40B4-BE49-F238E27FC236}">
                  <a16:creationId xmlns:a16="http://schemas.microsoft.com/office/drawing/2014/main" id="{61A61A2E-468E-4449-AD70-A77D8235EF2A}"/>
                </a:ext>
              </a:extLst>
            </p:cNvPr>
            <p:cNvSpPr/>
            <p:nvPr/>
          </p:nvSpPr>
          <p:spPr>
            <a:xfrm>
              <a:off x="8216874" y="3628229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六角形 97">
              <a:extLst>
                <a:ext uri="{FF2B5EF4-FFF2-40B4-BE49-F238E27FC236}">
                  <a16:creationId xmlns:a16="http://schemas.microsoft.com/office/drawing/2014/main" id="{C965E20A-9763-48AE-A52F-B0B5C9B637EA}"/>
                </a:ext>
              </a:extLst>
            </p:cNvPr>
            <p:cNvSpPr/>
            <p:nvPr/>
          </p:nvSpPr>
          <p:spPr>
            <a:xfrm>
              <a:off x="8773419" y="3323004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六角形 98">
              <a:extLst>
                <a:ext uri="{FF2B5EF4-FFF2-40B4-BE49-F238E27FC236}">
                  <a16:creationId xmlns:a16="http://schemas.microsoft.com/office/drawing/2014/main" id="{A1B5D840-DEBB-40C5-876D-FCBCF40AB7A1}"/>
                </a:ext>
              </a:extLst>
            </p:cNvPr>
            <p:cNvSpPr/>
            <p:nvPr/>
          </p:nvSpPr>
          <p:spPr>
            <a:xfrm>
              <a:off x="425245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六角形 99">
              <a:extLst>
                <a:ext uri="{FF2B5EF4-FFF2-40B4-BE49-F238E27FC236}">
                  <a16:creationId xmlns:a16="http://schemas.microsoft.com/office/drawing/2014/main" id="{22E43467-B659-49DC-8D01-41CF421F7570}"/>
                </a:ext>
              </a:extLst>
            </p:cNvPr>
            <p:cNvSpPr/>
            <p:nvPr/>
          </p:nvSpPr>
          <p:spPr>
            <a:xfrm>
              <a:off x="981790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六角形 100">
              <a:extLst>
                <a:ext uri="{FF2B5EF4-FFF2-40B4-BE49-F238E27FC236}">
                  <a16:creationId xmlns:a16="http://schemas.microsoft.com/office/drawing/2014/main" id="{03DB8F5E-35EC-442F-BC53-71891980E4F6}"/>
                </a:ext>
              </a:extLst>
            </p:cNvPr>
            <p:cNvSpPr/>
            <p:nvPr/>
          </p:nvSpPr>
          <p:spPr>
            <a:xfrm>
              <a:off x="1538335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六角形 101">
              <a:extLst>
                <a:ext uri="{FF2B5EF4-FFF2-40B4-BE49-F238E27FC236}">
                  <a16:creationId xmlns:a16="http://schemas.microsoft.com/office/drawing/2014/main" id="{345D1D98-F58E-42A2-9A75-20572EB38F00}"/>
                </a:ext>
              </a:extLst>
            </p:cNvPr>
            <p:cNvSpPr/>
            <p:nvPr/>
          </p:nvSpPr>
          <p:spPr>
            <a:xfrm>
              <a:off x="2094880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六角形 102">
              <a:extLst>
                <a:ext uri="{FF2B5EF4-FFF2-40B4-BE49-F238E27FC236}">
                  <a16:creationId xmlns:a16="http://schemas.microsoft.com/office/drawing/2014/main" id="{6F70689B-2A31-4BE6-9D65-30EC17FDCD39}"/>
                </a:ext>
              </a:extLst>
            </p:cNvPr>
            <p:cNvSpPr/>
            <p:nvPr/>
          </p:nvSpPr>
          <p:spPr>
            <a:xfrm>
              <a:off x="2651425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六角形 103">
              <a:extLst>
                <a:ext uri="{FF2B5EF4-FFF2-40B4-BE49-F238E27FC236}">
                  <a16:creationId xmlns:a16="http://schemas.microsoft.com/office/drawing/2014/main" id="{7B195AA0-46AC-4B43-BDE7-244845C34FD5}"/>
                </a:ext>
              </a:extLst>
            </p:cNvPr>
            <p:cNvSpPr/>
            <p:nvPr/>
          </p:nvSpPr>
          <p:spPr>
            <a:xfrm>
              <a:off x="3207970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六角形 104">
              <a:extLst>
                <a:ext uri="{FF2B5EF4-FFF2-40B4-BE49-F238E27FC236}">
                  <a16:creationId xmlns:a16="http://schemas.microsoft.com/office/drawing/2014/main" id="{0C094AC7-D503-493E-9697-C01C982EC18B}"/>
                </a:ext>
              </a:extLst>
            </p:cNvPr>
            <p:cNvSpPr/>
            <p:nvPr/>
          </p:nvSpPr>
          <p:spPr>
            <a:xfrm>
              <a:off x="3764514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六角形 105">
              <a:extLst>
                <a:ext uri="{FF2B5EF4-FFF2-40B4-BE49-F238E27FC236}">
                  <a16:creationId xmlns:a16="http://schemas.microsoft.com/office/drawing/2014/main" id="{22616143-BF4E-42AD-9B84-D3189396F32F}"/>
                </a:ext>
              </a:extLst>
            </p:cNvPr>
            <p:cNvSpPr/>
            <p:nvPr/>
          </p:nvSpPr>
          <p:spPr>
            <a:xfrm>
              <a:off x="4321060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六角形 106">
              <a:extLst>
                <a:ext uri="{FF2B5EF4-FFF2-40B4-BE49-F238E27FC236}">
                  <a16:creationId xmlns:a16="http://schemas.microsoft.com/office/drawing/2014/main" id="{2F3C35B6-E9C8-4931-93AF-C19316B079A5}"/>
                </a:ext>
              </a:extLst>
            </p:cNvPr>
            <p:cNvSpPr/>
            <p:nvPr/>
          </p:nvSpPr>
          <p:spPr>
            <a:xfrm>
              <a:off x="425245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六角形 107">
              <a:extLst>
                <a:ext uri="{FF2B5EF4-FFF2-40B4-BE49-F238E27FC236}">
                  <a16:creationId xmlns:a16="http://schemas.microsoft.com/office/drawing/2014/main" id="{5631EFA6-7B48-43B1-A566-FC9363317F2F}"/>
                </a:ext>
              </a:extLst>
            </p:cNvPr>
            <p:cNvSpPr/>
            <p:nvPr/>
          </p:nvSpPr>
          <p:spPr>
            <a:xfrm>
              <a:off x="981790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六角形 108">
              <a:extLst>
                <a:ext uri="{FF2B5EF4-FFF2-40B4-BE49-F238E27FC236}">
                  <a16:creationId xmlns:a16="http://schemas.microsoft.com/office/drawing/2014/main" id="{61A3F9F9-A60D-4356-854C-5883DEA3A446}"/>
                </a:ext>
              </a:extLst>
            </p:cNvPr>
            <p:cNvSpPr/>
            <p:nvPr/>
          </p:nvSpPr>
          <p:spPr>
            <a:xfrm>
              <a:off x="1538335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六角形 109">
              <a:extLst>
                <a:ext uri="{FF2B5EF4-FFF2-40B4-BE49-F238E27FC236}">
                  <a16:creationId xmlns:a16="http://schemas.microsoft.com/office/drawing/2014/main" id="{89A67528-85D2-4945-AFDC-04D344364627}"/>
                </a:ext>
              </a:extLst>
            </p:cNvPr>
            <p:cNvSpPr/>
            <p:nvPr/>
          </p:nvSpPr>
          <p:spPr>
            <a:xfrm>
              <a:off x="2094880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六角形 110">
              <a:extLst>
                <a:ext uri="{FF2B5EF4-FFF2-40B4-BE49-F238E27FC236}">
                  <a16:creationId xmlns:a16="http://schemas.microsoft.com/office/drawing/2014/main" id="{FB263C1C-0272-44E6-B952-B4F41A2389B5}"/>
                </a:ext>
              </a:extLst>
            </p:cNvPr>
            <p:cNvSpPr/>
            <p:nvPr/>
          </p:nvSpPr>
          <p:spPr>
            <a:xfrm>
              <a:off x="2651425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六角形 111">
              <a:extLst>
                <a:ext uri="{FF2B5EF4-FFF2-40B4-BE49-F238E27FC236}">
                  <a16:creationId xmlns:a16="http://schemas.microsoft.com/office/drawing/2014/main" id="{1F2B756F-D793-44B7-A152-832C166AB7DB}"/>
                </a:ext>
              </a:extLst>
            </p:cNvPr>
            <p:cNvSpPr/>
            <p:nvPr/>
          </p:nvSpPr>
          <p:spPr>
            <a:xfrm>
              <a:off x="3207970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六角形 112">
              <a:extLst>
                <a:ext uri="{FF2B5EF4-FFF2-40B4-BE49-F238E27FC236}">
                  <a16:creationId xmlns:a16="http://schemas.microsoft.com/office/drawing/2014/main" id="{A25E18A4-0897-4B4C-B190-0B8D42CDF2CF}"/>
                </a:ext>
              </a:extLst>
            </p:cNvPr>
            <p:cNvSpPr/>
            <p:nvPr/>
          </p:nvSpPr>
          <p:spPr>
            <a:xfrm>
              <a:off x="3764514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六角形 113">
              <a:extLst>
                <a:ext uri="{FF2B5EF4-FFF2-40B4-BE49-F238E27FC236}">
                  <a16:creationId xmlns:a16="http://schemas.microsoft.com/office/drawing/2014/main" id="{151397F5-A41E-4077-B046-5B9BF1487587}"/>
                </a:ext>
              </a:extLst>
            </p:cNvPr>
            <p:cNvSpPr/>
            <p:nvPr/>
          </p:nvSpPr>
          <p:spPr>
            <a:xfrm>
              <a:off x="4321060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六角形 114">
              <a:extLst>
                <a:ext uri="{FF2B5EF4-FFF2-40B4-BE49-F238E27FC236}">
                  <a16:creationId xmlns:a16="http://schemas.microsoft.com/office/drawing/2014/main" id="{D2F1EE26-0EF5-4EA3-9578-F96A0C63B9C2}"/>
                </a:ext>
              </a:extLst>
            </p:cNvPr>
            <p:cNvSpPr/>
            <p:nvPr/>
          </p:nvSpPr>
          <p:spPr>
            <a:xfrm>
              <a:off x="425245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六角形 115">
              <a:extLst>
                <a:ext uri="{FF2B5EF4-FFF2-40B4-BE49-F238E27FC236}">
                  <a16:creationId xmlns:a16="http://schemas.microsoft.com/office/drawing/2014/main" id="{53490F7A-8992-47DB-94DB-55D314B7F9AD}"/>
                </a:ext>
              </a:extLst>
            </p:cNvPr>
            <p:cNvSpPr/>
            <p:nvPr/>
          </p:nvSpPr>
          <p:spPr>
            <a:xfrm>
              <a:off x="981790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六角形 116">
              <a:extLst>
                <a:ext uri="{FF2B5EF4-FFF2-40B4-BE49-F238E27FC236}">
                  <a16:creationId xmlns:a16="http://schemas.microsoft.com/office/drawing/2014/main" id="{780D20D1-C8D9-4D44-9617-0E27BDD59F97}"/>
                </a:ext>
              </a:extLst>
            </p:cNvPr>
            <p:cNvSpPr/>
            <p:nvPr/>
          </p:nvSpPr>
          <p:spPr>
            <a:xfrm>
              <a:off x="1538335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六角形 117">
              <a:extLst>
                <a:ext uri="{FF2B5EF4-FFF2-40B4-BE49-F238E27FC236}">
                  <a16:creationId xmlns:a16="http://schemas.microsoft.com/office/drawing/2014/main" id="{3BF03156-BBF9-4593-946F-1F3AC739413B}"/>
                </a:ext>
              </a:extLst>
            </p:cNvPr>
            <p:cNvSpPr/>
            <p:nvPr/>
          </p:nvSpPr>
          <p:spPr>
            <a:xfrm>
              <a:off x="2094880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六角形 118">
              <a:extLst>
                <a:ext uri="{FF2B5EF4-FFF2-40B4-BE49-F238E27FC236}">
                  <a16:creationId xmlns:a16="http://schemas.microsoft.com/office/drawing/2014/main" id="{1C91ADC1-1E17-4A5C-A886-885D137F7A76}"/>
                </a:ext>
              </a:extLst>
            </p:cNvPr>
            <p:cNvSpPr/>
            <p:nvPr/>
          </p:nvSpPr>
          <p:spPr>
            <a:xfrm>
              <a:off x="2651425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六角形 119">
              <a:extLst>
                <a:ext uri="{FF2B5EF4-FFF2-40B4-BE49-F238E27FC236}">
                  <a16:creationId xmlns:a16="http://schemas.microsoft.com/office/drawing/2014/main" id="{9449F3FC-2E54-43E2-A353-E79898726E45}"/>
                </a:ext>
              </a:extLst>
            </p:cNvPr>
            <p:cNvSpPr/>
            <p:nvPr/>
          </p:nvSpPr>
          <p:spPr>
            <a:xfrm>
              <a:off x="3207970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六角形 120">
              <a:extLst>
                <a:ext uri="{FF2B5EF4-FFF2-40B4-BE49-F238E27FC236}">
                  <a16:creationId xmlns:a16="http://schemas.microsoft.com/office/drawing/2014/main" id="{33891C94-828F-43CE-8077-11380A858EF6}"/>
                </a:ext>
              </a:extLst>
            </p:cNvPr>
            <p:cNvSpPr/>
            <p:nvPr/>
          </p:nvSpPr>
          <p:spPr>
            <a:xfrm>
              <a:off x="3764514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六角形 121">
              <a:extLst>
                <a:ext uri="{FF2B5EF4-FFF2-40B4-BE49-F238E27FC236}">
                  <a16:creationId xmlns:a16="http://schemas.microsoft.com/office/drawing/2014/main" id="{93DA0601-5C16-4C6F-89AD-E0D14176165B}"/>
                </a:ext>
              </a:extLst>
            </p:cNvPr>
            <p:cNvSpPr/>
            <p:nvPr/>
          </p:nvSpPr>
          <p:spPr>
            <a:xfrm>
              <a:off x="4321060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六角形 122">
              <a:extLst>
                <a:ext uri="{FF2B5EF4-FFF2-40B4-BE49-F238E27FC236}">
                  <a16:creationId xmlns:a16="http://schemas.microsoft.com/office/drawing/2014/main" id="{E9CB54B8-F09D-4413-A6B5-B0A519CC77AB}"/>
                </a:ext>
              </a:extLst>
            </p:cNvPr>
            <p:cNvSpPr/>
            <p:nvPr/>
          </p:nvSpPr>
          <p:spPr>
            <a:xfrm>
              <a:off x="425245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六角形 123">
              <a:extLst>
                <a:ext uri="{FF2B5EF4-FFF2-40B4-BE49-F238E27FC236}">
                  <a16:creationId xmlns:a16="http://schemas.microsoft.com/office/drawing/2014/main" id="{E0E83D71-4568-456A-B35F-DD94FAC203D9}"/>
                </a:ext>
              </a:extLst>
            </p:cNvPr>
            <p:cNvSpPr/>
            <p:nvPr/>
          </p:nvSpPr>
          <p:spPr>
            <a:xfrm>
              <a:off x="981790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六角形 124">
              <a:extLst>
                <a:ext uri="{FF2B5EF4-FFF2-40B4-BE49-F238E27FC236}">
                  <a16:creationId xmlns:a16="http://schemas.microsoft.com/office/drawing/2014/main" id="{1361AEC6-A375-4946-B02D-584F819CBEBB}"/>
                </a:ext>
              </a:extLst>
            </p:cNvPr>
            <p:cNvSpPr/>
            <p:nvPr/>
          </p:nvSpPr>
          <p:spPr>
            <a:xfrm>
              <a:off x="1538335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六角形 125">
              <a:extLst>
                <a:ext uri="{FF2B5EF4-FFF2-40B4-BE49-F238E27FC236}">
                  <a16:creationId xmlns:a16="http://schemas.microsoft.com/office/drawing/2014/main" id="{2B409EF2-D13F-4293-9278-A8587A9643A0}"/>
                </a:ext>
              </a:extLst>
            </p:cNvPr>
            <p:cNvSpPr/>
            <p:nvPr/>
          </p:nvSpPr>
          <p:spPr>
            <a:xfrm>
              <a:off x="2094880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六角形 126">
              <a:extLst>
                <a:ext uri="{FF2B5EF4-FFF2-40B4-BE49-F238E27FC236}">
                  <a16:creationId xmlns:a16="http://schemas.microsoft.com/office/drawing/2014/main" id="{F3D57D24-D46E-4FB3-937E-C36DE34433DC}"/>
                </a:ext>
              </a:extLst>
            </p:cNvPr>
            <p:cNvSpPr/>
            <p:nvPr/>
          </p:nvSpPr>
          <p:spPr>
            <a:xfrm>
              <a:off x="2651425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六角形 127">
              <a:extLst>
                <a:ext uri="{FF2B5EF4-FFF2-40B4-BE49-F238E27FC236}">
                  <a16:creationId xmlns:a16="http://schemas.microsoft.com/office/drawing/2014/main" id="{F740EF13-F775-4F0B-ABF2-B9ECFDA67BE9}"/>
                </a:ext>
              </a:extLst>
            </p:cNvPr>
            <p:cNvSpPr/>
            <p:nvPr/>
          </p:nvSpPr>
          <p:spPr>
            <a:xfrm>
              <a:off x="3207970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六角形 128">
              <a:extLst>
                <a:ext uri="{FF2B5EF4-FFF2-40B4-BE49-F238E27FC236}">
                  <a16:creationId xmlns:a16="http://schemas.microsoft.com/office/drawing/2014/main" id="{9D439419-0280-46A1-8CBC-AD88BF46541B}"/>
                </a:ext>
              </a:extLst>
            </p:cNvPr>
            <p:cNvSpPr/>
            <p:nvPr/>
          </p:nvSpPr>
          <p:spPr>
            <a:xfrm>
              <a:off x="3764514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六角形 129">
              <a:extLst>
                <a:ext uri="{FF2B5EF4-FFF2-40B4-BE49-F238E27FC236}">
                  <a16:creationId xmlns:a16="http://schemas.microsoft.com/office/drawing/2014/main" id="{DBF1FA12-570C-487F-902C-8D99ACA3A96B}"/>
                </a:ext>
              </a:extLst>
            </p:cNvPr>
            <p:cNvSpPr/>
            <p:nvPr/>
          </p:nvSpPr>
          <p:spPr>
            <a:xfrm>
              <a:off x="4321060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六角形 130">
              <a:extLst>
                <a:ext uri="{FF2B5EF4-FFF2-40B4-BE49-F238E27FC236}">
                  <a16:creationId xmlns:a16="http://schemas.microsoft.com/office/drawing/2014/main" id="{10E538FC-4E06-45C5-8AFE-F730441FFABD}"/>
                </a:ext>
              </a:extLst>
            </p:cNvPr>
            <p:cNvSpPr/>
            <p:nvPr/>
          </p:nvSpPr>
          <p:spPr>
            <a:xfrm>
              <a:off x="4877604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六角形 131">
              <a:extLst>
                <a:ext uri="{FF2B5EF4-FFF2-40B4-BE49-F238E27FC236}">
                  <a16:creationId xmlns:a16="http://schemas.microsoft.com/office/drawing/2014/main" id="{CFCAA63B-900E-4858-8FB1-E479043BE9FE}"/>
                </a:ext>
              </a:extLst>
            </p:cNvPr>
            <p:cNvSpPr/>
            <p:nvPr/>
          </p:nvSpPr>
          <p:spPr>
            <a:xfrm>
              <a:off x="5434149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六角形 132">
              <a:extLst>
                <a:ext uri="{FF2B5EF4-FFF2-40B4-BE49-F238E27FC236}">
                  <a16:creationId xmlns:a16="http://schemas.microsoft.com/office/drawing/2014/main" id="{3E3DFB83-7C86-4314-87D7-181CD1B2340F}"/>
                </a:ext>
              </a:extLst>
            </p:cNvPr>
            <p:cNvSpPr/>
            <p:nvPr/>
          </p:nvSpPr>
          <p:spPr>
            <a:xfrm>
              <a:off x="5990694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六角形 133">
              <a:extLst>
                <a:ext uri="{FF2B5EF4-FFF2-40B4-BE49-F238E27FC236}">
                  <a16:creationId xmlns:a16="http://schemas.microsoft.com/office/drawing/2014/main" id="{62772BD3-C0EA-46DA-95E2-D62ACDC98380}"/>
                </a:ext>
              </a:extLst>
            </p:cNvPr>
            <p:cNvSpPr/>
            <p:nvPr/>
          </p:nvSpPr>
          <p:spPr>
            <a:xfrm>
              <a:off x="6547239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六角形 134">
              <a:extLst>
                <a:ext uri="{FF2B5EF4-FFF2-40B4-BE49-F238E27FC236}">
                  <a16:creationId xmlns:a16="http://schemas.microsoft.com/office/drawing/2014/main" id="{5E485655-89CF-4633-8D4A-A8075614BD64}"/>
                </a:ext>
              </a:extLst>
            </p:cNvPr>
            <p:cNvSpPr/>
            <p:nvPr/>
          </p:nvSpPr>
          <p:spPr>
            <a:xfrm>
              <a:off x="7103784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六角形 135">
              <a:extLst>
                <a:ext uri="{FF2B5EF4-FFF2-40B4-BE49-F238E27FC236}">
                  <a16:creationId xmlns:a16="http://schemas.microsoft.com/office/drawing/2014/main" id="{6C1B020D-8ECF-43D0-B692-921CB980EA61}"/>
                </a:ext>
              </a:extLst>
            </p:cNvPr>
            <p:cNvSpPr/>
            <p:nvPr/>
          </p:nvSpPr>
          <p:spPr>
            <a:xfrm>
              <a:off x="7660329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六角形 136">
              <a:extLst>
                <a:ext uri="{FF2B5EF4-FFF2-40B4-BE49-F238E27FC236}">
                  <a16:creationId xmlns:a16="http://schemas.microsoft.com/office/drawing/2014/main" id="{39AA17BA-DF4C-479D-A8EC-2A5E98B68D0D}"/>
                </a:ext>
              </a:extLst>
            </p:cNvPr>
            <p:cNvSpPr/>
            <p:nvPr/>
          </p:nvSpPr>
          <p:spPr>
            <a:xfrm>
              <a:off x="8216874" y="423800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六角形 137">
              <a:extLst>
                <a:ext uri="{FF2B5EF4-FFF2-40B4-BE49-F238E27FC236}">
                  <a16:creationId xmlns:a16="http://schemas.microsoft.com/office/drawing/2014/main" id="{4B91F963-A3D7-4D6C-9225-A2D70E8EA052}"/>
                </a:ext>
              </a:extLst>
            </p:cNvPr>
            <p:cNvSpPr/>
            <p:nvPr/>
          </p:nvSpPr>
          <p:spPr>
            <a:xfrm>
              <a:off x="8773419" y="3932775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六角形 138">
              <a:extLst>
                <a:ext uri="{FF2B5EF4-FFF2-40B4-BE49-F238E27FC236}">
                  <a16:creationId xmlns:a16="http://schemas.microsoft.com/office/drawing/2014/main" id="{73431DB8-4163-4909-A33F-625378346774}"/>
                </a:ext>
              </a:extLst>
            </p:cNvPr>
            <p:cNvSpPr/>
            <p:nvPr/>
          </p:nvSpPr>
          <p:spPr>
            <a:xfrm>
              <a:off x="4877604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六角形 139">
              <a:extLst>
                <a:ext uri="{FF2B5EF4-FFF2-40B4-BE49-F238E27FC236}">
                  <a16:creationId xmlns:a16="http://schemas.microsoft.com/office/drawing/2014/main" id="{DA659752-D08F-4D75-8F8F-1EBCE601869B}"/>
                </a:ext>
              </a:extLst>
            </p:cNvPr>
            <p:cNvSpPr/>
            <p:nvPr/>
          </p:nvSpPr>
          <p:spPr>
            <a:xfrm>
              <a:off x="5434149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六角形 140">
              <a:extLst>
                <a:ext uri="{FF2B5EF4-FFF2-40B4-BE49-F238E27FC236}">
                  <a16:creationId xmlns:a16="http://schemas.microsoft.com/office/drawing/2014/main" id="{FA61A121-43E2-4D34-861B-F71EF70A5964}"/>
                </a:ext>
              </a:extLst>
            </p:cNvPr>
            <p:cNvSpPr/>
            <p:nvPr/>
          </p:nvSpPr>
          <p:spPr>
            <a:xfrm>
              <a:off x="5990694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六角形 141">
              <a:extLst>
                <a:ext uri="{FF2B5EF4-FFF2-40B4-BE49-F238E27FC236}">
                  <a16:creationId xmlns:a16="http://schemas.microsoft.com/office/drawing/2014/main" id="{7BD59B81-30C3-43AB-BCEA-DF90FDA34B47}"/>
                </a:ext>
              </a:extLst>
            </p:cNvPr>
            <p:cNvSpPr/>
            <p:nvPr/>
          </p:nvSpPr>
          <p:spPr>
            <a:xfrm>
              <a:off x="6547239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六角形 142">
              <a:extLst>
                <a:ext uri="{FF2B5EF4-FFF2-40B4-BE49-F238E27FC236}">
                  <a16:creationId xmlns:a16="http://schemas.microsoft.com/office/drawing/2014/main" id="{30858EAA-7848-402B-8AE9-F09A4F66571B}"/>
                </a:ext>
              </a:extLst>
            </p:cNvPr>
            <p:cNvSpPr/>
            <p:nvPr/>
          </p:nvSpPr>
          <p:spPr>
            <a:xfrm>
              <a:off x="7103784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六角形 143">
              <a:extLst>
                <a:ext uri="{FF2B5EF4-FFF2-40B4-BE49-F238E27FC236}">
                  <a16:creationId xmlns:a16="http://schemas.microsoft.com/office/drawing/2014/main" id="{B1793A8B-D509-478D-9531-C0AD50E4069B}"/>
                </a:ext>
              </a:extLst>
            </p:cNvPr>
            <p:cNvSpPr/>
            <p:nvPr/>
          </p:nvSpPr>
          <p:spPr>
            <a:xfrm>
              <a:off x="7660329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六角形 144">
              <a:extLst>
                <a:ext uri="{FF2B5EF4-FFF2-40B4-BE49-F238E27FC236}">
                  <a16:creationId xmlns:a16="http://schemas.microsoft.com/office/drawing/2014/main" id="{62680C6A-9F9A-4E2C-B507-E62AF9A315E5}"/>
                </a:ext>
              </a:extLst>
            </p:cNvPr>
            <p:cNvSpPr/>
            <p:nvPr/>
          </p:nvSpPr>
          <p:spPr>
            <a:xfrm>
              <a:off x="8216874" y="484845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六角形 145">
              <a:extLst>
                <a:ext uri="{FF2B5EF4-FFF2-40B4-BE49-F238E27FC236}">
                  <a16:creationId xmlns:a16="http://schemas.microsoft.com/office/drawing/2014/main" id="{72500436-4E01-496B-AF7A-089BD012E931}"/>
                </a:ext>
              </a:extLst>
            </p:cNvPr>
            <p:cNvSpPr/>
            <p:nvPr/>
          </p:nvSpPr>
          <p:spPr>
            <a:xfrm>
              <a:off x="8773419" y="454322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六角形 146">
              <a:extLst>
                <a:ext uri="{FF2B5EF4-FFF2-40B4-BE49-F238E27FC236}">
                  <a16:creationId xmlns:a16="http://schemas.microsoft.com/office/drawing/2014/main" id="{E01B64AC-6A2A-46A6-9FF5-29DF3B7DE70B}"/>
                </a:ext>
              </a:extLst>
            </p:cNvPr>
            <p:cNvSpPr/>
            <p:nvPr/>
          </p:nvSpPr>
          <p:spPr>
            <a:xfrm>
              <a:off x="4877604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六角形 147">
              <a:extLst>
                <a:ext uri="{FF2B5EF4-FFF2-40B4-BE49-F238E27FC236}">
                  <a16:creationId xmlns:a16="http://schemas.microsoft.com/office/drawing/2014/main" id="{E4CCE4EF-23E2-413A-90A4-83D3320420EB}"/>
                </a:ext>
              </a:extLst>
            </p:cNvPr>
            <p:cNvSpPr/>
            <p:nvPr/>
          </p:nvSpPr>
          <p:spPr>
            <a:xfrm>
              <a:off x="5434149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六角形 148">
              <a:extLst>
                <a:ext uri="{FF2B5EF4-FFF2-40B4-BE49-F238E27FC236}">
                  <a16:creationId xmlns:a16="http://schemas.microsoft.com/office/drawing/2014/main" id="{53BB2846-7F8E-4B01-B755-F73ED4C04CE4}"/>
                </a:ext>
              </a:extLst>
            </p:cNvPr>
            <p:cNvSpPr/>
            <p:nvPr/>
          </p:nvSpPr>
          <p:spPr>
            <a:xfrm>
              <a:off x="5990694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六角形 149">
              <a:extLst>
                <a:ext uri="{FF2B5EF4-FFF2-40B4-BE49-F238E27FC236}">
                  <a16:creationId xmlns:a16="http://schemas.microsoft.com/office/drawing/2014/main" id="{D665916A-5A78-41B8-B793-6B6BB5B39F12}"/>
                </a:ext>
              </a:extLst>
            </p:cNvPr>
            <p:cNvSpPr/>
            <p:nvPr/>
          </p:nvSpPr>
          <p:spPr>
            <a:xfrm>
              <a:off x="6547239" y="5153336"/>
              <a:ext cx="707334" cy="609772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六角形 150">
              <a:extLst>
                <a:ext uri="{FF2B5EF4-FFF2-40B4-BE49-F238E27FC236}">
                  <a16:creationId xmlns:a16="http://schemas.microsoft.com/office/drawing/2014/main" id="{B9900041-1AE1-4CAC-B796-A451872F51B0}"/>
                </a:ext>
              </a:extLst>
            </p:cNvPr>
            <p:cNvSpPr/>
            <p:nvPr/>
          </p:nvSpPr>
          <p:spPr>
            <a:xfrm>
              <a:off x="7103784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六角形 151">
              <a:extLst>
                <a:ext uri="{FF2B5EF4-FFF2-40B4-BE49-F238E27FC236}">
                  <a16:creationId xmlns:a16="http://schemas.microsoft.com/office/drawing/2014/main" id="{29781613-A137-4B0D-A318-39326A74A8BF}"/>
                </a:ext>
              </a:extLst>
            </p:cNvPr>
            <p:cNvSpPr/>
            <p:nvPr/>
          </p:nvSpPr>
          <p:spPr>
            <a:xfrm>
              <a:off x="7660329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六角形 152">
              <a:extLst>
                <a:ext uri="{FF2B5EF4-FFF2-40B4-BE49-F238E27FC236}">
                  <a16:creationId xmlns:a16="http://schemas.microsoft.com/office/drawing/2014/main" id="{D2593219-1509-46FB-AF97-B738FA7A582A}"/>
                </a:ext>
              </a:extLst>
            </p:cNvPr>
            <p:cNvSpPr/>
            <p:nvPr/>
          </p:nvSpPr>
          <p:spPr>
            <a:xfrm>
              <a:off x="8216874" y="5458561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六角形 153">
              <a:extLst>
                <a:ext uri="{FF2B5EF4-FFF2-40B4-BE49-F238E27FC236}">
                  <a16:creationId xmlns:a16="http://schemas.microsoft.com/office/drawing/2014/main" id="{AFAE4816-A53C-48E5-9D17-E0D7C9B937EE}"/>
                </a:ext>
              </a:extLst>
            </p:cNvPr>
            <p:cNvSpPr/>
            <p:nvPr/>
          </p:nvSpPr>
          <p:spPr>
            <a:xfrm>
              <a:off x="8773419" y="5153336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六角形 154">
              <a:extLst>
                <a:ext uri="{FF2B5EF4-FFF2-40B4-BE49-F238E27FC236}">
                  <a16:creationId xmlns:a16="http://schemas.microsoft.com/office/drawing/2014/main" id="{3BA55BD4-96EF-4BD4-87E1-ACB95BD9E317}"/>
                </a:ext>
              </a:extLst>
            </p:cNvPr>
            <p:cNvSpPr/>
            <p:nvPr/>
          </p:nvSpPr>
          <p:spPr>
            <a:xfrm>
              <a:off x="4877604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六角形 155">
              <a:extLst>
                <a:ext uri="{FF2B5EF4-FFF2-40B4-BE49-F238E27FC236}">
                  <a16:creationId xmlns:a16="http://schemas.microsoft.com/office/drawing/2014/main" id="{6A9165B3-48DD-4C23-927A-610A5A6D667F}"/>
                </a:ext>
              </a:extLst>
            </p:cNvPr>
            <p:cNvSpPr/>
            <p:nvPr/>
          </p:nvSpPr>
          <p:spPr>
            <a:xfrm>
              <a:off x="5434149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六角形 156">
              <a:extLst>
                <a:ext uri="{FF2B5EF4-FFF2-40B4-BE49-F238E27FC236}">
                  <a16:creationId xmlns:a16="http://schemas.microsoft.com/office/drawing/2014/main" id="{C1C2BEB7-63AC-44A2-89B9-92D8F7ACF919}"/>
                </a:ext>
              </a:extLst>
            </p:cNvPr>
            <p:cNvSpPr/>
            <p:nvPr/>
          </p:nvSpPr>
          <p:spPr>
            <a:xfrm>
              <a:off x="5990694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六角形 157">
              <a:extLst>
                <a:ext uri="{FF2B5EF4-FFF2-40B4-BE49-F238E27FC236}">
                  <a16:creationId xmlns:a16="http://schemas.microsoft.com/office/drawing/2014/main" id="{A8D86164-DFAB-48DF-A1E4-B94EE536D48A}"/>
                </a:ext>
              </a:extLst>
            </p:cNvPr>
            <p:cNvSpPr/>
            <p:nvPr/>
          </p:nvSpPr>
          <p:spPr>
            <a:xfrm>
              <a:off x="6547239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六角形 158">
              <a:extLst>
                <a:ext uri="{FF2B5EF4-FFF2-40B4-BE49-F238E27FC236}">
                  <a16:creationId xmlns:a16="http://schemas.microsoft.com/office/drawing/2014/main" id="{47974737-94C6-40CD-93D6-CBBFB60C55A6}"/>
                </a:ext>
              </a:extLst>
            </p:cNvPr>
            <p:cNvSpPr/>
            <p:nvPr/>
          </p:nvSpPr>
          <p:spPr>
            <a:xfrm>
              <a:off x="7103784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六角形 159">
              <a:extLst>
                <a:ext uri="{FF2B5EF4-FFF2-40B4-BE49-F238E27FC236}">
                  <a16:creationId xmlns:a16="http://schemas.microsoft.com/office/drawing/2014/main" id="{3D8D99F8-75BD-428D-A575-BC9057D5073A}"/>
                </a:ext>
              </a:extLst>
            </p:cNvPr>
            <p:cNvSpPr/>
            <p:nvPr/>
          </p:nvSpPr>
          <p:spPr>
            <a:xfrm>
              <a:off x="7660329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六角形 160">
              <a:extLst>
                <a:ext uri="{FF2B5EF4-FFF2-40B4-BE49-F238E27FC236}">
                  <a16:creationId xmlns:a16="http://schemas.microsoft.com/office/drawing/2014/main" id="{44D3A8AD-C758-400D-A307-0BECBE6D8083}"/>
                </a:ext>
              </a:extLst>
            </p:cNvPr>
            <p:cNvSpPr/>
            <p:nvPr/>
          </p:nvSpPr>
          <p:spPr>
            <a:xfrm>
              <a:off x="8216874" y="6069012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六角形 161">
              <a:extLst>
                <a:ext uri="{FF2B5EF4-FFF2-40B4-BE49-F238E27FC236}">
                  <a16:creationId xmlns:a16="http://schemas.microsoft.com/office/drawing/2014/main" id="{F1EF5643-D5FF-4325-8192-E232A9264815}"/>
                </a:ext>
              </a:extLst>
            </p:cNvPr>
            <p:cNvSpPr/>
            <p:nvPr/>
          </p:nvSpPr>
          <p:spPr>
            <a:xfrm>
              <a:off x="8773419" y="5763787"/>
              <a:ext cx="707335" cy="609771"/>
            </a:xfrm>
            <a:prstGeom prst="hexagon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accent2">
                    <a:lumMod val="67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0354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C1AE24A-553A-45C7-9C6F-F068DB69F86C}"/>
              </a:ext>
            </a:extLst>
          </p:cNvPr>
          <p:cNvGrpSpPr/>
          <p:nvPr/>
        </p:nvGrpSpPr>
        <p:grpSpPr>
          <a:xfrm>
            <a:off x="444295" y="290483"/>
            <a:ext cx="9042605" cy="6301574"/>
            <a:chOff x="425245" y="271432"/>
            <a:chExt cx="17960228" cy="1251605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E2727AB-B4A7-4C07-8488-F71099BFEF33}"/>
                </a:ext>
              </a:extLst>
            </p:cNvPr>
            <p:cNvGrpSpPr/>
            <p:nvPr/>
          </p:nvGrpSpPr>
          <p:grpSpPr>
            <a:xfrm>
              <a:off x="425245" y="271432"/>
              <a:ext cx="9055509" cy="6407351"/>
              <a:chOff x="425245" y="271432"/>
              <a:chExt cx="9055509" cy="6407351"/>
            </a:xfrm>
          </p:grpSpPr>
          <p:sp>
            <p:nvSpPr>
              <p:cNvPr id="549" name="六角形 548">
                <a:extLst>
                  <a:ext uri="{FF2B5EF4-FFF2-40B4-BE49-F238E27FC236}">
                    <a16:creationId xmlns:a16="http://schemas.microsoft.com/office/drawing/2014/main" id="{02EFF29E-1B4F-49FF-97D7-4BBAAE1EA7C9}"/>
                  </a:ext>
                </a:extLst>
              </p:cNvPr>
              <p:cNvSpPr/>
              <p:nvPr/>
            </p:nvSpPr>
            <p:spPr>
              <a:xfrm>
                <a:off x="42524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六角形 549">
                <a:extLst>
                  <a:ext uri="{FF2B5EF4-FFF2-40B4-BE49-F238E27FC236}">
                    <a16:creationId xmlns:a16="http://schemas.microsoft.com/office/drawing/2014/main" id="{ACBF5C41-6E7C-46E5-9554-688240DBD5E6}"/>
                  </a:ext>
                </a:extLst>
              </p:cNvPr>
              <p:cNvSpPr/>
              <p:nvPr/>
            </p:nvSpPr>
            <p:spPr>
              <a:xfrm>
                <a:off x="98179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六角形 550">
                <a:extLst>
                  <a:ext uri="{FF2B5EF4-FFF2-40B4-BE49-F238E27FC236}">
                    <a16:creationId xmlns:a16="http://schemas.microsoft.com/office/drawing/2014/main" id="{BBE1105A-2BA8-4A17-879B-61C37C1231D0}"/>
                  </a:ext>
                </a:extLst>
              </p:cNvPr>
              <p:cNvSpPr/>
              <p:nvPr/>
            </p:nvSpPr>
            <p:spPr>
              <a:xfrm>
                <a:off x="153833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六角形 551">
                <a:extLst>
                  <a:ext uri="{FF2B5EF4-FFF2-40B4-BE49-F238E27FC236}">
                    <a16:creationId xmlns:a16="http://schemas.microsoft.com/office/drawing/2014/main" id="{6D316F21-6619-43AC-9E8D-099BBDFFD324}"/>
                  </a:ext>
                </a:extLst>
              </p:cNvPr>
              <p:cNvSpPr/>
              <p:nvPr/>
            </p:nvSpPr>
            <p:spPr>
              <a:xfrm>
                <a:off x="209488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六角形 552">
                <a:extLst>
                  <a:ext uri="{FF2B5EF4-FFF2-40B4-BE49-F238E27FC236}">
                    <a16:creationId xmlns:a16="http://schemas.microsoft.com/office/drawing/2014/main" id="{51141DB2-1ED3-424D-B194-E85A70EE27AE}"/>
                  </a:ext>
                </a:extLst>
              </p:cNvPr>
              <p:cNvSpPr/>
              <p:nvPr/>
            </p:nvSpPr>
            <p:spPr>
              <a:xfrm>
                <a:off x="265142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六角形 553">
                <a:extLst>
                  <a:ext uri="{FF2B5EF4-FFF2-40B4-BE49-F238E27FC236}">
                    <a16:creationId xmlns:a16="http://schemas.microsoft.com/office/drawing/2014/main" id="{38AB1056-496A-4CD7-97F8-901CA9089CB1}"/>
                  </a:ext>
                </a:extLst>
              </p:cNvPr>
              <p:cNvSpPr/>
              <p:nvPr/>
            </p:nvSpPr>
            <p:spPr>
              <a:xfrm>
                <a:off x="320797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六角形 554">
                <a:extLst>
                  <a:ext uri="{FF2B5EF4-FFF2-40B4-BE49-F238E27FC236}">
                    <a16:creationId xmlns:a16="http://schemas.microsoft.com/office/drawing/2014/main" id="{BCF50CF9-E8D5-41D6-BE85-6572A1A4FAD8}"/>
                  </a:ext>
                </a:extLst>
              </p:cNvPr>
              <p:cNvSpPr/>
              <p:nvPr/>
            </p:nvSpPr>
            <p:spPr>
              <a:xfrm>
                <a:off x="376451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六角形 555">
                <a:extLst>
                  <a:ext uri="{FF2B5EF4-FFF2-40B4-BE49-F238E27FC236}">
                    <a16:creationId xmlns:a16="http://schemas.microsoft.com/office/drawing/2014/main" id="{2353A107-A3D6-498A-9E12-2E0D6DB11427}"/>
                  </a:ext>
                </a:extLst>
              </p:cNvPr>
              <p:cNvSpPr/>
              <p:nvPr/>
            </p:nvSpPr>
            <p:spPr>
              <a:xfrm>
                <a:off x="432106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六角形 556">
                <a:extLst>
                  <a:ext uri="{FF2B5EF4-FFF2-40B4-BE49-F238E27FC236}">
                    <a16:creationId xmlns:a16="http://schemas.microsoft.com/office/drawing/2014/main" id="{675A3FB9-0D3D-4894-BE5F-1DAFE8469A54}"/>
                  </a:ext>
                </a:extLst>
              </p:cNvPr>
              <p:cNvSpPr/>
              <p:nvPr/>
            </p:nvSpPr>
            <p:spPr>
              <a:xfrm>
                <a:off x="42524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六角形 557">
                <a:extLst>
                  <a:ext uri="{FF2B5EF4-FFF2-40B4-BE49-F238E27FC236}">
                    <a16:creationId xmlns:a16="http://schemas.microsoft.com/office/drawing/2014/main" id="{6A55A594-0D5C-40B9-9DC7-75E5DE7706BF}"/>
                  </a:ext>
                </a:extLst>
              </p:cNvPr>
              <p:cNvSpPr/>
              <p:nvPr/>
            </p:nvSpPr>
            <p:spPr>
              <a:xfrm>
                <a:off x="98179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六角形 558">
                <a:extLst>
                  <a:ext uri="{FF2B5EF4-FFF2-40B4-BE49-F238E27FC236}">
                    <a16:creationId xmlns:a16="http://schemas.microsoft.com/office/drawing/2014/main" id="{2855F659-1D1B-4774-97B9-B76BC4ACD074}"/>
                  </a:ext>
                </a:extLst>
              </p:cNvPr>
              <p:cNvSpPr/>
              <p:nvPr/>
            </p:nvSpPr>
            <p:spPr>
              <a:xfrm>
                <a:off x="153833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六角形 559">
                <a:extLst>
                  <a:ext uri="{FF2B5EF4-FFF2-40B4-BE49-F238E27FC236}">
                    <a16:creationId xmlns:a16="http://schemas.microsoft.com/office/drawing/2014/main" id="{1FCAF2A8-3B5D-4C24-9446-7F4248BC618B}"/>
                  </a:ext>
                </a:extLst>
              </p:cNvPr>
              <p:cNvSpPr/>
              <p:nvPr/>
            </p:nvSpPr>
            <p:spPr>
              <a:xfrm>
                <a:off x="209488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六角形 560">
                <a:extLst>
                  <a:ext uri="{FF2B5EF4-FFF2-40B4-BE49-F238E27FC236}">
                    <a16:creationId xmlns:a16="http://schemas.microsoft.com/office/drawing/2014/main" id="{9E10B220-A2FD-49D2-BF0F-67C626558205}"/>
                  </a:ext>
                </a:extLst>
              </p:cNvPr>
              <p:cNvSpPr/>
              <p:nvPr/>
            </p:nvSpPr>
            <p:spPr>
              <a:xfrm>
                <a:off x="265142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六角形 561">
                <a:extLst>
                  <a:ext uri="{FF2B5EF4-FFF2-40B4-BE49-F238E27FC236}">
                    <a16:creationId xmlns:a16="http://schemas.microsoft.com/office/drawing/2014/main" id="{1F805D61-C4DE-44E8-A97D-897FA21D7100}"/>
                  </a:ext>
                </a:extLst>
              </p:cNvPr>
              <p:cNvSpPr/>
              <p:nvPr/>
            </p:nvSpPr>
            <p:spPr>
              <a:xfrm>
                <a:off x="320797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六角形 562">
                <a:extLst>
                  <a:ext uri="{FF2B5EF4-FFF2-40B4-BE49-F238E27FC236}">
                    <a16:creationId xmlns:a16="http://schemas.microsoft.com/office/drawing/2014/main" id="{7C355A68-6A88-48FF-83EE-4BB2D635174E}"/>
                  </a:ext>
                </a:extLst>
              </p:cNvPr>
              <p:cNvSpPr/>
              <p:nvPr/>
            </p:nvSpPr>
            <p:spPr>
              <a:xfrm>
                <a:off x="376451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六角形 563">
                <a:extLst>
                  <a:ext uri="{FF2B5EF4-FFF2-40B4-BE49-F238E27FC236}">
                    <a16:creationId xmlns:a16="http://schemas.microsoft.com/office/drawing/2014/main" id="{F2F5B0F6-A70F-4C5B-B3B0-FD4674F9BC12}"/>
                  </a:ext>
                </a:extLst>
              </p:cNvPr>
              <p:cNvSpPr/>
              <p:nvPr/>
            </p:nvSpPr>
            <p:spPr>
              <a:xfrm>
                <a:off x="432106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六角形 564">
                <a:extLst>
                  <a:ext uri="{FF2B5EF4-FFF2-40B4-BE49-F238E27FC236}">
                    <a16:creationId xmlns:a16="http://schemas.microsoft.com/office/drawing/2014/main" id="{0CD0837E-0C51-422D-91D5-99F45095B86F}"/>
                  </a:ext>
                </a:extLst>
              </p:cNvPr>
              <p:cNvSpPr/>
              <p:nvPr/>
            </p:nvSpPr>
            <p:spPr>
              <a:xfrm>
                <a:off x="42524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六角形 565">
                <a:extLst>
                  <a:ext uri="{FF2B5EF4-FFF2-40B4-BE49-F238E27FC236}">
                    <a16:creationId xmlns:a16="http://schemas.microsoft.com/office/drawing/2014/main" id="{B22507AB-8FCF-4634-A66C-F1073B4ABA7F}"/>
                  </a:ext>
                </a:extLst>
              </p:cNvPr>
              <p:cNvSpPr/>
              <p:nvPr/>
            </p:nvSpPr>
            <p:spPr>
              <a:xfrm>
                <a:off x="98179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六角形 566">
                <a:extLst>
                  <a:ext uri="{FF2B5EF4-FFF2-40B4-BE49-F238E27FC236}">
                    <a16:creationId xmlns:a16="http://schemas.microsoft.com/office/drawing/2014/main" id="{7C2E1108-45B2-43F3-A3E5-BF15BDB1663E}"/>
                  </a:ext>
                </a:extLst>
              </p:cNvPr>
              <p:cNvSpPr/>
              <p:nvPr/>
            </p:nvSpPr>
            <p:spPr>
              <a:xfrm>
                <a:off x="153833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六角形 567">
                <a:extLst>
                  <a:ext uri="{FF2B5EF4-FFF2-40B4-BE49-F238E27FC236}">
                    <a16:creationId xmlns:a16="http://schemas.microsoft.com/office/drawing/2014/main" id="{36E4FE79-7FB3-4B90-B01C-8A4CFC3A2F84}"/>
                  </a:ext>
                </a:extLst>
              </p:cNvPr>
              <p:cNvSpPr/>
              <p:nvPr/>
            </p:nvSpPr>
            <p:spPr>
              <a:xfrm>
                <a:off x="209488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六角形 568">
                <a:extLst>
                  <a:ext uri="{FF2B5EF4-FFF2-40B4-BE49-F238E27FC236}">
                    <a16:creationId xmlns:a16="http://schemas.microsoft.com/office/drawing/2014/main" id="{CE99EEA8-AF88-4D75-8938-67452E3F6DAF}"/>
                  </a:ext>
                </a:extLst>
              </p:cNvPr>
              <p:cNvSpPr/>
              <p:nvPr/>
            </p:nvSpPr>
            <p:spPr>
              <a:xfrm>
                <a:off x="265142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六角形 569">
                <a:extLst>
                  <a:ext uri="{FF2B5EF4-FFF2-40B4-BE49-F238E27FC236}">
                    <a16:creationId xmlns:a16="http://schemas.microsoft.com/office/drawing/2014/main" id="{3D91FAB4-FA61-41FF-B344-B27B09997227}"/>
                  </a:ext>
                </a:extLst>
              </p:cNvPr>
              <p:cNvSpPr/>
              <p:nvPr/>
            </p:nvSpPr>
            <p:spPr>
              <a:xfrm>
                <a:off x="320797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六角形 570">
                <a:extLst>
                  <a:ext uri="{FF2B5EF4-FFF2-40B4-BE49-F238E27FC236}">
                    <a16:creationId xmlns:a16="http://schemas.microsoft.com/office/drawing/2014/main" id="{0267BC00-5CBC-4451-8A46-9F19665628B0}"/>
                  </a:ext>
                </a:extLst>
              </p:cNvPr>
              <p:cNvSpPr/>
              <p:nvPr/>
            </p:nvSpPr>
            <p:spPr>
              <a:xfrm>
                <a:off x="376451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六角形 571">
                <a:extLst>
                  <a:ext uri="{FF2B5EF4-FFF2-40B4-BE49-F238E27FC236}">
                    <a16:creationId xmlns:a16="http://schemas.microsoft.com/office/drawing/2014/main" id="{91DB6BE2-F70C-442D-9BC0-EE3874D37812}"/>
                  </a:ext>
                </a:extLst>
              </p:cNvPr>
              <p:cNvSpPr/>
              <p:nvPr/>
            </p:nvSpPr>
            <p:spPr>
              <a:xfrm>
                <a:off x="432106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六角形 572">
                <a:extLst>
                  <a:ext uri="{FF2B5EF4-FFF2-40B4-BE49-F238E27FC236}">
                    <a16:creationId xmlns:a16="http://schemas.microsoft.com/office/drawing/2014/main" id="{7ACA67EE-8082-41EA-B308-4118B190EBEB}"/>
                  </a:ext>
                </a:extLst>
              </p:cNvPr>
              <p:cNvSpPr/>
              <p:nvPr/>
            </p:nvSpPr>
            <p:spPr>
              <a:xfrm>
                <a:off x="42524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六角形 573">
                <a:extLst>
                  <a:ext uri="{FF2B5EF4-FFF2-40B4-BE49-F238E27FC236}">
                    <a16:creationId xmlns:a16="http://schemas.microsoft.com/office/drawing/2014/main" id="{5D6B12A8-E3B5-427C-9028-EF7112193C9A}"/>
                  </a:ext>
                </a:extLst>
              </p:cNvPr>
              <p:cNvSpPr/>
              <p:nvPr/>
            </p:nvSpPr>
            <p:spPr>
              <a:xfrm>
                <a:off x="98179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六角形 574">
                <a:extLst>
                  <a:ext uri="{FF2B5EF4-FFF2-40B4-BE49-F238E27FC236}">
                    <a16:creationId xmlns:a16="http://schemas.microsoft.com/office/drawing/2014/main" id="{7AE23EEC-21A7-42E2-A7A4-6643FCE7208C}"/>
                  </a:ext>
                </a:extLst>
              </p:cNvPr>
              <p:cNvSpPr/>
              <p:nvPr/>
            </p:nvSpPr>
            <p:spPr>
              <a:xfrm>
                <a:off x="153833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六角形 575">
                <a:extLst>
                  <a:ext uri="{FF2B5EF4-FFF2-40B4-BE49-F238E27FC236}">
                    <a16:creationId xmlns:a16="http://schemas.microsoft.com/office/drawing/2014/main" id="{2A83B544-9300-467F-B88D-933B83BB3D6F}"/>
                  </a:ext>
                </a:extLst>
              </p:cNvPr>
              <p:cNvSpPr/>
              <p:nvPr/>
            </p:nvSpPr>
            <p:spPr>
              <a:xfrm>
                <a:off x="209488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六角形 576">
                <a:extLst>
                  <a:ext uri="{FF2B5EF4-FFF2-40B4-BE49-F238E27FC236}">
                    <a16:creationId xmlns:a16="http://schemas.microsoft.com/office/drawing/2014/main" id="{D94ABF3B-4F93-44AE-8976-6B5087E1E9AF}"/>
                  </a:ext>
                </a:extLst>
              </p:cNvPr>
              <p:cNvSpPr/>
              <p:nvPr/>
            </p:nvSpPr>
            <p:spPr>
              <a:xfrm>
                <a:off x="265142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六角形 577">
                <a:extLst>
                  <a:ext uri="{FF2B5EF4-FFF2-40B4-BE49-F238E27FC236}">
                    <a16:creationId xmlns:a16="http://schemas.microsoft.com/office/drawing/2014/main" id="{FF1F9A24-5D2C-4794-952F-0E9BC7EDF74B}"/>
                  </a:ext>
                </a:extLst>
              </p:cNvPr>
              <p:cNvSpPr/>
              <p:nvPr/>
            </p:nvSpPr>
            <p:spPr>
              <a:xfrm>
                <a:off x="320797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六角形 578">
                <a:extLst>
                  <a:ext uri="{FF2B5EF4-FFF2-40B4-BE49-F238E27FC236}">
                    <a16:creationId xmlns:a16="http://schemas.microsoft.com/office/drawing/2014/main" id="{F2378102-4FF5-4204-AEC6-8C351DBE12A0}"/>
                  </a:ext>
                </a:extLst>
              </p:cNvPr>
              <p:cNvSpPr/>
              <p:nvPr/>
            </p:nvSpPr>
            <p:spPr>
              <a:xfrm>
                <a:off x="376451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六角形 579">
                <a:extLst>
                  <a:ext uri="{FF2B5EF4-FFF2-40B4-BE49-F238E27FC236}">
                    <a16:creationId xmlns:a16="http://schemas.microsoft.com/office/drawing/2014/main" id="{3B623FDB-B6AA-43C8-A1C9-921B2F3FEB6B}"/>
                  </a:ext>
                </a:extLst>
              </p:cNvPr>
              <p:cNvSpPr/>
              <p:nvPr/>
            </p:nvSpPr>
            <p:spPr>
              <a:xfrm>
                <a:off x="432106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六角形 580">
                <a:extLst>
                  <a:ext uri="{FF2B5EF4-FFF2-40B4-BE49-F238E27FC236}">
                    <a16:creationId xmlns:a16="http://schemas.microsoft.com/office/drawing/2014/main" id="{9ACAE60F-6EAE-4F8F-ADF2-2D088DEF3370}"/>
                  </a:ext>
                </a:extLst>
              </p:cNvPr>
              <p:cNvSpPr/>
              <p:nvPr/>
            </p:nvSpPr>
            <p:spPr>
              <a:xfrm>
                <a:off x="42524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六角形 581">
                <a:extLst>
                  <a:ext uri="{FF2B5EF4-FFF2-40B4-BE49-F238E27FC236}">
                    <a16:creationId xmlns:a16="http://schemas.microsoft.com/office/drawing/2014/main" id="{8FCA3917-DCB8-4EAD-A864-3A5A8278C6AF}"/>
                  </a:ext>
                </a:extLst>
              </p:cNvPr>
              <p:cNvSpPr/>
              <p:nvPr/>
            </p:nvSpPr>
            <p:spPr>
              <a:xfrm>
                <a:off x="98179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六角形 582">
                <a:extLst>
                  <a:ext uri="{FF2B5EF4-FFF2-40B4-BE49-F238E27FC236}">
                    <a16:creationId xmlns:a16="http://schemas.microsoft.com/office/drawing/2014/main" id="{474690C1-6EF5-4320-B892-84959E6C755D}"/>
                  </a:ext>
                </a:extLst>
              </p:cNvPr>
              <p:cNvSpPr/>
              <p:nvPr/>
            </p:nvSpPr>
            <p:spPr>
              <a:xfrm>
                <a:off x="153833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六角形 583">
                <a:extLst>
                  <a:ext uri="{FF2B5EF4-FFF2-40B4-BE49-F238E27FC236}">
                    <a16:creationId xmlns:a16="http://schemas.microsoft.com/office/drawing/2014/main" id="{0023B796-3CA9-42B8-9755-23FCFB04ED88}"/>
                  </a:ext>
                </a:extLst>
              </p:cNvPr>
              <p:cNvSpPr/>
              <p:nvPr/>
            </p:nvSpPr>
            <p:spPr>
              <a:xfrm>
                <a:off x="209488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六角形 584">
                <a:extLst>
                  <a:ext uri="{FF2B5EF4-FFF2-40B4-BE49-F238E27FC236}">
                    <a16:creationId xmlns:a16="http://schemas.microsoft.com/office/drawing/2014/main" id="{D51AF067-A06A-4557-82F2-1638C64F1A95}"/>
                  </a:ext>
                </a:extLst>
              </p:cNvPr>
              <p:cNvSpPr/>
              <p:nvPr/>
            </p:nvSpPr>
            <p:spPr>
              <a:xfrm>
                <a:off x="265142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六角形 585">
                <a:extLst>
                  <a:ext uri="{FF2B5EF4-FFF2-40B4-BE49-F238E27FC236}">
                    <a16:creationId xmlns:a16="http://schemas.microsoft.com/office/drawing/2014/main" id="{EAA93F19-C95E-4567-921F-49B0AD9C6F2E}"/>
                  </a:ext>
                </a:extLst>
              </p:cNvPr>
              <p:cNvSpPr/>
              <p:nvPr/>
            </p:nvSpPr>
            <p:spPr>
              <a:xfrm>
                <a:off x="320797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六角形 586">
                <a:extLst>
                  <a:ext uri="{FF2B5EF4-FFF2-40B4-BE49-F238E27FC236}">
                    <a16:creationId xmlns:a16="http://schemas.microsoft.com/office/drawing/2014/main" id="{F82B5F2D-54EB-43AF-8134-BD275033D27E}"/>
                  </a:ext>
                </a:extLst>
              </p:cNvPr>
              <p:cNvSpPr/>
              <p:nvPr/>
            </p:nvSpPr>
            <p:spPr>
              <a:xfrm>
                <a:off x="376451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六角形 587">
                <a:extLst>
                  <a:ext uri="{FF2B5EF4-FFF2-40B4-BE49-F238E27FC236}">
                    <a16:creationId xmlns:a16="http://schemas.microsoft.com/office/drawing/2014/main" id="{9BC9CC24-0932-4C1F-BD20-374FD16E7A3E}"/>
                  </a:ext>
                </a:extLst>
              </p:cNvPr>
              <p:cNvSpPr/>
              <p:nvPr/>
            </p:nvSpPr>
            <p:spPr>
              <a:xfrm>
                <a:off x="432106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六角形 588">
                <a:extLst>
                  <a:ext uri="{FF2B5EF4-FFF2-40B4-BE49-F238E27FC236}">
                    <a16:creationId xmlns:a16="http://schemas.microsoft.com/office/drawing/2014/main" id="{25B6C026-42A4-4561-ABF8-847E37EC7D14}"/>
                  </a:ext>
                </a:extLst>
              </p:cNvPr>
              <p:cNvSpPr/>
              <p:nvPr/>
            </p:nvSpPr>
            <p:spPr>
              <a:xfrm>
                <a:off x="42524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六角形 589">
                <a:extLst>
                  <a:ext uri="{FF2B5EF4-FFF2-40B4-BE49-F238E27FC236}">
                    <a16:creationId xmlns:a16="http://schemas.microsoft.com/office/drawing/2014/main" id="{94C6A5A7-DBD1-44BD-84E0-3E205A9DB5B7}"/>
                  </a:ext>
                </a:extLst>
              </p:cNvPr>
              <p:cNvSpPr/>
              <p:nvPr/>
            </p:nvSpPr>
            <p:spPr>
              <a:xfrm>
                <a:off x="98179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六角形 590">
                <a:extLst>
                  <a:ext uri="{FF2B5EF4-FFF2-40B4-BE49-F238E27FC236}">
                    <a16:creationId xmlns:a16="http://schemas.microsoft.com/office/drawing/2014/main" id="{D438B93F-4FD4-441B-ADED-63F062CE0E15}"/>
                  </a:ext>
                </a:extLst>
              </p:cNvPr>
              <p:cNvSpPr/>
              <p:nvPr/>
            </p:nvSpPr>
            <p:spPr>
              <a:xfrm>
                <a:off x="153833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六角形 591">
                <a:extLst>
                  <a:ext uri="{FF2B5EF4-FFF2-40B4-BE49-F238E27FC236}">
                    <a16:creationId xmlns:a16="http://schemas.microsoft.com/office/drawing/2014/main" id="{ABBC989D-ED23-4FDE-9226-E1EC281A58E1}"/>
                  </a:ext>
                </a:extLst>
              </p:cNvPr>
              <p:cNvSpPr/>
              <p:nvPr/>
            </p:nvSpPr>
            <p:spPr>
              <a:xfrm>
                <a:off x="209488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六角形 592">
                <a:extLst>
                  <a:ext uri="{FF2B5EF4-FFF2-40B4-BE49-F238E27FC236}">
                    <a16:creationId xmlns:a16="http://schemas.microsoft.com/office/drawing/2014/main" id="{919E9CA3-42EF-4578-AFF0-FB940589919E}"/>
                  </a:ext>
                </a:extLst>
              </p:cNvPr>
              <p:cNvSpPr/>
              <p:nvPr/>
            </p:nvSpPr>
            <p:spPr>
              <a:xfrm>
                <a:off x="265142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六角形 593">
                <a:extLst>
                  <a:ext uri="{FF2B5EF4-FFF2-40B4-BE49-F238E27FC236}">
                    <a16:creationId xmlns:a16="http://schemas.microsoft.com/office/drawing/2014/main" id="{E73AF0DA-6D1F-4124-8E08-AF91D3FE7AC7}"/>
                  </a:ext>
                </a:extLst>
              </p:cNvPr>
              <p:cNvSpPr/>
              <p:nvPr/>
            </p:nvSpPr>
            <p:spPr>
              <a:xfrm>
                <a:off x="320797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六角形 594">
                <a:extLst>
                  <a:ext uri="{FF2B5EF4-FFF2-40B4-BE49-F238E27FC236}">
                    <a16:creationId xmlns:a16="http://schemas.microsoft.com/office/drawing/2014/main" id="{C48CE892-7BEC-4BA9-96DA-DF08F95A403F}"/>
                  </a:ext>
                </a:extLst>
              </p:cNvPr>
              <p:cNvSpPr/>
              <p:nvPr/>
            </p:nvSpPr>
            <p:spPr>
              <a:xfrm>
                <a:off x="376451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六角形 595">
                <a:extLst>
                  <a:ext uri="{FF2B5EF4-FFF2-40B4-BE49-F238E27FC236}">
                    <a16:creationId xmlns:a16="http://schemas.microsoft.com/office/drawing/2014/main" id="{E9EAC245-6AF1-49F6-94F1-DF38525CC0AC}"/>
                  </a:ext>
                </a:extLst>
              </p:cNvPr>
              <p:cNvSpPr/>
              <p:nvPr/>
            </p:nvSpPr>
            <p:spPr>
              <a:xfrm>
                <a:off x="432106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六角形 596">
                <a:extLst>
                  <a:ext uri="{FF2B5EF4-FFF2-40B4-BE49-F238E27FC236}">
                    <a16:creationId xmlns:a16="http://schemas.microsoft.com/office/drawing/2014/main" id="{CC7DA08C-B822-4579-A3C7-AFCE0CB2B86F}"/>
                  </a:ext>
                </a:extLst>
              </p:cNvPr>
              <p:cNvSpPr/>
              <p:nvPr/>
            </p:nvSpPr>
            <p:spPr>
              <a:xfrm>
                <a:off x="487760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六角形 597">
                <a:extLst>
                  <a:ext uri="{FF2B5EF4-FFF2-40B4-BE49-F238E27FC236}">
                    <a16:creationId xmlns:a16="http://schemas.microsoft.com/office/drawing/2014/main" id="{4733536D-CA81-4CD1-90F6-232691E621B8}"/>
                  </a:ext>
                </a:extLst>
              </p:cNvPr>
              <p:cNvSpPr/>
              <p:nvPr/>
            </p:nvSpPr>
            <p:spPr>
              <a:xfrm>
                <a:off x="543414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六角形 598">
                <a:extLst>
                  <a:ext uri="{FF2B5EF4-FFF2-40B4-BE49-F238E27FC236}">
                    <a16:creationId xmlns:a16="http://schemas.microsoft.com/office/drawing/2014/main" id="{1E6D93DC-A7BC-496E-9163-D869D72B74A7}"/>
                  </a:ext>
                </a:extLst>
              </p:cNvPr>
              <p:cNvSpPr/>
              <p:nvPr/>
            </p:nvSpPr>
            <p:spPr>
              <a:xfrm>
                <a:off x="599069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六角形 599">
                <a:extLst>
                  <a:ext uri="{FF2B5EF4-FFF2-40B4-BE49-F238E27FC236}">
                    <a16:creationId xmlns:a16="http://schemas.microsoft.com/office/drawing/2014/main" id="{DDB973CE-8BB0-412D-8EA4-CA3F8799FE54}"/>
                  </a:ext>
                </a:extLst>
              </p:cNvPr>
              <p:cNvSpPr/>
              <p:nvPr/>
            </p:nvSpPr>
            <p:spPr>
              <a:xfrm>
                <a:off x="654723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六角形 600">
                <a:extLst>
                  <a:ext uri="{FF2B5EF4-FFF2-40B4-BE49-F238E27FC236}">
                    <a16:creationId xmlns:a16="http://schemas.microsoft.com/office/drawing/2014/main" id="{3348721F-E39F-4D47-AB11-B9030A8F6AF3}"/>
                  </a:ext>
                </a:extLst>
              </p:cNvPr>
              <p:cNvSpPr/>
              <p:nvPr/>
            </p:nvSpPr>
            <p:spPr>
              <a:xfrm>
                <a:off x="710378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六角形 601">
                <a:extLst>
                  <a:ext uri="{FF2B5EF4-FFF2-40B4-BE49-F238E27FC236}">
                    <a16:creationId xmlns:a16="http://schemas.microsoft.com/office/drawing/2014/main" id="{AED1F50E-A98D-4B94-AFFD-9A41E42EE361}"/>
                  </a:ext>
                </a:extLst>
              </p:cNvPr>
              <p:cNvSpPr/>
              <p:nvPr/>
            </p:nvSpPr>
            <p:spPr>
              <a:xfrm>
                <a:off x="766032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六角形 602">
                <a:extLst>
                  <a:ext uri="{FF2B5EF4-FFF2-40B4-BE49-F238E27FC236}">
                    <a16:creationId xmlns:a16="http://schemas.microsoft.com/office/drawing/2014/main" id="{C5B7B701-EC4E-40B7-AF3B-5178FB7F843A}"/>
                  </a:ext>
                </a:extLst>
              </p:cNvPr>
              <p:cNvSpPr/>
              <p:nvPr/>
            </p:nvSpPr>
            <p:spPr>
              <a:xfrm>
                <a:off x="821687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六角形 603">
                <a:extLst>
                  <a:ext uri="{FF2B5EF4-FFF2-40B4-BE49-F238E27FC236}">
                    <a16:creationId xmlns:a16="http://schemas.microsoft.com/office/drawing/2014/main" id="{BFF612CF-D863-4CD4-A627-5CAF0FA02E96}"/>
                  </a:ext>
                </a:extLst>
              </p:cNvPr>
              <p:cNvSpPr/>
              <p:nvPr/>
            </p:nvSpPr>
            <p:spPr>
              <a:xfrm>
                <a:off x="877341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六角形 604">
                <a:extLst>
                  <a:ext uri="{FF2B5EF4-FFF2-40B4-BE49-F238E27FC236}">
                    <a16:creationId xmlns:a16="http://schemas.microsoft.com/office/drawing/2014/main" id="{A8A6BB80-9321-411B-859D-EAB8CD167827}"/>
                  </a:ext>
                </a:extLst>
              </p:cNvPr>
              <p:cNvSpPr/>
              <p:nvPr/>
            </p:nvSpPr>
            <p:spPr>
              <a:xfrm>
                <a:off x="487760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六角形 605">
                <a:extLst>
                  <a:ext uri="{FF2B5EF4-FFF2-40B4-BE49-F238E27FC236}">
                    <a16:creationId xmlns:a16="http://schemas.microsoft.com/office/drawing/2014/main" id="{19B62C78-ED6E-4286-BA9C-B62199BD8B03}"/>
                  </a:ext>
                </a:extLst>
              </p:cNvPr>
              <p:cNvSpPr/>
              <p:nvPr/>
            </p:nvSpPr>
            <p:spPr>
              <a:xfrm>
                <a:off x="543414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六角形 606">
                <a:extLst>
                  <a:ext uri="{FF2B5EF4-FFF2-40B4-BE49-F238E27FC236}">
                    <a16:creationId xmlns:a16="http://schemas.microsoft.com/office/drawing/2014/main" id="{557E6123-0C5B-4EAF-9483-1A14685C70A6}"/>
                  </a:ext>
                </a:extLst>
              </p:cNvPr>
              <p:cNvSpPr/>
              <p:nvPr/>
            </p:nvSpPr>
            <p:spPr>
              <a:xfrm>
                <a:off x="599069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六角形 607">
                <a:extLst>
                  <a:ext uri="{FF2B5EF4-FFF2-40B4-BE49-F238E27FC236}">
                    <a16:creationId xmlns:a16="http://schemas.microsoft.com/office/drawing/2014/main" id="{BF83E5A1-07A1-4ABD-B02F-143F9A551BEB}"/>
                  </a:ext>
                </a:extLst>
              </p:cNvPr>
              <p:cNvSpPr/>
              <p:nvPr/>
            </p:nvSpPr>
            <p:spPr>
              <a:xfrm>
                <a:off x="654723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六角形 608">
                <a:extLst>
                  <a:ext uri="{FF2B5EF4-FFF2-40B4-BE49-F238E27FC236}">
                    <a16:creationId xmlns:a16="http://schemas.microsoft.com/office/drawing/2014/main" id="{F069369D-87BC-4CE9-AC77-115B1ACD2BED}"/>
                  </a:ext>
                </a:extLst>
              </p:cNvPr>
              <p:cNvSpPr/>
              <p:nvPr/>
            </p:nvSpPr>
            <p:spPr>
              <a:xfrm>
                <a:off x="710378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六角形 609">
                <a:extLst>
                  <a:ext uri="{FF2B5EF4-FFF2-40B4-BE49-F238E27FC236}">
                    <a16:creationId xmlns:a16="http://schemas.microsoft.com/office/drawing/2014/main" id="{34C3B7D2-F9D6-4DB5-986F-F1D92C9FBA2A}"/>
                  </a:ext>
                </a:extLst>
              </p:cNvPr>
              <p:cNvSpPr/>
              <p:nvPr/>
            </p:nvSpPr>
            <p:spPr>
              <a:xfrm>
                <a:off x="766032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六角形 610">
                <a:extLst>
                  <a:ext uri="{FF2B5EF4-FFF2-40B4-BE49-F238E27FC236}">
                    <a16:creationId xmlns:a16="http://schemas.microsoft.com/office/drawing/2014/main" id="{63A24428-D19E-4DA4-9CA1-B97395996257}"/>
                  </a:ext>
                </a:extLst>
              </p:cNvPr>
              <p:cNvSpPr/>
              <p:nvPr/>
            </p:nvSpPr>
            <p:spPr>
              <a:xfrm>
                <a:off x="821687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六角形 611">
                <a:extLst>
                  <a:ext uri="{FF2B5EF4-FFF2-40B4-BE49-F238E27FC236}">
                    <a16:creationId xmlns:a16="http://schemas.microsoft.com/office/drawing/2014/main" id="{19A7BEAB-48A0-4217-B096-493139DD1754}"/>
                  </a:ext>
                </a:extLst>
              </p:cNvPr>
              <p:cNvSpPr/>
              <p:nvPr/>
            </p:nvSpPr>
            <p:spPr>
              <a:xfrm>
                <a:off x="877341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六角形 612">
                <a:extLst>
                  <a:ext uri="{FF2B5EF4-FFF2-40B4-BE49-F238E27FC236}">
                    <a16:creationId xmlns:a16="http://schemas.microsoft.com/office/drawing/2014/main" id="{BE87CC3A-6B8B-42CB-AF0E-90E6BB001FB1}"/>
                  </a:ext>
                </a:extLst>
              </p:cNvPr>
              <p:cNvSpPr/>
              <p:nvPr/>
            </p:nvSpPr>
            <p:spPr>
              <a:xfrm>
                <a:off x="487760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六角形 613">
                <a:extLst>
                  <a:ext uri="{FF2B5EF4-FFF2-40B4-BE49-F238E27FC236}">
                    <a16:creationId xmlns:a16="http://schemas.microsoft.com/office/drawing/2014/main" id="{4595A2A6-C5B6-4EA8-A38B-C25B9771BC68}"/>
                  </a:ext>
                </a:extLst>
              </p:cNvPr>
              <p:cNvSpPr/>
              <p:nvPr/>
            </p:nvSpPr>
            <p:spPr>
              <a:xfrm>
                <a:off x="543414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六角形 614">
                <a:extLst>
                  <a:ext uri="{FF2B5EF4-FFF2-40B4-BE49-F238E27FC236}">
                    <a16:creationId xmlns:a16="http://schemas.microsoft.com/office/drawing/2014/main" id="{FE9D06AB-32CE-44B8-BD01-54B686DB963D}"/>
                  </a:ext>
                </a:extLst>
              </p:cNvPr>
              <p:cNvSpPr/>
              <p:nvPr/>
            </p:nvSpPr>
            <p:spPr>
              <a:xfrm>
                <a:off x="599069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六角形 615">
                <a:extLst>
                  <a:ext uri="{FF2B5EF4-FFF2-40B4-BE49-F238E27FC236}">
                    <a16:creationId xmlns:a16="http://schemas.microsoft.com/office/drawing/2014/main" id="{57DD4BF8-1A38-45B1-B510-CFCECD92FFEE}"/>
                  </a:ext>
                </a:extLst>
              </p:cNvPr>
              <p:cNvSpPr/>
              <p:nvPr/>
            </p:nvSpPr>
            <p:spPr>
              <a:xfrm>
                <a:off x="654723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六角形 616">
                <a:extLst>
                  <a:ext uri="{FF2B5EF4-FFF2-40B4-BE49-F238E27FC236}">
                    <a16:creationId xmlns:a16="http://schemas.microsoft.com/office/drawing/2014/main" id="{87DE8381-7395-4FAA-828D-B21F7A45EEED}"/>
                  </a:ext>
                </a:extLst>
              </p:cNvPr>
              <p:cNvSpPr/>
              <p:nvPr/>
            </p:nvSpPr>
            <p:spPr>
              <a:xfrm>
                <a:off x="710378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六角形 617">
                <a:extLst>
                  <a:ext uri="{FF2B5EF4-FFF2-40B4-BE49-F238E27FC236}">
                    <a16:creationId xmlns:a16="http://schemas.microsoft.com/office/drawing/2014/main" id="{269D4B09-5EF2-4A20-B8F8-371A68307931}"/>
                  </a:ext>
                </a:extLst>
              </p:cNvPr>
              <p:cNvSpPr/>
              <p:nvPr/>
            </p:nvSpPr>
            <p:spPr>
              <a:xfrm>
                <a:off x="766032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六角形 618">
                <a:extLst>
                  <a:ext uri="{FF2B5EF4-FFF2-40B4-BE49-F238E27FC236}">
                    <a16:creationId xmlns:a16="http://schemas.microsoft.com/office/drawing/2014/main" id="{FDF383AE-123B-4C8A-B05C-7CF673BF4D84}"/>
                  </a:ext>
                </a:extLst>
              </p:cNvPr>
              <p:cNvSpPr/>
              <p:nvPr/>
            </p:nvSpPr>
            <p:spPr>
              <a:xfrm>
                <a:off x="821687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六角形 619">
                <a:extLst>
                  <a:ext uri="{FF2B5EF4-FFF2-40B4-BE49-F238E27FC236}">
                    <a16:creationId xmlns:a16="http://schemas.microsoft.com/office/drawing/2014/main" id="{108947D9-D713-46FB-9547-C74BE2CEC69F}"/>
                  </a:ext>
                </a:extLst>
              </p:cNvPr>
              <p:cNvSpPr/>
              <p:nvPr/>
            </p:nvSpPr>
            <p:spPr>
              <a:xfrm>
                <a:off x="877341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六角形 620">
                <a:extLst>
                  <a:ext uri="{FF2B5EF4-FFF2-40B4-BE49-F238E27FC236}">
                    <a16:creationId xmlns:a16="http://schemas.microsoft.com/office/drawing/2014/main" id="{45824DD0-E726-4628-9699-A785150135A6}"/>
                  </a:ext>
                </a:extLst>
              </p:cNvPr>
              <p:cNvSpPr/>
              <p:nvPr/>
            </p:nvSpPr>
            <p:spPr>
              <a:xfrm>
                <a:off x="487760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六角形 621">
                <a:extLst>
                  <a:ext uri="{FF2B5EF4-FFF2-40B4-BE49-F238E27FC236}">
                    <a16:creationId xmlns:a16="http://schemas.microsoft.com/office/drawing/2014/main" id="{4AC8690A-B6DE-420D-B705-342448ABB5A8}"/>
                  </a:ext>
                </a:extLst>
              </p:cNvPr>
              <p:cNvSpPr/>
              <p:nvPr/>
            </p:nvSpPr>
            <p:spPr>
              <a:xfrm>
                <a:off x="543414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六角形 622">
                <a:extLst>
                  <a:ext uri="{FF2B5EF4-FFF2-40B4-BE49-F238E27FC236}">
                    <a16:creationId xmlns:a16="http://schemas.microsoft.com/office/drawing/2014/main" id="{8393918D-7DFB-4E22-9580-95BDCFE75AE5}"/>
                  </a:ext>
                </a:extLst>
              </p:cNvPr>
              <p:cNvSpPr/>
              <p:nvPr/>
            </p:nvSpPr>
            <p:spPr>
              <a:xfrm>
                <a:off x="599069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六角形 623">
                <a:extLst>
                  <a:ext uri="{FF2B5EF4-FFF2-40B4-BE49-F238E27FC236}">
                    <a16:creationId xmlns:a16="http://schemas.microsoft.com/office/drawing/2014/main" id="{F00962E3-EC8D-4288-B3DA-4F0C9A288A31}"/>
                  </a:ext>
                </a:extLst>
              </p:cNvPr>
              <p:cNvSpPr/>
              <p:nvPr/>
            </p:nvSpPr>
            <p:spPr>
              <a:xfrm>
                <a:off x="654723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六角形 624">
                <a:extLst>
                  <a:ext uri="{FF2B5EF4-FFF2-40B4-BE49-F238E27FC236}">
                    <a16:creationId xmlns:a16="http://schemas.microsoft.com/office/drawing/2014/main" id="{2B603BCB-063B-4949-8F11-B048A57F6410}"/>
                  </a:ext>
                </a:extLst>
              </p:cNvPr>
              <p:cNvSpPr/>
              <p:nvPr/>
            </p:nvSpPr>
            <p:spPr>
              <a:xfrm>
                <a:off x="710378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六角形 625">
                <a:extLst>
                  <a:ext uri="{FF2B5EF4-FFF2-40B4-BE49-F238E27FC236}">
                    <a16:creationId xmlns:a16="http://schemas.microsoft.com/office/drawing/2014/main" id="{EB02935B-8BC0-4D05-8D82-B9DE59B1DCC4}"/>
                  </a:ext>
                </a:extLst>
              </p:cNvPr>
              <p:cNvSpPr/>
              <p:nvPr/>
            </p:nvSpPr>
            <p:spPr>
              <a:xfrm>
                <a:off x="766032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六角形 626">
                <a:extLst>
                  <a:ext uri="{FF2B5EF4-FFF2-40B4-BE49-F238E27FC236}">
                    <a16:creationId xmlns:a16="http://schemas.microsoft.com/office/drawing/2014/main" id="{A998F05A-8820-4220-B0E1-406DDD0C7577}"/>
                  </a:ext>
                </a:extLst>
              </p:cNvPr>
              <p:cNvSpPr/>
              <p:nvPr/>
            </p:nvSpPr>
            <p:spPr>
              <a:xfrm>
                <a:off x="821687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六角形 627">
                <a:extLst>
                  <a:ext uri="{FF2B5EF4-FFF2-40B4-BE49-F238E27FC236}">
                    <a16:creationId xmlns:a16="http://schemas.microsoft.com/office/drawing/2014/main" id="{73AA1592-7EF0-4E62-A267-5BC94F75E92B}"/>
                  </a:ext>
                </a:extLst>
              </p:cNvPr>
              <p:cNvSpPr/>
              <p:nvPr/>
            </p:nvSpPr>
            <p:spPr>
              <a:xfrm>
                <a:off x="877341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六角形 628">
                <a:extLst>
                  <a:ext uri="{FF2B5EF4-FFF2-40B4-BE49-F238E27FC236}">
                    <a16:creationId xmlns:a16="http://schemas.microsoft.com/office/drawing/2014/main" id="{E521EF42-975E-4931-BD6F-B041CF317935}"/>
                  </a:ext>
                </a:extLst>
              </p:cNvPr>
              <p:cNvSpPr/>
              <p:nvPr/>
            </p:nvSpPr>
            <p:spPr>
              <a:xfrm>
                <a:off x="487760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六角形 629">
                <a:extLst>
                  <a:ext uri="{FF2B5EF4-FFF2-40B4-BE49-F238E27FC236}">
                    <a16:creationId xmlns:a16="http://schemas.microsoft.com/office/drawing/2014/main" id="{32691337-4E40-48AA-A240-1C4B00010D24}"/>
                  </a:ext>
                </a:extLst>
              </p:cNvPr>
              <p:cNvSpPr/>
              <p:nvPr/>
            </p:nvSpPr>
            <p:spPr>
              <a:xfrm>
                <a:off x="543414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六角形 630">
                <a:extLst>
                  <a:ext uri="{FF2B5EF4-FFF2-40B4-BE49-F238E27FC236}">
                    <a16:creationId xmlns:a16="http://schemas.microsoft.com/office/drawing/2014/main" id="{A995247C-575F-417A-AB65-32FB21CA1D49}"/>
                  </a:ext>
                </a:extLst>
              </p:cNvPr>
              <p:cNvSpPr/>
              <p:nvPr/>
            </p:nvSpPr>
            <p:spPr>
              <a:xfrm>
                <a:off x="599069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六角形 631">
                <a:extLst>
                  <a:ext uri="{FF2B5EF4-FFF2-40B4-BE49-F238E27FC236}">
                    <a16:creationId xmlns:a16="http://schemas.microsoft.com/office/drawing/2014/main" id="{FA29A416-4307-42D4-98FC-3F05B90F9A8F}"/>
                  </a:ext>
                </a:extLst>
              </p:cNvPr>
              <p:cNvSpPr/>
              <p:nvPr/>
            </p:nvSpPr>
            <p:spPr>
              <a:xfrm>
                <a:off x="654723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六角形 632">
                <a:extLst>
                  <a:ext uri="{FF2B5EF4-FFF2-40B4-BE49-F238E27FC236}">
                    <a16:creationId xmlns:a16="http://schemas.microsoft.com/office/drawing/2014/main" id="{1B8D65D8-B2E4-487A-9DE2-3302CA4465B4}"/>
                  </a:ext>
                </a:extLst>
              </p:cNvPr>
              <p:cNvSpPr/>
              <p:nvPr/>
            </p:nvSpPr>
            <p:spPr>
              <a:xfrm>
                <a:off x="710378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六角形 633">
                <a:extLst>
                  <a:ext uri="{FF2B5EF4-FFF2-40B4-BE49-F238E27FC236}">
                    <a16:creationId xmlns:a16="http://schemas.microsoft.com/office/drawing/2014/main" id="{96E06404-7885-4743-8201-D71D4AA10C47}"/>
                  </a:ext>
                </a:extLst>
              </p:cNvPr>
              <p:cNvSpPr/>
              <p:nvPr/>
            </p:nvSpPr>
            <p:spPr>
              <a:xfrm>
                <a:off x="766032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六角形 634">
                <a:extLst>
                  <a:ext uri="{FF2B5EF4-FFF2-40B4-BE49-F238E27FC236}">
                    <a16:creationId xmlns:a16="http://schemas.microsoft.com/office/drawing/2014/main" id="{1A75B1FB-7D0A-4625-BC34-80DEA9C30E62}"/>
                  </a:ext>
                </a:extLst>
              </p:cNvPr>
              <p:cNvSpPr/>
              <p:nvPr/>
            </p:nvSpPr>
            <p:spPr>
              <a:xfrm>
                <a:off x="821687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六角形 635">
                <a:extLst>
                  <a:ext uri="{FF2B5EF4-FFF2-40B4-BE49-F238E27FC236}">
                    <a16:creationId xmlns:a16="http://schemas.microsoft.com/office/drawing/2014/main" id="{2DF392A1-5179-407E-8F3E-32D217936829}"/>
                  </a:ext>
                </a:extLst>
              </p:cNvPr>
              <p:cNvSpPr/>
              <p:nvPr/>
            </p:nvSpPr>
            <p:spPr>
              <a:xfrm>
                <a:off x="877341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六角形 636">
                <a:extLst>
                  <a:ext uri="{FF2B5EF4-FFF2-40B4-BE49-F238E27FC236}">
                    <a16:creationId xmlns:a16="http://schemas.microsoft.com/office/drawing/2014/main" id="{BFFB9342-E9A5-458E-81DD-982D273E0D1C}"/>
                  </a:ext>
                </a:extLst>
              </p:cNvPr>
              <p:cNvSpPr/>
              <p:nvPr/>
            </p:nvSpPr>
            <p:spPr>
              <a:xfrm>
                <a:off x="487760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六角形 637">
                <a:extLst>
                  <a:ext uri="{FF2B5EF4-FFF2-40B4-BE49-F238E27FC236}">
                    <a16:creationId xmlns:a16="http://schemas.microsoft.com/office/drawing/2014/main" id="{E1D9A6F7-9CC0-4D4B-9B69-88E70603AB07}"/>
                  </a:ext>
                </a:extLst>
              </p:cNvPr>
              <p:cNvSpPr/>
              <p:nvPr/>
            </p:nvSpPr>
            <p:spPr>
              <a:xfrm>
                <a:off x="543414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六角形 638">
                <a:extLst>
                  <a:ext uri="{FF2B5EF4-FFF2-40B4-BE49-F238E27FC236}">
                    <a16:creationId xmlns:a16="http://schemas.microsoft.com/office/drawing/2014/main" id="{EB073227-8014-4E85-B056-40E7673D3DE2}"/>
                  </a:ext>
                </a:extLst>
              </p:cNvPr>
              <p:cNvSpPr/>
              <p:nvPr/>
            </p:nvSpPr>
            <p:spPr>
              <a:xfrm>
                <a:off x="599069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六角形 639">
                <a:extLst>
                  <a:ext uri="{FF2B5EF4-FFF2-40B4-BE49-F238E27FC236}">
                    <a16:creationId xmlns:a16="http://schemas.microsoft.com/office/drawing/2014/main" id="{0A32311D-C458-4785-94F8-EB9A459D8D8C}"/>
                  </a:ext>
                </a:extLst>
              </p:cNvPr>
              <p:cNvSpPr/>
              <p:nvPr/>
            </p:nvSpPr>
            <p:spPr>
              <a:xfrm>
                <a:off x="654723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六角形 640">
                <a:extLst>
                  <a:ext uri="{FF2B5EF4-FFF2-40B4-BE49-F238E27FC236}">
                    <a16:creationId xmlns:a16="http://schemas.microsoft.com/office/drawing/2014/main" id="{EC22DE64-515C-49E3-B089-F1BE2F4F6D2E}"/>
                  </a:ext>
                </a:extLst>
              </p:cNvPr>
              <p:cNvSpPr/>
              <p:nvPr/>
            </p:nvSpPr>
            <p:spPr>
              <a:xfrm>
                <a:off x="710378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六角形 641">
                <a:extLst>
                  <a:ext uri="{FF2B5EF4-FFF2-40B4-BE49-F238E27FC236}">
                    <a16:creationId xmlns:a16="http://schemas.microsoft.com/office/drawing/2014/main" id="{F6FEBABE-3F48-48B0-81D7-C80B65565555}"/>
                  </a:ext>
                </a:extLst>
              </p:cNvPr>
              <p:cNvSpPr/>
              <p:nvPr/>
            </p:nvSpPr>
            <p:spPr>
              <a:xfrm>
                <a:off x="766032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六角形 642">
                <a:extLst>
                  <a:ext uri="{FF2B5EF4-FFF2-40B4-BE49-F238E27FC236}">
                    <a16:creationId xmlns:a16="http://schemas.microsoft.com/office/drawing/2014/main" id="{73E35904-09C7-47E6-8966-DD50D1865CF9}"/>
                  </a:ext>
                </a:extLst>
              </p:cNvPr>
              <p:cNvSpPr/>
              <p:nvPr/>
            </p:nvSpPr>
            <p:spPr>
              <a:xfrm>
                <a:off x="821687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六角形 643">
                <a:extLst>
                  <a:ext uri="{FF2B5EF4-FFF2-40B4-BE49-F238E27FC236}">
                    <a16:creationId xmlns:a16="http://schemas.microsoft.com/office/drawing/2014/main" id="{0544787C-A2EE-47D1-8336-4E8E4E0F7674}"/>
                  </a:ext>
                </a:extLst>
              </p:cNvPr>
              <p:cNvSpPr/>
              <p:nvPr/>
            </p:nvSpPr>
            <p:spPr>
              <a:xfrm>
                <a:off x="877341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六角形 644">
                <a:extLst>
                  <a:ext uri="{FF2B5EF4-FFF2-40B4-BE49-F238E27FC236}">
                    <a16:creationId xmlns:a16="http://schemas.microsoft.com/office/drawing/2014/main" id="{30BBE098-3113-43B5-A7C1-A65B31B9500C}"/>
                  </a:ext>
                </a:extLst>
              </p:cNvPr>
              <p:cNvSpPr/>
              <p:nvPr/>
            </p:nvSpPr>
            <p:spPr>
              <a:xfrm>
                <a:off x="42524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六角形 645">
                <a:extLst>
                  <a:ext uri="{FF2B5EF4-FFF2-40B4-BE49-F238E27FC236}">
                    <a16:creationId xmlns:a16="http://schemas.microsoft.com/office/drawing/2014/main" id="{2D44929C-17BD-4759-AB8A-AD4B2715F826}"/>
                  </a:ext>
                </a:extLst>
              </p:cNvPr>
              <p:cNvSpPr/>
              <p:nvPr/>
            </p:nvSpPr>
            <p:spPr>
              <a:xfrm>
                <a:off x="98179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六角形 646">
                <a:extLst>
                  <a:ext uri="{FF2B5EF4-FFF2-40B4-BE49-F238E27FC236}">
                    <a16:creationId xmlns:a16="http://schemas.microsoft.com/office/drawing/2014/main" id="{2E2FCA3D-6186-41DD-83D6-D9191498D275}"/>
                  </a:ext>
                </a:extLst>
              </p:cNvPr>
              <p:cNvSpPr/>
              <p:nvPr/>
            </p:nvSpPr>
            <p:spPr>
              <a:xfrm>
                <a:off x="153833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六角形 647">
                <a:extLst>
                  <a:ext uri="{FF2B5EF4-FFF2-40B4-BE49-F238E27FC236}">
                    <a16:creationId xmlns:a16="http://schemas.microsoft.com/office/drawing/2014/main" id="{04A9E1CE-0B46-4276-A74F-C83F305BF8E4}"/>
                  </a:ext>
                </a:extLst>
              </p:cNvPr>
              <p:cNvSpPr/>
              <p:nvPr/>
            </p:nvSpPr>
            <p:spPr>
              <a:xfrm>
                <a:off x="209488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六角形 648">
                <a:extLst>
                  <a:ext uri="{FF2B5EF4-FFF2-40B4-BE49-F238E27FC236}">
                    <a16:creationId xmlns:a16="http://schemas.microsoft.com/office/drawing/2014/main" id="{3337A076-5BD3-4C65-ACBD-2C9B4251E5EB}"/>
                  </a:ext>
                </a:extLst>
              </p:cNvPr>
              <p:cNvSpPr/>
              <p:nvPr/>
            </p:nvSpPr>
            <p:spPr>
              <a:xfrm>
                <a:off x="265142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六角形 649">
                <a:extLst>
                  <a:ext uri="{FF2B5EF4-FFF2-40B4-BE49-F238E27FC236}">
                    <a16:creationId xmlns:a16="http://schemas.microsoft.com/office/drawing/2014/main" id="{DF25521C-D20F-48E5-9BB9-D93199ED4D75}"/>
                  </a:ext>
                </a:extLst>
              </p:cNvPr>
              <p:cNvSpPr/>
              <p:nvPr/>
            </p:nvSpPr>
            <p:spPr>
              <a:xfrm>
                <a:off x="320797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六角形 650">
                <a:extLst>
                  <a:ext uri="{FF2B5EF4-FFF2-40B4-BE49-F238E27FC236}">
                    <a16:creationId xmlns:a16="http://schemas.microsoft.com/office/drawing/2014/main" id="{2F465441-0E41-42C2-9489-7D28839E5E52}"/>
                  </a:ext>
                </a:extLst>
              </p:cNvPr>
              <p:cNvSpPr/>
              <p:nvPr/>
            </p:nvSpPr>
            <p:spPr>
              <a:xfrm>
                <a:off x="376451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六角形 651">
                <a:extLst>
                  <a:ext uri="{FF2B5EF4-FFF2-40B4-BE49-F238E27FC236}">
                    <a16:creationId xmlns:a16="http://schemas.microsoft.com/office/drawing/2014/main" id="{0FA51C45-0C97-4E22-916D-214E4A66D247}"/>
                  </a:ext>
                </a:extLst>
              </p:cNvPr>
              <p:cNvSpPr/>
              <p:nvPr/>
            </p:nvSpPr>
            <p:spPr>
              <a:xfrm>
                <a:off x="432106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六角形 652">
                <a:extLst>
                  <a:ext uri="{FF2B5EF4-FFF2-40B4-BE49-F238E27FC236}">
                    <a16:creationId xmlns:a16="http://schemas.microsoft.com/office/drawing/2014/main" id="{557351CF-F139-468E-A705-868CEC7D7823}"/>
                  </a:ext>
                </a:extLst>
              </p:cNvPr>
              <p:cNvSpPr/>
              <p:nvPr/>
            </p:nvSpPr>
            <p:spPr>
              <a:xfrm>
                <a:off x="42524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六角形 653">
                <a:extLst>
                  <a:ext uri="{FF2B5EF4-FFF2-40B4-BE49-F238E27FC236}">
                    <a16:creationId xmlns:a16="http://schemas.microsoft.com/office/drawing/2014/main" id="{9860D177-08AD-4AB5-ADF2-7FA868B2C501}"/>
                  </a:ext>
                </a:extLst>
              </p:cNvPr>
              <p:cNvSpPr/>
              <p:nvPr/>
            </p:nvSpPr>
            <p:spPr>
              <a:xfrm>
                <a:off x="98179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六角形 654">
                <a:extLst>
                  <a:ext uri="{FF2B5EF4-FFF2-40B4-BE49-F238E27FC236}">
                    <a16:creationId xmlns:a16="http://schemas.microsoft.com/office/drawing/2014/main" id="{AAD87B03-3BFE-4F16-B845-02BFC5013BA0}"/>
                  </a:ext>
                </a:extLst>
              </p:cNvPr>
              <p:cNvSpPr/>
              <p:nvPr/>
            </p:nvSpPr>
            <p:spPr>
              <a:xfrm>
                <a:off x="153833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六角形 655">
                <a:extLst>
                  <a:ext uri="{FF2B5EF4-FFF2-40B4-BE49-F238E27FC236}">
                    <a16:creationId xmlns:a16="http://schemas.microsoft.com/office/drawing/2014/main" id="{466529B6-E725-475F-8D2D-C8F61FA409A0}"/>
                  </a:ext>
                </a:extLst>
              </p:cNvPr>
              <p:cNvSpPr/>
              <p:nvPr/>
            </p:nvSpPr>
            <p:spPr>
              <a:xfrm>
                <a:off x="209488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六角形 656">
                <a:extLst>
                  <a:ext uri="{FF2B5EF4-FFF2-40B4-BE49-F238E27FC236}">
                    <a16:creationId xmlns:a16="http://schemas.microsoft.com/office/drawing/2014/main" id="{4C8CCFFD-241D-46F3-A737-99FC4DB6F13B}"/>
                  </a:ext>
                </a:extLst>
              </p:cNvPr>
              <p:cNvSpPr/>
              <p:nvPr/>
            </p:nvSpPr>
            <p:spPr>
              <a:xfrm>
                <a:off x="265142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六角形 657">
                <a:extLst>
                  <a:ext uri="{FF2B5EF4-FFF2-40B4-BE49-F238E27FC236}">
                    <a16:creationId xmlns:a16="http://schemas.microsoft.com/office/drawing/2014/main" id="{C03ABA3A-4499-4224-A2A3-0FF2AAA1D3B7}"/>
                  </a:ext>
                </a:extLst>
              </p:cNvPr>
              <p:cNvSpPr/>
              <p:nvPr/>
            </p:nvSpPr>
            <p:spPr>
              <a:xfrm>
                <a:off x="320797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六角形 658">
                <a:extLst>
                  <a:ext uri="{FF2B5EF4-FFF2-40B4-BE49-F238E27FC236}">
                    <a16:creationId xmlns:a16="http://schemas.microsoft.com/office/drawing/2014/main" id="{62AA1FCE-902C-4630-8829-D2D038E3D219}"/>
                  </a:ext>
                </a:extLst>
              </p:cNvPr>
              <p:cNvSpPr/>
              <p:nvPr/>
            </p:nvSpPr>
            <p:spPr>
              <a:xfrm>
                <a:off x="376451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六角形 659">
                <a:extLst>
                  <a:ext uri="{FF2B5EF4-FFF2-40B4-BE49-F238E27FC236}">
                    <a16:creationId xmlns:a16="http://schemas.microsoft.com/office/drawing/2014/main" id="{1AB23A7C-0DEA-4804-AD02-6A97123CE64E}"/>
                  </a:ext>
                </a:extLst>
              </p:cNvPr>
              <p:cNvSpPr/>
              <p:nvPr/>
            </p:nvSpPr>
            <p:spPr>
              <a:xfrm>
                <a:off x="432106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六角形 660">
                <a:extLst>
                  <a:ext uri="{FF2B5EF4-FFF2-40B4-BE49-F238E27FC236}">
                    <a16:creationId xmlns:a16="http://schemas.microsoft.com/office/drawing/2014/main" id="{1A9CE462-7AAA-4B4E-94AB-318C9744644C}"/>
                  </a:ext>
                </a:extLst>
              </p:cNvPr>
              <p:cNvSpPr/>
              <p:nvPr/>
            </p:nvSpPr>
            <p:spPr>
              <a:xfrm>
                <a:off x="42524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六角形 661">
                <a:extLst>
                  <a:ext uri="{FF2B5EF4-FFF2-40B4-BE49-F238E27FC236}">
                    <a16:creationId xmlns:a16="http://schemas.microsoft.com/office/drawing/2014/main" id="{F7466D54-79C6-47DB-B970-AAA00018E2A5}"/>
                  </a:ext>
                </a:extLst>
              </p:cNvPr>
              <p:cNvSpPr/>
              <p:nvPr/>
            </p:nvSpPr>
            <p:spPr>
              <a:xfrm>
                <a:off x="98179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六角形 662">
                <a:extLst>
                  <a:ext uri="{FF2B5EF4-FFF2-40B4-BE49-F238E27FC236}">
                    <a16:creationId xmlns:a16="http://schemas.microsoft.com/office/drawing/2014/main" id="{BFA6F65F-1EBB-46E6-8154-8F3C71666174}"/>
                  </a:ext>
                </a:extLst>
              </p:cNvPr>
              <p:cNvSpPr/>
              <p:nvPr/>
            </p:nvSpPr>
            <p:spPr>
              <a:xfrm>
                <a:off x="153833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六角形 663">
                <a:extLst>
                  <a:ext uri="{FF2B5EF4-FFF2-40B4-BE49-F238E27FC236}">
                    <a16:creationId xmlns:a16="http://schemas.microsoft.com/office/drawing/2014/main" id="{9EE71610-F083-44AD-86E5-07E80D519CE8}"/>
                  </a:ext>
                </a:extLst>
              </p:cNvPr>
              <p:cNvSpPr/>
              <p:nvPr/>
            </p:nvSpPr>
            <p:spPr>
              <a:xfrm>
                <a:off x="209488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六角形 664">
                <a:extLst>
                  <a:ext uri="{FF2B5EF4-FFF2-40B4-BE49-F238E27FC236}">
                    <a16:creationId xmlns:a16="http://schemas.microsoft.com/office/drawing/2014/main" id="{E70980F3-AD4B-4393-A489-00155F650334}"/>
                  </a:ext>
                </a:extLst>
              </p:cNvPr>
              <p:cNvSpPr/>
              <p:nvPr/>
            </p:nvSpPr>
            <p:spPr>
              <a:xfrm>
                <a:off x="265142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六角形 665">
                <a:extLst>
                  <a:ext uri="{FF2B5EF4-FFF2-40B4-BE49-F238E27FC236}">
                    <a16:creationId xmlns:a16="http://schemas.microsoft.com/office/drawing/2014/main" id="{D5B27A5F-E8A4-4230-B670-061B9C729BCF}"/>
                  </a:ext>
                </a:extLst>
              </p:cNvPr>
              <p:cNvSpPr/>
              <p:nvPr/>
            </p:nvSpPr>
            <p:spPr>
              <a:xfrm>
                <a:off x="320797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六角形 666">
                <a:extLst>
                  <a:ext uri="{FF2B5EF4-FFF2-40B4-BE49-F238E27FC236}">
                    <a16:creationId xmlns:a16="http://schemas.microsoft.com/office/drawing/2014/main" id="{2B337EA2-CFD0-4FE8-B6B2-422B3F528C97}"/>
                  </a:ext>
                </a:extLst>
              </p:cNvPr>
              <p:cNvSpPr/>
              <p:nvPr/>
            </p:nvSpPr>
            <p:spPr>
              <a:xfrm>
                <a:off x="376451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六角形 667">
                <a:extLst>
                  <a:ext uri="{FF2B5EF4-FFF2-40B4-BE49-F238E27FC236}">
                    <a16:creationId xmlns:a16="http://schemas.microsoft.com/office/drawing/2014/main" id="{A06D1FE4-5D52-43FD-B879-EB788223A587}"/>
                  </a:ext>
                </a:extLst>
              </p:cNvPr>
              <p:cNvSpPr/>
              <p:nvPr/>
            </p:nvSpPr>
            <p:spPr>
              <a:xfrm>
                <a:off x="432106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六角形 668">
                <a:extLst>
                  <a:ext uri="{FF2B5EF4-FFF2-40B4-BE49-F238E27FC236}">
                    <a16:creationId xmlns:a16="http://schemas.microsoft.com/office/drawing/2014/main" id="{4D296F89-A4D8-440A-A935-9693CDC08541}"/>
                  </a:ext>
                </a:extLst>
              </p:cNvPr>
              <p:cNvSpPr/>
              <p:nvPr/>
            </p:nvSpPr>
            <p:spPr>
              <a:xfrm>
                <a:off x="42524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六角形 669">
                <a:extLst>
                  <a:ext uri="{FF2B5EF4-FFF2-40B4-BE49-F238E27FC236}">
                    <a16:creationId xmlns:a16="http://schemas.microsoft.com/office/drawing/2014/main" id="{554C9485-225A-43B6-BDB1-ED9855512C18}"/>
                  </a:ext>
                </a:extLst>
              </p:cNvPr>
              <p:cNvSpPr/>
              <p:nvPr/>
            </p:nvSpPr>
            <p:spPr>
              <a:xfrm>
                <a:off x="98179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六角形 670">
                <a:extLst>
                  <a:ext uri="{FF2B5EF4-FFF2-40B4-BE49-F238E27FC236}">
                    <a16:creationId xmlns:a16="http://schemas.microsoft.com/office/drawing/2014/main" id="{5590C96D-13B3-4DC8-B4DE-464FCB2F96D0}"/>
                  </a:ext>
                </a:extLst>
              </p:cNvPr>
              <p:cNvSpPr/>
              <p:nvPr/>
            </p:nvSpPr>
            <p:spPr>
              <a:xfrm>
                <a:off x="153833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六角形 671">
                <a:extLst>
                  <a:ext uri="{FF2B5EF4-FFF2-40B4-BE49-F238E27FC236}">
                    <a16:creationId xmlns:a16="http://schemas.microsoft.com/office/drawing/2014/main" id="{341FBD31-4A60-418E-9078-8BADE50C84BC}"/>
                  </a:ext>
                </a:extLst>
              </p:cNvPr>
              <p:cNvSpPr/>
              <p:nvPr/>
            </p:nvSpPr>
            <p:spPr>
              <a:xfrm>
                <a:off x="209488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六角形 672">
                <a:extLst>
                  <a:ext uri="{FF2B5EF4-FFF2-40B4-BE49-F238E27FC236}">
                    <a16:creationId xmlns:a16="http://schemas.microsoft.com/office/drawing/2014/main" id="{611049CD-E9E0-4864-8BFA-650ACA3DC1A1}"/>
                  </a:ext>
                </a:extLst>
              </p:cNvPr>
              <p:cNvSpPr/>
              <p:nvPr/>
            </p:nvSpPr>
            <p:spPr>
              <a:xfrm>
                <a:off x="265142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六角形 673">
                <a:extLst>
                  <a:ext uri="{FF2B5EF4-FFF2-40B4-BE49-F238E27FC236}">
                    <a16:creationId xmlns:a16="http://schemas.microsoft.com/office/drawing/2014/main" id="{F353594C-7119-4394-A1E5-159325596B9F}"/>
                  </a:ext>
                </a:extLst>
              </p:cNvPr>
              <p:cNvSpPr/>
              <p:nvPr/>
            </p:nvSpPr>
            <p:spPr>
              <a:xfrm>
                <a:off x="320797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六角形 674">
                <a:extLst>
                  <a:ext uri="{FF2B5EF4-FFF2-40B4-BE49-F238E27FC236}">
                    <a16:creationId xmlns:a16="http://schemas.microsoft.com/office/drawing/2014/main" id="{A52CEA5E-7883-4E1C-8D7E-27C47C62E2DF}"/>
                  </a:ext>
                </a:extLst>
              </p:cNvPr>
              <p:cNvSpPr/>
              <p:nvPr/>
            </p:nvSpPr>
            <p:spPr>
              <a:xfrm>
                <a:off x="376451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六角形 675">
                <a:extLst>
                  <a:ext uri="{FF2B5EF4-FFF2-40B4-BE49-F238E27FC236}">
                    <a16:creationId xmlns:a16="http://schemas.microsoft.com/office/drawing/2014/main" id="{9FFF9C80-8466-4ECE-A45D-D3CECE3A0A02}"/>
                  </a:ext>
                </a:extLst>
              </p:cNvPr>
              <p:cNvSpPr/>
              <p:nvPr/>
            </p:nvSpPr>
            <p:spPr>
              <a:xfrm>
                <a:off x="432106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六角形 676">
                <a:extLst>
                  <a:ext uri="{FF2B5EF4-FFF2-40B4-BE49-F238E27FC236}">
                    <a16:creationId xmlns:a16="http://schemas.microsoft.com/office/drawing/2014/main" id="{B10D0BB5-968B-446C-BBDF-F250D82FD4FA}"/>
                  </a:ext>
                </a:extLst>
              </p:cNvPr>
              <p:cNvSpPr/>
              <p:nvPr/>
            </p:nvSpPr>
            <p:spPr>
              <a:xfrm>
                <a:off x="487760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六角形 677">
                <a:extLst>
                  <a:ext uri="{FF2B5EF4-FFF2-40B4-BE49-F238E27FC236}">
                    <a16:creationId xmlns:a16="http://schemas.microsoft.com/office/drawing/2014/main" id="{BBF53A28-442E-44A4-9C57-0FC188E4AF0A}"/>
                  </a:ext>
                </a:extLst>
              </p:cNvPr>
              <p:cNvSpPr/>
              <p:nvPr/>
            </p:nvSpPr>
            <p:spPr>
              <a:xfrm>
                <a:off x="543414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六角形 678">
                <a:extLst>
                  <a:ext uri="{FF2B5EF4-FFF2-40B4-BE49-F238E27FC236}">
                    <a16:creationId xmlns:a16="http://schemas.microsoft.com/office/drawing/2014/main" id="{374B7FE9-44CF-4CB3-9367-1EB450FCFE0C}"/>
                  </a:ext>
                </a:extLst>
              </p:cNvPr>
              <p:cNvSpPr/>
              <p:nvPr/>
            </p:nvSpPr>
            <p:spPr>
              <a:xfrm>
                <a:off x="599069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六角形 679">
                <a:extLst>
                  <a:ext uri="{FF2B5EF4-FFF2-40B4-BE49-F238E27FC236}">
                    <a16:creationId xmlns:a16="http://schemas.microsoft.com/office/drawing/2014/main" id="{53844B4F-5885-4F73-86FE-992DD85D3D96}"/>
                  </a:ext>
                </a:extLst>
              </p:cNvPr>
              <p:cNvSpPr/>
              <p:nvPr/>
            </p:nvSpPr>
            <p:spPr>
              <a:xfrm>
                <a:off x="654723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六角形 680">
                <a:extLst>
                  <a:ext uri="{FF2B5EF4-FFF2-40B4-BE49-F238E27FC236}">
                    <a16:creationId xmlns:a16="http://schemas.microsoft.com/office/drawing/2014/main" id="{1E0A02E9-4822-4723-B6EF-D11FBE436D4E}"/>
                  </a:ext>
                </a:extLst>
              </p:cNvPr>
              <p:cNvSpPr/>
              <p:nvPr/>
            </p:nvSpPr>
            <p:spPr>
              <a:xfrm>
                <a:off x="710378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六角形 681">
                <a:extLst>
                  <a:ext uri="{FF2B5EF4-FFF2-40B4-BE49-F238E27FC236}">
                    <a16:creationId xmlns:a16="http://schemas.microsoft.com/office/drawing/2014/main" id="{D301AA10-B8E0-4A0F-9F8D-0391EE244F5A}"/>
                  </a:ext>
                </a:extLst>
              </p:cNvPr>
              <p:cNvSpPr/>
              <p:nvPr/>
            </p:nvSpPr>
            <p:spPr>
              <a:xfrm>
                <a:off x="766032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六角形 682">
                <a:extLst>
                  <a:ext uri="{FF2B5EF4-FFF2-40B4-BE49-F238E27FC236}">
                    <a16:creationId xmlns:a16="http://schemas.microsoft.com/office/drawing/2014/main" id="{5BFBEEE7-6E62-4665-B093-A8852658FF73}"/>
                  </a:ext>
                </a:extLst>
              </p:cNvPr>
              <p:cNvSpPr/>
              <p:nvPr/>
            </p:nvSpPr>
            <p:spPr>
              <a:xfrm>
                <a:off x="821687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六角形 683">
                <a:extLst>
                  <a:ext uri="{FF2B5EF4-FFF2-40B4-BE49-F238E27FC236}">
                    <a16:creationId xmlns:a16="http://schemas.microsoft.com/office/drawing/2014/main" id="{CCEC92C1-8674-4B0B-828A-D8030CE2EDB0}"/>
                  </a:ext>
                </a:extLst>
              </p:cNvPr>
              <p:cNvSpPr/>
              <p:nvPr/>
            </p:nvSpPr>
            <p:spPr>
              <a:xfrm>
                <a:off x="877341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六角形 684">
                <a:extLst>
                  <a:ext uri="{FF2B5EF4-FFF2-40B4-BE49-F238E27FC236}">
                    <a16:creationId xmlns:a16="http://schemas.microsoft.com/office/drawing/2014/main" id="{38B583FF-0499-4999-B422-D2423E397107}"/>
                  </a:ext>
                </a:extLst>
              </p:cNvPr>
              <p:cNvSpPr/>
              <p:nvPr/>
            </p:nvSpPr>
            <p:spPr>
              <a:xfrm>
                <a:off x="487760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六角形 685">
                <a:extLst>
                  <a:ext uri="{FF2B5EF4-FFF2-40B4-BE49-F238E27FC236}">
                    <a16:creationId xmlns:a16="http://schemas.microsoft.com/office/drawing/2014/main" id="{7DC1C7C2-2DB1-43F5-9AEA-14771972C75C}"/>
                  </a:ext>
                </a:extLst>
              </p:cNvPr>
              <p:cNvSpPr/>
              <p:nvPr/>
            </p:nvSpPr>
            <p:spPr>
              <a:xfrm>
                <a:off x="543414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六角形 686">
                <a:extLst>
                  <a:ext uri="{FF2B5EF4-FFF2-40B4-BE49-F238E27FC236}">
                    <a16:creationId xmlns:a16="http://schemas.microsoft.com/office/drawing/2014/main" id="{A85DDDB3-6B7A-4564-ABFE-CF8D0520643F}"/>
                  </a:ext>
                </a:extLst>
              </p:cNvPr>
              <p:cNvSpPr/>
              <p:nvPr/>
            </p:nvSpPr>
            <p:spPr>
              <a:xfrm>
                <a:off x="599069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六角形 687">
                <a:extLst>
                  <a:ext uri="{FF2B5EF4-FFF2-40B4-BE49-F238E27FC236}">
                    <a16:creationId xmlns:a16="http://schemas.microsoft.com/office/drawing/2014/main" id="{5B874BAA-7F11-4C7A-849F-F79E2EEDBF4C}"/>
                  </a:ext>
                </a:extLst>
              </p:cNvPr>
              <p:cNvSpPr/>
              <p:nvPr/>
            </p:nvSpPr>
            <p:spPr>
              <a:xfrm>
                <a:off x="654723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六角形 688">
                <a:extLst>
                  <a:ext uri="{FF2B5EF4-FFF2-40B4-BE49-F238E27FC236}">
                    <a16:creationId xmlns:a16="http://schemas.microsoft.com/office/drawing/2014/main" id="{722F16CE-E212-4354-9FBA-22622906A03D}"/>
                  </a:ext>
                </a:extLst>
              </p:cNvPr>
              <p:cNvSpPr/>
              <p:nvPr/>
            </p:nvSpPr>
            <p:spPr>
              <a:xfrm>
                <a:off x="710378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六角形 689">
                <a:extLst>
                  <a:ext uri="{FF2B5EF4-FFF2-40B4-BE49-F238E27FC236}">
                    <a16:creationId xmlns:a16="http://schemas.microsoft.com/office/drawing/2014/main" id="{758A76A7-8835-4123-9DBE-27EDBC900931}"/>
                  </a:ext>
                </a:extLst>
              </p:cNvPr>
              <p:cNvSpPr/>
              <p:nvPr/>
            </p:nvSpPr>
            <p:spPr>
              <a:xfrm>
                <a:off x="766032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六角形 690">
                <a:extLst>
                  <a:ext uri="{FF2B5EF4-FFF2-40B4-BE49-F238E27FC236}">
                    <a16:creationId xmlns:a16="http://schemas.microsoft.com/office/drawing/2014/main" id="{EA44430C-67CA-47E5-8B1A-6CB4D3964364}"/>
                  </a:ext>
                </a:extLst>
              </p:cNvPr>
              <p:cNvSpPr/>
              <p:nvPr/>
            </p:nvSpPr>
            <p:spPr>
              <a:xfrm>
                <a:off x="821687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六角形 691">
                <a:extLst>
                  <a:ext uri="{FF2B5EF4-FFF2-40B4-BE49-F238E27FC236}">
                    <a16:creationId xmlns:a16="http://schemas.microsoft.com/office/drawing/2014/main" id="{CD4132CA-8A43-408A-91FC-4EFC7A6DAF57}"/>
                  </a:ext>
                </a:extLst>
              </p:cNvPr>
              <p:cNvSpPr/>
              <p:nvPr/>
            </p:nvSpPr>
            <p:spPr>
              <a:xfrm>
                <a:off x="877341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六角形 692">
                <a:extLst>
                  <a:ext uri="{FF2B5EF4-FFF2-40B4-BE49-F238E27FC236}">
                    <a16:creationId xmlns:a16="http://schemas.microsoft.com/office/drawing/2014/main" id="{BF972B83-88BE-4A61-9C3E-FD3901FBF938}"/>
                  </a:ext>
                </a:extLst>
              </p:cNvPr>
              <p:cNvSpPr/>
              <p:nvPr/>
            </p:nvSpPr>
            <p:spPr>
              <a:xfrm>
                <a:off x="487760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六角形 693">
                <a:extLst>
                  <a:ext uri="{FF2B5EF4-FFF2-40B4-BE49-F238E27FC236}">
                    <a16:creationId xmlns:a16="http://schemas.microsoft.com/office/drawing/2014/main" id="{86D5737A-DA7C-44D0-BA77-FFD8AF24B1DC}"/>
                  </a:ext>
                </a:extLst>
              </p:cNvPr>
              <p:cNvSpPr/>
              <p:nvPr/>
            </p:nvSpPr>
            <p:spPr>
              <a:xfrm>
                <a:off x="543414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六角形 694">
                <a:extLst>
                  <a:ext uri="{FF2B5EF4-FFF2-40B4-BE49-F238E27FC236}">
                    <a16:creationId xmlns:a16="http://schemas.microsoft.com/office/drawing/2014/main" id="{6AD56456-DC81-42EC-BA1F-1282B95FF9BB}"/>
                  </a:ext>
                </a:extLst>
              </p:cNvPr>
              <p:cNvSpPr/>
              <p:nvPr/>
            </p:nvSpPr>
            <p:spPr>
              <a:xfrm>
                <a:off x="599069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六角形 695">
                <a:extLst>
                  <a:ext uri="{FF2B5EF4-FFF2-40B4-BE49-F238E27FC236}">
                    <a16:creationId xmlns:a16="http://schemas.microsoft.com/office/drawing/2014/main" id="{92EFFE1F-219D-48F0-ADF7-4238FC7032FA}"/>
                  </a:ext>
                </a:extLst>
              </p:cNvPr>
              <p:cNvSpPr/>
              <p:nvPr/>
            </p:nvSpPr>
            <p:spPr>
              <a:xfrm>
                <a:off x="6547239" y="5153336"/>
                <a:ext cx="707334" cy="609772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六角形 696">
                <a:extLst>
                  <a:ext uri="{FF2B5EF4-FFF2-40B4-BE49-F238E27FC236}">
                    <a16:creationId xmlns:a16="http://schemas.microsoft.com/office/drawing/2014/main" id="{CEBAE55A-8616-41E2-8B32-9CEC00782B6D}"/>
                  </a:ext>
                </a:extLst>
              </p:cNvPr>
              <p:cNvSpPr/>
              <p:nvPr/>
            </p:nvSpPr>
            <p:spPr>
              <a:xfrm>
                <a:off x="710378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六角形 697">
                <a:extLst>
                  <a:ext uri="{FF2B5EF4-FFF2-40B4-BE49-F238E27FC236}">
                    <a16:creationId xmlns:a16="http://schemas.microsoft.com/office/drawing/2014/main" id="{69923EE6-0EEC-4700-AEAA-6583C8A0542E}"/>
                  </a:ext>
                </a:extLst>
              </p:cNvPr>
              <p:cNvSpPr/>
              <p:nvPr/>
            </p:nvSpPr>
            <p:spPr>
              <a:xfrm>
                <a:off x="766032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六角形 698">
                <a:extLst>
                  <a:ext uri="{FF2B5EF4-FFF2-40B4-BE49-F238E27FC236}">
                    <a16:creationId xmlns:a16="http://schemas.microsoft.com/office/drawing/2014/main" id="{F1E93144-98C0-4C40-8C94-6565155CA2E3}"/>
                  </a:ext>
                </a:extLst>
              </p:cNvPr>
              <p:cNvSpPr/>
              <p:nvPr/>
            </p:nvSpPr>
            <p:spPr>
              <a:xfrm>
                <a:off x="821687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六角形 699">
                <a:extLst>
                  <a:ext uri="{FF2B5EF4-FFF2-40B4-BE49-F238E27FC236}">
                    <a16:creationId xmlns:a16="http://schemas.microsoft.com/office/drawing/2014/main" id="{0F5E6C22-3F12-439D-BBCD-E89EC2887418}"/>
                  </a:ext>
                </a:extLst>
              </p:cNvPr>
              <p:cNvSpPr/>
              <p:nvPr/>
            </p:nvSpPr>
            <p:spPr>
              <a:xfrm>
                <a:off x="877341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六角形 700">
                <a:extLst>
                  <a:ext uri="{FF2B5EF4-FFF2-40B4-BE49-F238E27FC236}">
                    <a16:creationId xmlns:a16="http://schemas.microsoft.com/office/drawing/2014/main" id="{3D25DC72-BD9F-405C-AA96-26F562C0281D}"/>
                  </a:ext>
                </a:extLst>
              </p:cNvPr>
              <p:cNvSpPr/>
              <p:nvPr/>
            </p:nvSpPr>
            <p:spPr>
              <a:xfrm>
                <a:off x="487760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六角形 701">
                <a:extLst>
                  <a:ext uri="{FF2B5EF4-FFF2-40B4-BE49-F238E27FC236}">
                    <a16:creationId xmlns:a16="http://schemas.microsoft.com/office/drawing/2014/main" id="{28F1C624-45AC-4E51-88E9-575E6B32395F}"/>
                  </a:ext>
                </a:extLst>
              </p:cNvPr>
              <p:cNvSpPr/>
              <p:nvPr/>
            </p:nvSpPr>
            <p:spPr>
              <a:xfrm>
                <a:off x="543414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六角形 702">
                <a:extLst>
                  <a:ext uri="{FF2B5EF4-FFF2-40B4-BE49-F238E27FC236}">
                    <a16:creationId xmlns:a16="http://schemas.microsoft.com/office/drawing/2014/main" id="{74192384-0E92-4EA0-A238-5DBFFC0D9B28}"/>
                  </a:ext>
                </a:extLst>
              </p:cNvPr>
              <p:cNvSpPr/>
              <p:nvPr/>
            </p:nvSpPr>
            <p:spPr>
              <a:xfrm>
                <a:off x="599069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六角形 703">
                <a:extLst>
                  <a:ext uri="{FF2B5EF4-FFF2-40B4-BE49-F238E27FC236}">
                    <a16:creationId xmlns:a16="http://schemas.microsoft.com/office/drawing/2014/main" id="{52822801-A2C5-4D80-B461-A3420F7168A6}"/>
                  </a:ext>
                </a:extLst>
              </p:cNvPr>
              <p:cNvSpPr/>
              <p:nvPr/>
            </p:nvSpPr>
            <p:spPr>
              <a:xfrm>
                <a:off x="654723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六角形 704">
                <a:extLst>
                  <a:ext uri="{FF2B5EF4-FFF2-40B4-BE49-F238E27FC236}">
                    <a16:creationId xmlns:a16="http://schemas.microsoft.com/office/drawing/2014/main" id="{BECFF972-5F49-40E4-AB18-7A5BB167ED7B}"/>
                  </a:ext>
                </a:extLst>
              </p:cNvPr>
              <p:cNvSpPr/>
              <p:nvPr/>
            </p:nvSpPr>
            <p:spPr>
              <a:xfrm>
                <a:off x="710378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六角形 705">
                <a:extLst>
                  <a:ext uri="{FF2B5EF4-FFF2-40B4-BE49-F238E27FC236}">
                    <a16:creationId xmlns:a16="http://schemas.microsoft.com/office/drawing/2014/main" id="{CE48BB9B-DD3E-44D4-AD5A-2693E638058E}"/>
                  </a:ext>
                </a:extLst>
              </p:cNvPr>
              <p:cNvSpPr/>
              <p:nvPr/>
            </p:nvSpPr>
            <p:spPr>
              <a:xfrm>
                <a:off x="766032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六角形 706">
                <a:extLst>
                  <a:ext uri="{FF2B5EF4-FFF2-40B4-BE49-F238E27FC236}">
                    <a16:creationId xmlns:a16="http://schemas.microsoft.com/office/drawing/2014/main" id="{9447B9FE-7CB7-41B1-8FE5-54CD7B2EF5DC}"/>
                  </a:ext>
                </a:extLst>
              </p:cNvPr>
              <p:cNvSpPr/>
              <p:nvPr/>
            </p:nvSpPr>
            <p:spPr>
              <a:xfrm>
                <a:off x="821687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六角形 707">
                <a:extLst>
                  <a:ext uri="{FF2B5EF4-FFF2-40B4-BE49-F238E27FC236}">
                    <a16:creationId xmlns:a16="http://schemas.microsoft.com/office/drawing/2014/main" id="{06B8A386-8C70-47D1-97CB-581B31C32B5A}"/>
                  </a:ext>
                </a:extLst>
              </p:cNvPr>
              <p:cNvSpPr/>
              <p:nvPr/>
            </p:nvSpPr>
            <p:spPr>
              <a:xfrm>
                <a:off x="877341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3438B9D-1D11-4B3E-8A19-D9D65D5ED7EC}"/>
                </a:ext>
              </a:extLst>
            </p:cNvPr>
            <p:cNvGrpSpPr/>
            <p:nvPr/>
          </p:nvGrpSpPr>
          <p:grpSpPr>
            <a:xfrm>
              <a:off x="9329964" y="271432"/>
              <a:ext cx="9055509" cy="6407351"/>
              <a:chOff x="425245" y="271432"/>
              <a:chExt cx="9055509" cy="6407351"/>
            </a:xfrm>
          </p:grpSpPr>
          <p:sp>
            <p:nvSpPr>
              <p:cNvPr id="389" name="六角形 388">
                <a:extLst>
                  <a:ext uri="{FF2B5EF4-FFF2-40B4-BE49-F238E27FC236}">
                    <a16:creationId xmlns:a16="http://schemas.microsoft.com/office/drawing/2014/main" id="{6D8C2650-7761-456D-903C-12A80B527638}"/>
                  </a:ext>
                </a:extLst>
              </p:cNvPr>
              <p:cNvSpPr/>
              <p:nvPr/>
            </p:nvSpPr>
            <p:spPr>
              <a:xfrm>
                <a:off x="42524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六角形 389">
                <a:extLst>
                  <a:ext uri="{FF2B5EF4-FFF2-40B4-BE49-F238E27FC236}">
                    <a16:creationId xmlns:a16="http://schemas.microsoft.com/office/drawing/2014/main" id="{4A4763D8-F9B8-4A6E-A53F-FA5F787CD3EA}"/>
                  </a:ext>
                </a:extLst>
              </p:cNvPr>
              <p:cNvSpPr/>
              <p:nvPr/>
            </p:nvSpPr>
            <p:spPr>
              <a:xfrm>
                <a:off x="98179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六角形 390">
                <a:extLst>
                  <a:ext uri="{FF2B5EF4-FFF2-40B4-BE49-F238E27FC236}">
                    <a16:creationId xmlns:a16="http://schemas.microsoft.com/office/drawing/2014/main" id="{F9F9E985-7101-48C2-B7D5-2321B8F2A9CA}"/>
                  </a:ext>
                </a:extLst>
              </p:cNvPr>
              <p:cNvSpPr/>
              <p:nvPr/>
            </p:nvSpPr>
            <p:spPr>
              <a:xfrm>
                <a:off x="153833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六角形 391">
                <a:extLst>
                  <a:ext uri="{FF2B5EF4-FFF2-40B4-BE49-F238E27FC236}">
                    <a16:creationId xmlns:a16="http://schemas.microsoft.com/office/drawing/2014/main" id="{D541F460-45BA-4588-8699-045E469380B1}"/>
                  </a:ext>
                </a:extLst>
              </p:cNvPr>
              <p:cNvSpPr/>
              <p:nvPr/>
            </p:nvSpPr>
            <p:spPr>
              <a:xfrm>
                <a:off x="209488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六角形 392">
                <a:extLst>
                  <a:ext uri="{FF2B5EF4-FFF2-40B4-BE49-F238E27FC236}">
                    <a16:creationId xmlns:a16="http://schemas.microsoft.com/office/drawing/2014/main" id="{99A70C99-9393-4329-A904-D604946CF127}"/>
                  </a:ext>
                </a:extLst>
              </p:cNvPr>
              <p:cNvSpPr/>
              <p:nvPr/>
            </p:nvSpPr>
            <p:spPr>
              <a:xfrm>
                <a:off x="265142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六角形 393">
                <a:extLst>
                  <a:ext uri="{FF2B5EF4-FFF2-40B4-BE49-F238E27FC236}">
                    <a16:creationId xmlns:a16="http://schemas.microsoft.com/office/drawing/2014/main" id="{E0389B74-7B20-402A-8F7B-EFFA2D00DCE9}"/>
                  </a:ext>
                </a:extLst>
              </p:cNvPr>
              <p:cNvSpPr/>
              <p:nvPr/>
            </p:nvSpPr>
            <p:spPr>
              <a:xfrm>
                <a:off x="320797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六角形 394">
                <a:extLst>
                  <a:ext uri="{FF2B5EF4-FFF2-40B4-BE49-F238E27FC236}">
                    <a16:creationId xmlns:a16="http://schemas.microsoft.com/office/drawing/2014/main" id="{E0919EE5-DF30-402A-B0CE-C0750577EC85}"/>
                  </a:ext>
                </a:extLst>
              </p:cNvPr>
              <p:cNvSpPr/>
              <p:nvPr/>
            </p:nvSpPr>
            <p:spPr>
              <a:xfrm>
                <a:off x="376451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六角形 395">
                <a:extLst>
                  <a:ext uri="{FF2B5EF4-FFF2-40B4-BE49-F238E27FC236}">
                    <a16:creationId xmlns:a16="http://schemas.microsoft.com/office/drawing/2014/main" id="{97198498-3ACD-4E6A-A9D6-28EA08E286CA}"/>
                  </a:ext>
                </a:extLst>
              </p:cNvPr>
              <p:cNvSpPr/>
              <p:nvPr/>
            </p:nvSpPr>
            <p:spPr>
              <a:xfrm>
                <a:off x="432106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六角形 396">
                <a:extLst>
                  <a:ext uri="{FF2B5EF4-FFF2-40B4-BE49-F238E27FC236}">
                    <a16:creationId xmlns:a16="http://schemas.microsoft.com/office/drawing/2014/main" id="{535E234C-02E8-4AF5-8B8F-8B8AEBBACC4F}"/>
                  </a:ext>
                </a:extLst>
              </p:cNvPr>
              <p:cNvSpPr/>
              <p:nvPr/>
            </p:nvSpPr>
            <p:spPr>
              <a:xfrm>
                <a:off x="42524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六角形 397">
                <a:extLst>
                  <a:ext uri="{FF2B5EF4-FFF2-40B4-BE49-F238E27FC236}">
                    <a16:creationId xmlns:a16="http://schemas.microsoft.com/office/drawing/2014/main" id="{6D1EA170-90D9-4283-ACF0-D5AA66D15C06}"/>
                  </a:ext>
                </a:extLst>
              </p:cNvPr>
              <p:cNvSpPr/>
              <p:nvPr/>
            </p:nvSpPr>
            <p:spPr>
              <a:xfrm>
                <a:off x="98179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六角形 398">
                <a:extLst>
                  <a:ext uri="{FF2B5EF4-FFF2-40B4-BE49-F238E27FC236}">
                    <a16:creationId xmlns:a16="http://schemas.microsoft.com/office/drawing/2014/main" id="{1C4FCF77-0E0D-4603-A4AA-090CEFA48555}"/>
                  </a:ext>
                </a:extLst>
              </p:cNvPr>
              <p:cNvSpPr/>
              <p:nvPr/>
            </p:nvSpPr>
            <p:spPr>
              <a:xfrm>
                <a:off x="153833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六角形 399">
                <a:extLst>
                  <a:ext uri="{FF2B5EF4-FFF2-40B4-BE49-F238E27FC236}">
                    <a16:creationId xmlns:a16="http://schemas.microsoft.com/office/drawing/2014/main" id="{D1FBBD76-AB6C-4D6F-8FB9-CF966A2F9A27}"/>
                  </a:ext>
                </a:extLst>
              </p:cNvPr>
              <p:cNvSpPr/>
              <p:nvPr/>
            </p:nvSpPr>
            <p:spPr>
              <a:xfrm>
                <a:off x="209488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六角形 400">
                <a:extLst>
                  <a:ext uri="{FF2B5EF4-FFF2-40B4-BE49-F238E27FC236}">
                    <a16:creationId xmlns:a16="http://schemas.microsoft.com/office/drawing/2014/main" id="{C473A4B5-7410-455B-AD80-84EB057F9758}"/>
                  </a:ext>
                </a:extLst>
              </p:cNvPr>
              <p:cNvSpPr/>
              <p:nvPr/>
            </p:nvSpPr>
            <p:spPr>
              <a:xfrm>
                <a:off x="265142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六角形 401">
                <a:extLst>
                  <a:ext uri="{FF2B5EF4-FFF2-40B4-BE49-F238E27FC236}">
                    <a16:creationId xmlns:a16="http://schemas.microsoft.com/office/drawing/2014/main" id="{A74058AE-E505-40DF-BCE3-E598443DBAE4}"/>
                  </a:ext>
                </a:extLst>
              </p:cNvPr>
              <p:cNvSpPr/>
              <p:nvPr/>
            </p:nvSpPr>
            <p:spPr>
              <a:xfrm>
                <a:off x="320797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六角形 402">
                <a:extLst>
                  <a:ext uri="{FF2B5EF4-FFF2-40B4-BE49-F238E27FC236}">
                    <a16:creationId xmlns:a16="http://schemas.microsoft.com/office/drawing/2014/main" id="{15938688-12EF-4F53-924A-4DA43D2A3F3E}"/>
                  </a:ext>
                </a:extLst>
              </p:cNvPr>
              <p:cNvSpPr/>
              <p:nvPr/>
            </p:nvSpPr>
            <p:spPr>
              <a:xfrm>
                <a:off x="376451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六角形 403">
                <a:extLst>
                  <a:ext uri="{FF2B5EF4-FFF2-40B4-BE49-F238E27FC236}">
                    <a16:creationId xmlns:a16="http://schemas.microsoft.com/office/drawing/2014/main" id="{2BD87AFE-223E-4882-A0CA-145695C1A178}"/>
                  </a:ext>
                </a:extLst>
              </p:cNvPr>
              <p:cNvSpPr/>
              <p:nvPr/>
            </p:nvSpPr>
            <p:spPr>
              <a:xfrm>
                <a:off x="432106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六角形 404">
                <a:extLst>
                  <a:ext uri="{FF2B5EF4-FFF2-40B4-BE49-F238E27FC236}">
                    <a16:creationId xmlns:a16="http://schemas.microsoft.com/office/drawing/2014/main" id="{2E5B5B0A-FBF1-4E35-A8DB-41141E10C98C}"/>
                  </a:ext>
                </a:extLst>
              </p:cNvPr>
              <p:cNvSpPr/>
              <p:nvPr/>
            </p:nvSpPr>
            <p:spPr>
              <a:xfrm>
                <a:off x="42524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六角形 405">
                <a:extLst>
                  <a:ext uri="{FF2B5EF4-FFF2-40B4-BE49-F238E27FC236}">
                    <a16:creationId xmlns:a16="http://schemas.microsoft.com/office/drawing/2014/main" id="{11B9B1D1-B484-4478-AD17-BEA4E9A23E94}"/>
                  </a:ext>
                </a:extLst>
              </p:cNvPr>
              <p:cNvSpPr/>
              <p:nvPr/>
            </p:nvSpPr>
            <p:spPr>
              <a:xfrm>
                <a:off x="98179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六角形 406">
                <a:extLst>
                  <a:ext uri="{FF2B5EF4-FFF2-40B4-BE49-F238E27FC236}">
                    <a16:creationId xmlns:a16="http://schemas.microsoft.com/office/drawing/2014/main" id="{C4D63976-9653-4C33-A898-1F86794AB619}"/>
                  </a:ext>
                </a:extLst>
              </p:cNvPr>
              <p:cNvSpPr/>
              <p:nvPr/>
            </p:nvSpPr>
            <p:spPr>
              <a:xfrm>
                <a:off x="153833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六角形 407">
                <a:extLst>
                  <a:ext uri="{FF2B5EF4-FFF2-40B4-BE49-F238E27FC236}">
                    <a16:creationId xmlns:a16="http://schemas.microsoft.com/office/drawing/2014/main" id="{7E54ACC7-2877-4DBD-82E1-7E2A8A1FC245}"/>
                  </a:ext>
                </a:extLst>
              </p:cNvPr>
              <p:cNvSpPr/>
              <p:nvPr/>
            </p:nvSpPr>
            <p:spPr>
              <a:xfrm>
                <a:off x="209488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六角形 408">
                <a:extLst>
                  <a:ext uri="{FF2B5EF4-FFF2-40B4-BE49-F238E27FC236}">
                    <a16:creationId xmlns:a16="http://schemas.microsoft.com/office/drawing/2014/main" id="{A9C70A92-2CE0-4799-B532-91335402A7E4}"/>
                  </a:ext>
                </a:extLst>
              </p:cNvPr>
              <p:cNvSpPr/>
              <p:nvPr/>
            </p:nvSpPr>
            <p:spPr>
              <a:xfrm>
                <a:off x="265142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六角形 409">
                <a:extLst>
                  <a:ext uri="{FF2B5EF4-FFF2-40B4-BE49-F238E27FC236}">
                    <a16:creationId xmlns:a16="http://schemas.microsoft.com/office/drawing/2014/main" id="{F2AE1423-B11F-4C64-AB33-91DE7E0C9845}"/>
                  </a:ext>
                </a:extLst>
              </p:cNvPr>
              <p:cNvSpPr/>
              <p:nvPr/>
            </p:nvSpPr>
            <p:spPr>
              <a:xfrm>
                <a:off x="320797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六角形 410">
                <a:extLst>
                  <a:ext uri="{FF2B5EF4-FFF2-40B4-BE49-F238E27FC236}">
                    <a16:creationId xmlns:a16="http://schemas.microsoft.com/office/drawing/2014/main" id="{1E936EB4-79C7-43A5-92F9-053A871531DD}"/>
                  </a:ext>
                </a:extLst>
              </p:cNvPr>
              <p:cNvSpPr/>
              <p:nvPr/>
            </p:nvSpPr>
            <p:spPr>
              <a:xfrm>
                <a:off x="376451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六角形 411">
                <a:extLst>
                  <a:ext uri="{FF2B5EF4-FFF2-40B4-BE49-F238E27FC236}">
                    <a16:creationId xmlns:a16="http://schemas.microsoft.com/office/drawing/2014/main" id="{63D55349-AB6D-477F-AD44-FC073120E1F2}"/>
                  </a:ext>
                </a:extLst>
              </p:cNvPr>
              <p:cNvSpPr/>
              <p:nvPr/>
            </p:nvSpPr>
            <p:spPr>
              <a:xfrm>
                <a:off x="432106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六角形 412">
                <a:extLst>
                  <a:ext uri="{FF2B5EF4-FFF2-40B4-BE49-F238E27FC236}">
                    <a16:creationId xmlns:a16="http://schemas.microsoft.com/office/drawing/2014/main" id="{E6F27494-90F5-44B7-849A-A1D9F2854E05}"/>
                  </a:ext>
                </a:extLst>
              </p:cNvPr>
              <p:cNvSpPr/>
              <p:nvPr/>
            </p:nvSpPr>
            <p:spPr>
              <a:xfrm>
                <a:off x="42524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六角形 413">
                <a:extLst>
                  <a:ext uri="{FF2B5EF4-FFF2-40B4-BE49-F238E27FC236}">
                    <a16:creationId xmlns:a16="http://schemas.microsoft.com/office/drawing/2014/main" id="{ED1EEA71-1334-4D25-9FAD-FDAF7B723AAF}"/>
                  </a:ext>
                </a:extLst>
              </p:cNvPr>
              <p:cNvSpPr/>
              <p:nvPr/>
            </p:nvSpPr>
            <p:spPr>
              <a:xfrm>
                <a:off x="98179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六角形 414">
                <a:extLst>
                  <a:ext uri="{FF2B5EF4-FFF2-40B4-BE49-F238E27FC236}">
                    <a16:creationId xmlns:a16="http://schemas.microsoft.com/office/drawing/2014/main" id="{4F3A7778-2333-487A-9CAD-8125276661B1}"/>
                  </a:ext>
                </a:extLst>
              </p:cNvPr>
              <p:cNvSpPr/>
              <p:nvPr/>
            </p:nvSpPr>
            <p:spPr>
              <a:xfrm>
                <a:off x="153833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六角形 415">
                <a:extLst>
                  <a:ext uri="{FF2B5EF4-FFF2-40B4-BE49-F238E27FC236}">
                    <a16:creationId xmlns:a16="http://schemas.microsoft.com/office/drawing/2014/main" id="{F20942E5-2203-44C4-A01F-0E3E70F2CC87}"/>
                  </a:ext>
                </a:extLst>
              </p:cNvPr>
              <p:cNvSpPr/>
              <p:nvPr/>
            </p:nvSpPr>
            <p:spPr>
              <a:xfrm>
                <a:off x="209488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六角形 416">
                <a:extLst>
                  <a:ext uri="{FF2B5EF4-FFF2-40B4-BE49-F238E27FC236}">
                    <a16:creationId xmlns:a16="http://schemas.microsoft.com/office/drawing/2014/main" id="{B69B0F9F-4C5E-4BBE-A4E5-0C5BC4C73F98}"/>
                  </a:ext>
                </a:extLst>
              </p:cNvPr>
              <p:cNvSpPr/>
              <p:nvPr/>
            </p:nvSpPr>
            <p:spPr>
              <a:xfrm>
                <a:off x="265142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六角形 417">
                <a:extLst>
                  <a:ext uri="{FF2B5EF4-FFF2-40B4-BE49-F238E27FC236}">
                    <a16:creationId xmlns:a16="http://schemas.microsoft.com/office/drawing/2014/main" id="{162C73A8-212F-45B7-855D-86544CD140D3}"/>
                  </a:ext>
                </a:extLst>
              </p:cNvPr>
              <p:cNvSpPr/>
              <p:nvPr/>
            </p:nvSpPr>
            <p:spPr>
              <a:xfrm>
                <a:off x="320797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六角形 418">
                <a:extLst>
                  <a:ext uri="{FF2B5EF4-FFF2-40B4-BE49-F238E27FC236}">
                    <a16:creationId xmlns:a16="http://schemas.microsoft.com/office/drawing/2014/main" id="{DA362F98-228B-42EC-9261-7FF8BD48CA14}"/>
                  </a:ext>
                </a:extLst>
              </p:cNvPr>
              <p:cNvSpPr/>
              <p:nvPr/>
            </p:nvSpPr>
            <p:spPr>
              <a:xfrm>
                <a:off x="376451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六角形 419">
                <a:extLst>
                  <a:ext uri="{FF2B5EF4-FFF2-40B4-BE49-F238E27FC236}">
                    <a16:creationId xmlns:a16="http://schemas.microsoft.com/office/drawing/2014/main" id="{CE8D4EB5-674B-43C1-86AF-66D3D79B63CC}"/>
                  </a:ext>
                </a:extLst>
              </p:cNvPr>
              <p:cNvSpPr/>
              <p:nvPr/>
            </p:nvSpPr>
            <p:spPr>
              <a:xfrm>
                <a:off x="432106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六角形 420">
                <a:extLst>
                  <a:ext uri="{FF2B5EF4-FFF2-40B4-BE49-F238E27FC236}">
                    <a16:creationId xmlns:a16="http://schemas.microsoft.com/office/drawing/2014/main" id="{FCBF4BBC-E32F-43C3-9A42-08652A7832FA}"/>
                  </a:ext>
                </a:extLst>
              </p:cNvPr>
              <p:cNvSpPr/>
              <p:nvPr/>
            </p:nvSpPr>
            <p:spPr>
              <a:xfrm>
                <a:off x="42524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六角形 421">
                <a:extLst>
                  <a:ext uri="{FF2B5EF4-FFF2-40B4-BE49-F238E27FC236}">
                    <a16:creationId xmlns:a16="http://schemas.microsoft.com/office/drawing/2014/main" id="{608475F6-409D-4245-9626-9A15EE2C47C9}"/>
                  </a:ext>
                </a:extLst>
              </p:cNvPr>
              <p:cNvSpPr/>
              <p:nvPr/>
            </p:nvSpPr>
            <p:spPr>
              <a:xfrm>
                <a:off x="98179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六角形 422">
                <a:extLst>
                  <a:ext uri="{FF2B5EF4-FFF2-40B4-BE49-F238E27FC236}">
                    <a16:creationId xmlns:a16="http://schemas.microsoft.com/office/drawing/2014/main" id="{8306D2F0-D761-4A21-BBA7-2146C26C8B2B}"/>
                  </a:ext>
                </a:extLst>
              </p:cNvPr>
              <p:cNvSpPr/>
              <p:nvPr/>
            </p:nvSpPr>
            <p:spPr>
              <a:xfrm>
                <a:off x="153833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六角形 423">
                <a:extLst>
                  <a:ext uri="{FF2B5EF4-FFF2-40B4-BE49-F238E27FC236}">
                    <a16:creationId xmlns:a16="http://schemas.microsoft.com/office/drawing/2014/main" id="{B6499105-9101-461F-9DC2-D8B8D0E10DF1}"/>
                  </a:ext>
                </a:extLst>
              </p:cNvPr>
              <p:cNvSpPr/>
              <p:nvPr/>
            </p:nvSpPr>
            <p:spPr>
              <a:xfrm>
                <a:off x="209488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六角形 424">
                <a:extLst>
                  <a:ext uri="{FF2B5EF4-FFF2-40B4-BE49-F238E27FC236}">
                    <a16:creationId xmlns:a16="http://schemas.microsoft.com/office/drawing/2014/main" id="{23F1AB70-F3DE-4C82-BCB0-5501196B5EE2}"/>
                  </a:ext>
                </a:extLst>
              </p:cNvPr>
              <p:cNvSpPr/>
              <p:nvPr/>
            </p:nvSpPr>
            <p:spPr>
              <a:xfrm>
                <a:off x="265142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六角形 425">
                <a:extLst>
                  <a:ext uri="{FF2B5EF4-FFF2-40B4-BE49-F238E27FC236}">
                    <a16:creationId xmlns:a16="http://schemas.microsoft.com/office/drawing/2014/main" id="{0BEED914-F9E7-45D3-934D-FF453C602074}"/>
                  </a:ext>
                </a:extLst>
              </p:cNvPr>
              <p:cNvSpPr/>
              <p:nvPr/>
            </p:nvSpPr>
            <p:spPr>
              <a:xfrm>
                <a:off x="320797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六角形 426">
                <a:extLst>
                  <a:ext uri="{FF2B5EF4-FFF2-40B4-BE49-F238E27FC236}">
                    <a16:creationId xmlns:a16="http://schemas.microsoft.com/office/drawing/2014/main" id="{CAA89067-5F9E-411E-BBB4-19E75A69102B}"/>
                  </a:ext>
                </a:extLst>
              </p:cNvPr>
              <p:cNvSpPr/>
              <p:nvPr/>
            </p:nvSpPr>
            <p:spPr>
              <a:xfrm>
                <a:off x="376451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六角形 427">
                <a:extLst>
                  <a:ext uri="{FF2B5EF4-FFF2-40B4-BE49-F238E27FC236}">
                    <a16:creationId xmlns:a16="http://schemas.microsoft.com/office/drawing/2014/main" id="{73185FC0-3334-4DA6-83ED-459B5B5FD3C0}"/>
                  </a:ext>
                </a:extLst>
              </p:cNvPr>
              <p:cNvSpPr/>
              <p:nvPr/>
            </p:nvSpPr>
            <p:spPr>
              <a:xfrm>
                <a:off x="432106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六角形 428">
                <a:extLst>
                  <a:ext uri="{FF2B5EF4-FFF2-40B4-BE49-F238E27FC236}">
                    <a16:creationId xmlns:a16="http://schemas.microsoft.com/office/drawing/2014/main" id="{E9039684-DF01-4B2B-BA0F-B254A598176C}"/>
                  </a:ext>
                </a:extLst>
              </p:cNvPr>
              <p:cNvSpPr/>
              <p:nvPr/>
            </p:nvSpPr>
            <p:spPr>
              <a:xfrm>
                <a:off x="42524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六角形 429">
                <a:extLst>
                  <a:ext uri="{FF2B5EF4-FFF2-40B4-BE49-F238E27FC236}">
                    <a16:creationId xmlns:a16="http://schemas.microsoft.com/office/drawing/2014/main" id="{689569E2-045A-4720-9D0B-02E4AF108454}"/>
                  </a:ext>
                </a:extLst>
              </p:cNvPr>
              <p:cNvSpPr/>
              <p:nvPr/>
            </p:nvSpPr>
            <p:spPr>
              <a:xfrm>
                <a:off x="98179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六角形 430">
                <a:extLst>
                  <a:ext uri="{FF2B5EF4-FFF2-40B4-BE49-F238E27FC236}">
                    <a16:creationId xmlns:a16="http://schemas.microsoft.com/office/drawing/2014/main" id="{819E7025-A974-4AB4-937A-D718FF18ED02}"/>
                  </a:ext>
                </a:extLst>
              </p:cNvPr>
              <p:cNvSpPr/>
              <p:nvPr/>
            </p:nvSpPr>
            <p:spPr>
              <a:xfrm>
                <a:off x="153833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六角形 431">
                <a:extLst>
                  <a:ext uri="{FF2B5EF4-FFF2-40B4-BE49-F238E27FC236}">
                    <a16:creationId xmlns:a16="http://schemas.microsoft.com/office/drawing/2014/main" id="{12D6D074-E9BF-43DA-94D0-AF3E011B9939}"/>
                  </a:ext>
                </a:extLst>
              </p:cNvPr>
              <p:cNvSpPr/>
              <p:nvPr/>
            </p:nvSpPr>
            <p:spPr>
              <a:xfrm>
                <a:off x="209488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六角形 432">
                <a:extLst>
                  <a:ext uri="{FF2B5EF4-FFF2-40B4-BE49-F238E27FC236}">
                    <a16:creationId xmlns:a16="http://schemas.microsoft.com/office/drawing/2014/main" id="{A4056919-2FCF-47AC-AAA6-BA4A6F88435F}"/>
                  </a:ext>
                </a:extLst>
              </p:cNvPr>
              <p:cNvSpPr/>
              <p:nvPr/>
            </p:nvSpPr>
            <p:spPr>
              <a:xfrm>
                <a:off x="265142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六角形 433">
                <a:extLst>
                  <a:ext uri="{FF2B5EF4-FFF2-40B4-BE49-F238E27FC236}">
                    <a16:creationId xmlns:a16="http://schemas.microsoft.com/office/drawing/2014/main" id="{C07FD498-3169-4487-AD14-BEB7D51FC67B}"/>
                  </a:ext>
                </a:extLst>
              </p:cNvPr>
              <p:cNvSpPr/>
              <p:nvPr/>
            </p:nvSpPr>
            <p:spPr>
              <a:xfrm>
                <a:off x="320797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六角形 434">
                <a:extLst>
                  <a:ext uri="{FF2B5EF4-FFF2-40B4-BE49-F238E27FC236}">
                    <a16:creationId xmlns:a16="http://schemas.microsoft.com/office/drawing/2014/main" id="{ED4AEC06-A866-431C-AA35-C4D40EEDCA9F}"/>
                  </a:ext>
                </a:extLst>
              </p:cNvPr>
              <p:cNvSpPr/>
              <p:nvPr/>
            </p:nvSpPr>
            <p:spPr>
              <a:xfrm>
                <a:off x="376451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六角形 435">
                <a:extLst>
                  <a:ext uri="{FF2B5EF4-FFF2-40B4-BE49-F238E27FC236}">
                    <a16:creationId xmlns:a16="http://schemas.microsoft.com/office/drawing/2014/main" id="{A644C913-10F1-48AB-BCE4-A37BA6042092}"/>
                  </a:ext>
                </a:extLst>
              </p:cNvPr>
              <p:cNvSpPr/>
              <p:nvPr/>
            </p:nvSpPr>
            <p:spPr>
              <a:xfrm>
                <a:off x="432106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六角形 436">
                <a:extLst>
                  <a:ext uri="{FF2B5EF4-FFF2-40B4-BE49-F238E27FC236}">
                    <a16:creationId xmlns:a16="http://schemas.microsoft.com/office/drawing/2014/main" id="{D4980B52-2561-4405-A4A4-0B8549E58883}"/>
                  </a:ext>
                </a:extLst>
              </p:cNvPr>
              <p:cNvSpPr/>
              <p:nvPr/>
            </p:nvSpPr>
            <p:spPr>
              <a:xfrm>
                <a:off x="487760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六角形 437">
                <a:extLst>
                  <a:ext uri="{FF2B5EF4-FFF2-40B4-BE49-F238E27FC236}">
                    <a16:creationId xmlns:a16="http://schemas.microsoft.com/office/drawing/2014/main" id="{F092276C-873A-4734-B0C5-0CDC1DB0974F}"/>
                  </a:ext>
                </a:extLst>
              </p:cNvPr>
              <p:cNvSpPr/>
              <p:nvPr/>
            </p:nvSpPr>
            <p:spPr>
              <a:xfrm>
                <a:off x="543414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六角形 438">
                <a:extLst>
                  <a:ext uri="{FF2B5EF4-FFF2-40B4-BE49-F238E27FC236}">
                    <a16:creationId xmlns:a16="http://schemas.microsoft.com/office/drawing/2014/main" id="{E3E21CE0-94A1-4053-ACF6-D578167FEF8C}"/>
                  </a:ext>
                </a:extLst>
              </p:cNvPr>
              <p:cNvSpPr/>
              <p:nvPr/>
            </p:nvSpPr>
            <p:spPr>
              <a:xfrm>
                <a:off x="599069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六角形 439">
                <a:extLst>
                  <a:ext uri="{FF2B5EF4-FFF2-40B4-BE49-F238E27FC236}">
                    <a16:creationId xmlns:a16="http://schemas.microsoft.com/office/drawing/2014/main" id="{D3B3B86E-279C-4DC7-9650-AFAC74746EEC}"/>
                  </a:ext>
                </a:extLst>
              </p:cNvPr>
              <p:cNvSpPr/>
              <p:nvPr/>
            </p:nvSpPr>
            <p:spPr>
              <a:xfrm>
                <a:off x="654723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六角形 440">
                <a:extLst>
                  <a:ext uri="{FF2B5EF4-FFF2-40B4-BE49-F238E27FC236}">
                    <a16:creationId xmlns:a16="http://schemas.microsoft.com/office/drawing/2014/main" id="{76AD063F-7F0D-4EB8-9CAB-B4A98578F293}"/>
                  </a:ext>
                </a:extLst>
              </p:cNvPr>
              <p:cNvSpPr/>
              <p:nvPr/>
            </p:nvSpPr>
            <p:spPr>
              <a:xfrm>
                <a:off x="710378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六角形 441">
                <a:extLst>
                  <a:ext uri="{FF2B5EF4-FFF2-40B4-BE49-F238E27FC236}">
                    <a16:creationId xmlns:a16="http://schemas.microsoft.com/office/drawing/2014/main" id="{F9E95C6D-7263-4141-A78C-0AB736339EC6}"/>
                  </a:ext>
                </a:extLst>
              </p:cNvPr>
              <p:cNvSpPr/>
              <p:nvPr/>
            </p:nvSpPr>
            <p:spPr>
              <a:xfrm>
                <a:off x="766032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六角形 442">
                <a:extLst>
                  <a:ext uri="{FF2B5EF4-FFF2-40B4-BE49-F238E27FC236}">
                    <a16:creationId xmlns:a16="http://schemas.microsoft.com/office/drawing/2014/main" id="{4D71F95B-6748-4A08-9B75-B072DDECC716}"/>
                  </a:ext>
                </a:extLst>
              </p:cNvPr>
              <p:cNvSpPr/>
              <p:nvPr/>
            </p:nvSpPr>
            <p:spPr>
              <a:xfrm>
                <a:off x="821687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六角形 443">
                <a:extLst>
                  <a:ext uri="{FF2B5EF4-FFF2-40B4-BE49-F238E27FC236}">
                    <a16:creationId xmlns:a16="http://schemas.microsoft.com/office/drawing/2014/main" id="{B74A7C92-FB7B-464A-A657-DA0BA995F2E6}"/>
                  </a:ext>
                </a:extLst>
              </p:cNvPr>
              <p:cNvSpPr/>
              <p:nvPr/>
            </p:nvSpPr>
            <p:spPr>
              <a:xfrm>
                <a:off x="877341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六角形 444">
                <a:extLst>
                  <a:ext uri="{FF2B5EF4-FFF2-40B4-BE49-F238E27FC236}">
                    <a16:creationId xmlns:a16="http://schemas.microsoft.com/office/drawing/2014/main" id="{05F67CBE-70BD-4350-8DED-FEBFC13CDF23}"/>
                  </a:ext>
                </a:extLst>
              </p:cNvPr>
              <p:cNvSpPr/>
              <p:nvPr/>
            </p:nvSpPr>
            <p:spPr>
              <a:xfrm>
                <a:off x="487760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六角形 445">
                <a:extLst>
                  <a:ext uri="{FF2B5EF4-FFF2-40B4-BE49-F238E27FC236}">
                    <a16:creationId xmlns:a16="http://schemas.microsoft.com/office/drawing/2014/main" id="{7FFD0376-94BC-4F0C-A97D-D3B944398DD6}"/>
                  </a:ext>
                </a:extLst>
              </p:cNvPr>
              <p:cNvSpPr/>
              <p:nvPr/>
            </p:nvSpPr>
            <p:spPr>
              <a:xfrm>
                <a:off x="543414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六角形 446">
                <a:extLst>
                  <a:ext uri="{FF2B5EF4-FFF2-40B4-BE49-F238E27FC236}">
                    <a16:creationId xmlns:a16="http://schemas.microsoft.com/office/drawing/2014/main" id="{1D395C5A-0C39-40E3-8FE4-62C5AB8C2F9E}"/>
                  </a:ext>
                </a:extLst>
              </p:cNvPr>
              <p:cNvSpPr/>
              <p:nvPr/>
            </p:nvSpPr>
            <p:spPr>
              <a:xfrm>
                <a:off x="599069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六角形 447">
                <a:extLst>
                  <a:ext uri="{FF2B5EF4-FFF2-40B4-BE49-F238E27FC236}">
                    <a16:creationId xmlns:a16="http://schemas.microsoft.com/office/drawing/2014/main" id="{A8EB3022-95C9-4632-A9E9-AFA514BB9BAC}"/>
                  </a:ext>
                </a:extLst>
              </p:cNvPr>
              <p:cNvSpPr/>
              <p:nvPr/>
            </p:nvSpPr>
            <p:spPr>
              <a:xfrm>
                <a:off x="654723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六角形 448">
                <a:extLst>
                  <a:ext uri="{FF2B5EF4-FFF2-40B4-BE49-F238E27FC236}">
                    <a16:creationId xmlns:a16="http://schemas.microsoft.com/office/drawing/2014/main" id="{06055CFE-D109-4F35-88C9-C7DD71D46A71}"/>
                  </a:ext>
                </a:extLst>
              </p:cNvPr>
              <p:cNvSpPr/>
              <p:nvPr/>
            </p:nvSpPr>
            <p:spPr>
              <a:xfrm>
                <a:off x="710378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六角形 449">
                <a:extLst>
                  <a:ext uri="{FF2B5EF4-FFF2-40B4-BE49-F238E27FC236}">
                    <a16:creationId xmlns:a16="http://schemas.microsoft.com/office/drawing/2014/main" id="{C5246B39-68F8-4AF5-9F00-3CDA0F2F80C8}"/>
                  </a:ext>
                </a:extLst>
              </p:cNvPr>
              <p:cNvSpPr/>
              <p:nvPr/>
            </p:nvSpPr>
            <p:spPr>
              <a:xfrm>
                <a:off x="766032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六角形 450">
                <a:extLst>
                  <a:ext uri="{FF2B5EF4-FFF2-40B4-BE49-F238E27FC236}">
                    <a16:creationId xmlns:a16="http://schemas.microsoft.com/office/drawing/2014/main" id="{0DBCC1EB-055E-466B-87B2-0CCA6C504FC5}"/>
                  </a:ext>
                </a:extLst>
              </p:cNvPr>
              <p:cNvSpPr/>
              <p:nvPr/>
            </p:nvSpPr>
            <p:spPr>
              <a:xfrm>
                <a:off x="821687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六角形 451">
                <a:extLst>
                  <a:ext uri="{FF2B5EF4-FFF2-40B4-BE49-F238E27FC236}">
                    <a16:creationId xmlns:a16="http://schemas.microsoft.com/office/drawing/2014/main" id="{EFCB6130-296F-474D-9C01-69C653F8D343}"/>
                  </a:ext>
                </a:extLst>
              </p:cNvPr>
              <p:cNvSpPr/>
              <p:nvPr/>
            </p:nvSpPr>
            <p:spPr>
              <a:xfrm>
                <a:off x="877341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六角形 452">
                <a:extLst>
                  <a:ext uri="{FF2B5EF4-FFF2-40B4-BE49-F238E27FC236}">
                    <a16:creationId xmlns:a16="http://schemas.microsoft.com/office/drawing/2014/main" id="{BA4EDC54-8F0D-4F52-ADFC-CBBE660F9F85}"/>
                  </a:ext>
                </a:extLst>
              </p:cNvPr>
              <p:cNvSpPr/>
              <p:nvPr/>
            </p:nvSpPr>
            <p:spPr>
              <a:xfrm>
                <a:off x="487760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六角形 453">
                <a:extLst>
                  <a:ext uri="{FF2B5EF4-FFF2-40B4-BE49-F238E27FC236}">
                    <a16:creationId xmlns:a16="http://schemas.microsoft.com/office/drawing/2014/main" id="{D85A9DBD-CCEE-4E16-8E59-9D2C54E97EA7}"/>
                  </a:ext>
                </a:extLst>
              </p:cNvPr>
              <p:cNvSpPr/>
              <p:nvPr/>
            </p:nvSpPr>
            <p:spPr>
              <a:xfrm>
                <a:off x="543414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六角形 454">
                <a:extLst>
                  <a:ext uri="{FF2B5EF4-FFF2-40B4-BE49-F238E27FC236}">
                    <a16:creationId xmlns:a16="http://schemas.microsoft.com/office/drawing/2014/main" id="{B987571E-85B8-4B5A-BA2B-040B04809FD8}"/>
                  </a:ext>
                </a:extLst>
              </p:cNvPr>
              <p:cNvSpPr/>
              <p:nvPr/>
            </p:nvSpPr>
            <p:spPr>
              <a:xfrm>
                <a:off x="599069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六角形 455">
                <a:extLst>
                  <a:ext uri="{FF2B5EF4-FFF2-40B4-BE49-F238E27FC236}">
                    <a16:creationId xmlns:a16="http://schemas.microsoft.com/office/drawing/2014/main" id="{1CB23D06-E66E-477A-AAF1-119A28FF836C}"/>
                  </a:ext>
                </a:extLst>
              </p:cNvPr>
              <p:cNvSpPr/>
              <p:nvPr/>
            </p:nvSpPr>
            <p:spPr>
              <a:xfrm>
                <a:off x="654723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六角形 456">
                <a:extLst>
                  <a:ext uri="{FF2B5EF4-FFF2-40B4-BE49-F238E27FC236}">
                    <a16:creationId xmlns:a16="http://schemas.microsoft.com/office/drawing/2014/main" id="{67A221B2-3795-4D47-85E9-C9960906F78C}"/>
                  </a:ext>
                </a:extLst>
              </p:cNvPr>
              <p:cNvSpPr/>
              <p:nvPr/>
            </p:nvSpPr>
            <p:spPr>
              <a:xfrm>
                <a:off x="710378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六角形 457">
                <a:extLst>
                  <a:ext uri="{FF2B5EF4-FFF2-40B4-BE49-F238E27FC236}">
                    <a16:creationId xmlns:a16="http://schemas.microsoft.com/office/drawing/2014/main" id="{437B043D-6E50-413C-B270-6F512FC369D9}"/>
                  </a:ext>
                </a:extLst>
              </p:cNvPr>
              <p:cNvSpPr/>
              <p:nvPr/>
            </p:nvSpPr>
            <p:spPr>
              <a:xfrm>
                <a:off x="766032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六角形 458">
                <a:extLst>
                  <a:ext uri="{FF2B5EF4-FFF2-40B4-BE49-F238E27FC236}">
                    <a16:creationId xmlns:a16="http://schemas.microsoft.com/office/drawing/2014/main" id="{F1CE8FC7-6C6B-49E7-A4B7-DB4B858D9DC3}"/>
                  </a:ext>
                </a:extLst>
              </p:cNvPr>
              <p:cNvSpPr/>
              <p:nvPr/>
            </p:nvSpPr>
            <p:spPr>
              <a:xfrm>
                <a:off x="821687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六角形 459">
                <a:extLst>
                  <a:ext uri="{FF2B5EF4-FFF2-40B4-BE49-F238E27FC236}">
                    <a16:creationId xmlns:a16="http://schemas.microsoft.com/office/drawing/2014/main" id="{ED7F9A1F-96F1-4405-AA2E-0C8C58520411}"/>
                  </a:ext>
                </a:extLst>
              </p:cNvPr>
              <p:cNvSpPr/>
              <p:nvPr/>
            </p:nvSpPr>
            <p:spPr>
              <a:xfrm>
                <a:off x="877341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六角形 460">
                <a:extLst>
                  <a:ext uri="{FF2B5EF4-FFF2-40B4-BE49-F238E27FC236}">
                    <a16:creationId xmlns:a16="http://schemas.microsoft.com/office/drawing/2014/main" id="{4F5B7BAA-45EA-43D1-A5FD-ADDA30659970}"/>
                  </a:ext>
                </a:extLst>
              </p:cNvPr>
              <p:cNvSpPr/>
              <p:nvPr/>
            </p:nvSpPr>
            <p:spPr>
              <a:xfrm>
                <a:off x="487760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六角形 461">
                <a:extLst>
                  <a:ext uri="{FF2B5EF4-FFF2-40B4-BE49-F238E27FC236}">
                    <a16:creationId xmlns:a16="http://schemas.microsoft.com/office/drawing/2014/main" id="{AA9A40B4-D784-46E7-BB6C-8D9B2D9E0C88}"/>
                  </a:ext>
                </a:extLst>
              </p:cNvPr>
              <p:cNvSpPr/>
              <p:nvPr/>
            </p:nvSpPr>
            <p:spPr>
              <a:xfrm>
                <a:off x="543414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六角形 462">
                <a:extLst>
                  <a:ext uri="{FF2B5EF4-FFF2-40B4-BE49-F238E27FC236}">
                    <a16:creationId xmlns:a16="http://schemas.microsoft.com/office/drawing/2014/main" id="{E19ADB55-730C-4680-8984-AC90C4FBC655}"/>
                  </a:ext>
                </a:extLst>
              </p:cNvPr>
              <p:cNvSpPr/>
              <p:nvPr/>
            </p:nvSpPr>
            <p:spPr>
              <a:xfrm>
                <a:off x="599069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六角形 463">
                <a:extLst>
                  <a:ext uri="{FF2B5EF4-FFF2-40B4-BE49-F238E27FC236}">
                    <a16:creationId xmlns:a16="http://schemas.microsoft.com/office/drawing/2014/main" id="{454D2901-227F-452C-806C-5C6DE9656371}"/>
                  </a:ext>
                </a:extLst>
              </p:cNvPr>
              <p:cNvSpPr/>
              <p:nvPr/>
            </p:nvSpPr>
            <p:spPr>
              <a:xfrm>
                <a:off x="654723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六角形 464">
                <a:extLst>
                  <a:ext uri="{FF2B5EF4-FFF2-40B4-BE49-F238E27FC236}">
                    <a16:creationId xmlns:a16="http://schemas.microsoft.com/office/drawing/2014/main" id="{C2544EB3-A7CF-409E-A25A-E4395EDEF1E6}"/>
                  </a:ext>
                </a:extLst>
              </p:cNvPr>
              <p:cNvSpPr/>
              <p:nvPr/>
            </p:nvSpPr>
            <p:spPr>
              <a:xfrm>
                <a:off x="710378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六角形 465">
                <a:extLst>
                  <a:ext uri="{FF2B5EF4-FFF2-40B4-BE49-F238E27FC236}">
                    <a16:creationId xmlns:a16="http://schemas.microsoft.com/office/drawing/2014/main" id="{A540B9B8-6941-4CC4-8BD1-078C44EF9081}"/>
                  </a:ext>
                </a:extLst>
              </p:cNvPr>
              <p:cNvSpPr/>
              <p:nvPr/>
            </p:nvSpPr>
            <p:spPr>
              <a:xfrm>
                <a:off x="766032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六角形 466">
                <a:extLst>
                  <a:ext uri="{FF2B5EF4-FFF2-40B4-BE49-F238E27FC236}">
                    <a16:creationId xmlns:a16="http://schemas.microsoft.com/office/drawing/2014/main" id="{D3D1F8C1-A842-430D-AF69-C95E64288D1C}"/>
                  </a:ext>
                </a:extLst>
              </p:cNvPr>
              <p:cNvSpPr/>
              <p:nvPr/>
            </p:nvSpPr>
            <p:spPr>
              <a:xfrm>
                <a:off x="821687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六角形 467">
                <a:extLst>
                  <a:ext uri="{FF2B5EF4-FFF2-40B4-BE49-F238E27FC236}">
                    <a16:creationId xmlns:a16="http://schemas.microsoft.com/office/drawing/2014/main" id="{67A3BCBE-45A6-475A-B860-5890B729015A}"/>
                  </a:ext>
                </a:extLst>
              </p:cNvPr>
              <p:cNvSpPr/>
              <p:nvPr/>
            </p:nvSpPr>
            <p:spPr>
              <a:xfrm>
                <a:off x="877341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六角形 468">
                <a:extLst>
                  <a:ext uri="{FF2B5EF4-FFF2-40B4-BE49-F238E27FC236}">
                    <a16:creationId xmlns:a16="http://schemas.microsoft.com/office/drawing/2014/main" id="{DE622208-AB06-4388-8D1A-1B6D15636E83}"/>
                  </a:ext>
                </a:extLst>
              </p:cNvPr>
              <p:cNvSpPr/>
              <p:nvPr/>
            </p:nvSpPr>
            <p:spPr>
              <a:xfrm>
                <a:off x="487760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六角形 469">
                <a:extLst>
                  <a:ext uri="{FF2B5EF4-FFF2-40B4-BE49-F238E27FC236}">
                    <a16:creationId xmlns:a16="http://schemas.microsoft.com/office/drawing/2014/main" id="{73689A81-1985-4DF4-8A0C-4AD3A10F4899}"/>
                  </a:ext>
                </a:extLst>
              </p:cNvPr>
              <p:cNvSpPr/>
              <p:nvPr/>
            </p:nvSpPr>
            <p:spPr>
              <a:xfrm>
                <a:off x="543414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六角形 470">
                <a:extLst>
                  <a:ext uri="{FF2B5EF4-FFF2-40B4-BE49-F238E27FC236}">
                    <a16:creationId xmlns:a16="http://schemas.microsoft.com/office/drawing/2014/main" id="{219339BA-C08F-4449-94CA-EA4762BB8D11}"/>
                  </a:ext>
                </a:extLst>
              </p:cNvPr>
              <p:cNvSpPr/>
              <p:nvPr/>
            </p:nvSpPr>
            <p:spPr>
              <a:xfrm>
                <a:off x="599069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六角形 471">
                <a:extLst>
                  <a:ext uri="{FF2B5EF4-FFF2-40B4-BE49-F238E27FC236}">
                    <a16:creationId xmlns:a16="http://schemas.microsoft.com/office/drawing/2014/main" id="{79AF41D1-F2D9-4D3B-956B-20CDCBCF56F0}"/>
                  </a:ext>
                </a:extLst>
              </p:cNvPr>
              <p:cNvSpPr/>
              <p:nvPr/>
            </p:nvSpPr>
            <p:spPr>
              <a:xfrm>
                <a:off x="654723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六角形 472">
                <a:extLst>
                  <a:ext uri="{FF2B5EF4-FFF2-40B4-BE49-F238E27FC236}">
                    <a16:creationId xmlns:a16="http://schemas.microsoft.com/office/drawing/2014/main" id="{56B0420D-5D65-4D76-A15E-58A32B31C7C0}"/>
                  </a:ext>
                </a:extLst>
              </p:cNvPr>
              <p:cNvSpPr/>
              <p:nvPr/>
            </p:nvSpPr>
            <p:spPr>
              <a:xfrm>
                <a:off x="710378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六角形 473">
                <a:extLst>
                  <a:ext uri="{FF2B5EF4-FFF2-40B4-BE49-F238E27FC236}">
                    <a16:creationId xmlns:a16="http://schemas.microsoft.com/office/drawing/2014/main" id="{0820F8E1-1B22-4997-9E34-3BEB46B05C7B}"/>
                  </a:ext>
                </a:extLst>
              </p:cNvPr>
              <p:cNvSpPr/>
              <p:nvPr/>
            </p:nvSpPr>
            <p:spPr>
              <a:xfrm>
                <a:off x="766032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六角形 474">
                <a:extLst>
                  <a:ext uri="{FF2B5EF4-FFF2-40B4-BE49-F238E27FC236}">
                    <a16:creationId xmlns:a16="http://schemas.microsoft.com/office/drawing/2014/main" id="{107828F0-DED8-4AAC-92CC-10B687807E50}"/>
                  </a:ext>
                </a:extLst>
              </p:cNvPr>
              <p:cNvSpPr/>
              <p:nvPr/>
            </p:nvSpPr>
            <p:spPr>
              <a:xfrm>
                <a:off x="821687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六角形 475">
                <a:extLst>
                  <a:ext uri="{FF2B5EF4-FFF2-40B4-BE49-F238E27FC236}">
                    <a16:creationId xmlns:a16="http://schemas.microsoft.com/office/drawing/2014/main" id="{8A20936E-C61A-43E6-947A-47C9D0870C2F}"/>
                  </a:ext>
                </a:extLst>
              </p:cNvPr>
              <p:cNvSpPr/>
              <p:nvPr/>
            </p:nvSpPr>
            <p:spPr>
              <a:xfrm>
                <a:off x="877341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六角形 476">
                <a:extLst>
                  <a:ext uri="{FF2B5EF4-FFF2-40B4-BE49-F238E27FC236}">
                    <a16:creationId xmlns:a16="http://schemas.microsoft.com/office/drawing/2014/main" id="{872A0B7F-1A4C-44E5-A76A-29199A2E3449}"/>
                  </a:ext>
                </a:extLst>
              </p:cNvPr>
              <p:cNvSpPr/>
              <p:nvPr/>
            </p:nvSpPr>
            <p:spPr>
              <a:xfrm>
                <a:off x="487760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六角形 477">
                <a:extLst>
                  <a:ext uri="{FF2B5EF4-FFF2-40B4-BE49-F238E27FC236}">
                    <a16:creationId xmlns:a16="http://schemas.microsoft.com/office/drawing/2014/main" id="{79DB8116-48AB-434E-B07B-5145A95190D4}"/>
                  </a:ext>
                </a:extLst>
              </p:cNvPr>
              <p:cNvSpPr/>
              <p:nvPr/>
            </p:nvSpPr>
            <p:spPr>
              <a:xfrm>
                <a:off x="543414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六角形 478">
                <a:extLst>
                  <a:ext uri="{FF2B5EF4-FFF2-40B4-BE49-F238E27FC236}">
                    <a16:creationId xmlns:a16="http://schemas.microsoft.com/office/drawing/2014/main" id="{48FD88FC-5C9C-42EE-8F77-5224B10273C4}"/>
                  </a:ext>
                </a:extLst>
              </p:cNvPr>
              <p:cNvSpPr/>
              <p:nvPr/>
            </p:nvSpPr>
            <p:spPr>
              <a:xfrm>
                <a:off x="599069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六角形 479">
                <a:extLst>
                  <a:ext uri="{FF2B5EF4-FFF2-40B4-BE49-F238E27FC236}">
                    <a16:creationId xmlns:a16="http://schemas.microsoft.com/office/drawing/2014/main" id="{37252D23-3CCD-4FF2-8DD2-A404B01A95D6}"/>
                  </a:ext>
                </a:extLst>
              </p:cNvPr>
              <p:cNvSpPr/>
              <p:nvPr/>
            </p:nvSpPr>
            <p:spPr>
              <a:xfrm>
                <a:off x="654723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六角形 480">
                <a:extLst>
                  <a:ext uri="{FF2B5EF4-FFF2-40B4-BE49-F238E27FC236}">
                    <a16:creationId xmlns:a16="http://schemas.microsoft.com/office/drawing/2014/main" id="{9E210743-0689-4DE6-B6EF-430B5F97622F}"/>
                  </a:ext>
                </a:extLst>
              </p:cNvPr>
              <p:cNvSpPr/>
              <p:nvPr/>
            </p:nvSpPr>
            <p:spPr>
              <a:xfrm>
                <a:off x="710378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六角形 481">
                <a:extLst>
                  <a:ext uri="{FF2B5EF4-FFF2-40B4-BE49-F238E27FC236}">
                    <a16:creationId xmlns:a16="http://schemas.microsoft.com/office/drawing/2014/main" id="{BDD168D8-0786-4898-AD7A-80FEABFEC8F1}"/>
                  </a:ext>
                </a:extLst>
              </p:cNvPr>
              <p:cNvSpPr/>
              <p:nvPr/>
            </p:nvSpPr>
            <p:spPr>
              <a:xfrm>
                <a:off x="766032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六角形 482">
                <a:extLst>
                  <a:ext uri="{FF2B5EF4-FFF2-40B4-BE49-F238E27FC236}">
                    <a16:creationId xmlns:a16="http://schemas.microsoft.com/office/drawing/2014/main" id="{00738A1A-725E-46AB-A57D-B88381ED7C3C}"/>
                  </a:ext>
                </a:extLst>
              </p:cNvPr>
              <p:cNvSpPr/>
              <p:nvPr/>
            </p:nvSpPr>
            <p:spPr>
              <a:xfrm>
                <a:off x="821687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六角形 483">
                <a:extLst>
                  <a:ext uri="{FF2B5EF4-FFF2-40B4-BE49-F238E27FC236}">
                    <a16:creationId xmlns:a16="http://schemas.microsoft.com/office/drawing/2014/main" id="{F5DCCAFC-25A1-447A-9B42-5CE9B22C454F}"/>
                  </a:ext>
                </a:extLst>
              </p:cNvPr>
              <p:cNvSpPr/>
              <p:nvPr/>
            </p:nvSpPr>
            <p:spPr>
              <a:xfrm>
                <a:off x="877341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六角形 484">
                <a:extLst>
                  <a:ext uri="{FF2B5EF4-FFF2-40B4-BE49-F238E27FC236}">
                    <a16:creationId xmlns:a16="http://schemas.microsoft.com/office/drawing/2014/main" id="{49E3FD12-32D4-4FE0-819B-D45F8D90FFB4}"/>
                  </a:ext>
                </a:extLst>
              </p:cNvPr>
              <p:cNvSpPr/>
              <p:nvPr/>
            </p:nvSpPr>
            <p:spPr>
              <a:xfrm>
                <a:off x="42524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六角形 485">
                <a:extLst>
                  <a:ext uri="{FF2B5EF4-FFF2-40B4-BE49-F238E27FC236}">
                    <a16:creationId xmlns:a16="http://schemas.microsoft.com/office/drawing/2014/main" id="{6B5F728B-2720-4F40-B948-38D791869F8C}"/>
                  </a:ext>
                </a:extLst>
              </p:cNvPr>
              <p:cNvSpPr/>
              <p:nvPr/>
            </p:nvSpPr>
            <p:spPr>
              <a:xfrm>
                <a:off x="98179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六角形 486">
                <a:extLst>
                  <a:ext uri="{FF2B5EF4-FFF2-40B4-BE49-F238E27FC236}">
                    <a16:creationId xmlns:a16="http://schemas.microsoft.com/office/drawing/2014/main" id="{AAA5DFC1-E457-4A31-9271-FAA1487A34AB}"/>
                  </a:ext>
                </a:extLst>
              </p:cNvPr>
              <p:cNvSpPr/>
              <p:nvPr/>
            </p:nvSpPr>
            <p:spPr>
              <a:xfrm>
                <a:off x="153833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六角形 487">
                <a:extLst>
                  <a:ext uri="{FF2B5EF4-FFF2-40B4-BE49-F238E27FC236}">
                    <a16:creationId xmlns:a16="http://schemas.microsoft.com/office/drawing/2014/main" id="{BE8E126E-C6CF-446B-921E-43BB92F89034}"/>
                  </a:ext>
                </a:extLst>
              </p:cNvPr>
              <p:cNvSpPr/>
              <p:nvPr/>
            </p:nvSpPr>
            <p:spPr>
              <a:xfrm>
                <a:off x="209488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六角形 488">
                <a:extLst>
                  <a:ext uri="{FF2B5EF4-FFF2-40B4-BE49-F238E27FC236}">
                    <a16:creationId xmlns:a16="http://schemas.microsoft.com/office/drawing/2014/main" id="{C0A444CF-B194-4B66-A913-666D072D0898}"/>
                  </a:ext>
                </a:extLst>
              </p:cNvPr>
              <p:cNvSpPr/>
              <p:nvPr/>
            </p:nvSpPr>
            <p:spPr>
              <a:xfrm>
                <a:off x="265142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六角形 489">
                <a:extLst>
                  <a:ext uri="{FF2B5EF4-FFF2-40B4-BE49-F238E27FC236}">
                    <a16:creationId xmlns:a16="http://schemas.microsoft.com/office/drawing/2014/main" id="{75AEECC8-4CBE-4EDD-A8BE-A059918626E5}"/>
                  </a:ext>
                </a:extLst>
              </p:cNvPr>
              <p:cNvSpPr/>
              <p:nvPr/>
            </p:nvSpPr>
            <p:spPr>
              <a:xfrm>
                <a:off x="320797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六角形 490">
                <a:extLst>
                  <a:ext uri="{FF2B5EF4-FFF2-40B4-BE49-F238E27FC236}">
                    <a16:creationId xmlns:a16="http://schemas.microsoft.com/office/drawing/2014/main" id="{9830A173-F739-4993-A1D2-28368675E52D}"/>
                  </a:ext>
                </a:extLst>
              </p:cNvPr>
              <p:cNvSpPr/>
              <p:nvPr/>
            </p:nvSpPr>
            <p:spPr>
              <a:xfrm>
                <a:off x="376451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六角形 491">
                <a:extLst>
                  <a:ext uri="{FF2B5EF4-FFF2-40B4-BE49-F238E27FC236}">
                    <a16:creationId xmlns:a16="http://schemas.microsoft.com/office/drawing/2014/main" id="{8F15E2DA-C890-427B-9EDC-346CE53B3138}"/>
                  </a:ext>
                </a:extLst>
              </p:cNvPr>
              <p:cNvSpPr/>
              <p:nvPr/>
            </p:nvSpPr>
            <p:spPr>
              <a:xfrm>
                <a:off x="432106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六角形 492">
                <a:extLst>
                  <a:ext uri="{FF2B5EF4-FFF2-40B4-BE49-F238E27FC236}">
                    <a16:creationId xmlns:a16="http://schemas.microsoft.com/office/drawing/2014/main" id="{6714B4A8-2E96-4085-AC7C-9C5C02107E7D}"/>
                  </a:ext>
                </a:extLst>
              </p:cNvPr>
              <p:cNvSpPr/>
              <p:nvPr/>
            </p:nvSpPr>
            <p:spPr>
              <a:xfrm>
                <a:off x="42524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六角形 493">
                <a:extLst>
                  <a:ext uri="{FF2B5EF4-FFF2-40B4-BE49-F238E27FC236}">
                    <a16:creationId xmlns:a16="http://schemas.microsoft.com/office/drawing/2014/main" id="{8C11A243-9499-4E96-882B-4941298ADD38}"/>
                  </a:ext>
                </a:extLst>
              </p:cNvPr>
              <p:cNvSpPr/>
              <p:nvPr/>
            </p:nvSpPr>
            <p:spPr>
              <a:xfrm>
                <a:off x="98179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六角形 494">
                <a:extLst>
                  <a:ext uri="{FF2B5EF4-FFF2-40B4-BE49-F238E27FC236}">
                    <a16:creationId xmlns:a16="http://schemas.microsoft.com/office/drawing/2014/main" id="{01F592F7-2BA6-4B10-A196-8772BBB044A0}"/>
                  </a:ext>
                </a:extLst>
              </p:cNvPr>
              <p:cNvSpPr/>
              <p:nvPr/>
            </p:nvSpPr>
            <p:spPr>
              <a:xfrm>
                <a:off x="153833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六角形 495">
                <a:extLst>
                  <a:ext uri="{FF2B5EF4-FFF2-40B4-BE49-F238E27FC236}">
                    <a16:creationId xmlns:a16="http://schemas.microsoft.com/office/drawing/2014/main" id="{B4B9FE16-E531-4D34-9DF9-911F2BAB97EB}"/>
                  </a:ext>
                </a:extLst>
              </p:cNvPr>
              <p:cNvSpPr/>
              <p:nvPr/>
            </p:nvSpPr>
            <p:spPr>
              <a:xfrm>
                <a:off x="209488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六角形 496">
                <a:extLst>
                  <a:ext uri="{FF2B5EF4-FFF2-40B4-BE49-F238E27FC236}">
                    <a16:creationId xmlns:a16="http://schemas.microsoft.com/office/drawing/2014/main" id="{208D9A5E-7FE2-475C-82F8-11713D7DBCBE}"/>
                  </a:ext>
                </a:extLst>
              </p:cNvPr>
              <p:cNvSpPr/>
              <p:nvPr/>
            </p:nvSpPr>
            <p:spPr>
              <a:xfrm>
                <a:off x="265142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六角形 497">
                <a:extLst>
                  <a:ext uri="{FF2B5EF4-FFF2-40B4-BE49-F238E27FC236}">
                    <a16:creationId xmlns:a16="http://schemas.microsoft.com/office/drawing/2014/main" id="{C20B7D3C-2CCC-41A2-8B92-0851991F90DB}"/>
                  </a:ext>
                </a:extLst>
              </p:cNvPr>
              <p:cNvSpPr/>
              <p:nvPr/>
            </p:nvSpPr>
            <p:spPr>
              <a:xfrm>
                <a:off x="320797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六角形 498">
                <a:extLst>
                  <a:ext uri="{FF2B5EF4-FFF2-40B4-BE49-F238E27FC236}">
                    <a16:creationId xmlns:a16="http://schemas.microsoft.com/office/drawing/2014/main" id="{50711AF8-908C-4194-A349-5D13EFBB76B0}"/>
                  </a:ext>
                </a:extLst>
              </p:cNvPr>
              <p:cNvSpPr/>
              <p:nvPr/>
            </p:nvSpPr>
            <p:spPr>
              <a:xfrm>
                <a:off x="376451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六角形 499">
                <a:extLst>
                  <a:ext uri="{FF2B5EF4-FFF2-40B4-BE49-F238E27FC236}">
                    <a16:creationId xmlns:a16="http://schemas.microsoft.com/office/drawing/2014/main" id="{7D31AEBD-7A96-4A78-9D0F-C7982AAEF4DD}"/>
                  </a:ext>
                </a:extLst>
              </p:cNvPr>
              <p:cNvSpPr/>
              <p:nvPr/>
            </p:nvSpPr>
            <p:spPr>
              <a:xfrm>
                <a:off x="432106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六角形 500">
                <a:extLst>
                  <a:ext uri="{FF2B5EF4-FFF2-40B4-BE49-F238E27FC236}">
                    <a16:creationId xmlns:a16="http://schemas.microsoft.com/office/drawing/2014/main" id="{0DDF90E9-CA21-4341-A8C5-C4457651B5F4}"/>
                  </a:ext>
                </a:extLst>
              </p:cNvPr>
              <p:cNvSpPr/>
              <p:nvPr/>
            </p:nvSpPr>
            <p:spPr>
              <a:xfrm>
                <a:off x="42524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六角形 501">
                <a:extLst>
                  <a:ext uri="{FF2B5EF4-FFF2-40B4-BE49-F238E27FC236}">
                    <a16:creationId xmlns:a16="http://schemas.microsoft.com/office/drawing/2014/main" id="{CEB30639-EFD3-4A35-A24C-EF5B7BD6FB79}"/>
                  </a:ext>
                </a:extLst>
              </p:cNvPr>
              <p:cNvSpPr/>
              <p:nvPr/>
            </p:nvSpPr>
            <p:spPr>
              <a:xfrm>
                <a:off x="98179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六角形 502">
                <a:extLst>
                  <a:ext uri="{FF2B5EF4-FFF2-40B4-BE49-F238E27FC236}">
                    <a16:creationId xmlns:a16="http://schemas.microsoft.com/office/drawing/2014/main" id="{7244D2B0-B23F-42EA-953C-90A4281F1EC2}"/>
                  </a:ext>
                </a:extLst>
              </p:cNvPr>
              <p:cNvSpPr/>
              <p:nvPr/>
            </p:nvSpPr>
            <p:spPr>
              <a:xfrm>
                <a:off x="153833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六角形 503">
                <a:extLst>
                  <a:ext uri="{FF2B5EF4-FFF2-40B4-BE49-F238E27FC236}">
                    <a16:creationId xmlns:a16="http://schemas.microsoft.com/office/drawing/2014/main" id="{34BFD8A6-913F-4ACE-935A-2601A8298AC8}"/>
                  </a:ext>
                </a:extLst>
              </p:cNvPr>
              <p:cNvSpPr/>
              <p:nvPr/>
            </p:nvSpPr>
            <p:spPr>
              <a:xfrm>
                <a:off x="209488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六角形 504">
                <a:extLst>
                  <a:ext uri="{FF2B5EF4-FFF2-40B4-BE49-F238E27FC236}">
                    <a16:creationId xmlns:a16="http://schemas.microsoft.com/office/drawing/2014/main" id="{0E740378-9B1E-4AD7-B400-6759CE03C086}"/>
                  </a:ext>
                </a:extLst>
              </p:cNvPr>
              <p:cNvSpPr/>
              <p:nvPr/>
            </p:nvSpPr>
            <p:spPr>
              <a:xfrm>
                <a:off x="265142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六角形 505">
                <a:extLst>
                  <a:ext uri="{FF2B5EF4-FFF2-40B4-BE49-F238E27FC236}">
                    <a16:creationId xmlns:a16="http://schemas.microsoft.com/office/drawing/2014/main" id="{62EA5C54-DA74-4006-BB37-A3E4CD49588E}"/>
                  </a:ext>
                </a:extLst>
              </p:cNvPr>
              <p:cNvSpPr/>
              <p:nvPr/>
            </p:nvSpPr>
            <p:spPr>
              <a:xfrm>
                <a:off x="320797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六角形 506">
                <a:extLst>
                  <a:ext uri="{FF2B5EF4-FFF2-40B4-BE49-F238E27FC236}">
                    <a16:creationId xmlns:a16="http://schemas.microsoft.com/office/drawing/2014/main" id="{26FB0A93-C12A-44FE-82B4-2ABF0694081E}"/>
                  </a:ext>
                </a:extLst>
              </p:cNvPr>
              <p:cNvSpPr/>
              <p:nvPr/>
            </p:nvSpPr>
            <p:spPr>
              <a:xfrm>
                <a:off x="376451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六角形 507">
                <a:extLst>
                  <a:ext uri="{FF2B5EF4-FFF2-40B4-BE49-F238E27FC236}">
                    <a16:creationId xmlns:a16="http://schemas.microsoft.com/office/drawing/2014/main" id="{8BBC7351-38A2-431E-89A1-7C0AF50CA90A}"/>
                  </a:ext>
                </a:extLst>
              </p:cNvPr>
              <p:cNvSpPr/>
              <p:nvPr/>
            </p:nvSpPr>
            <p:spPr>
              <a:xfrm>
                <a:off x="432106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六角形 508">
                <a:extLst>
                  <a:ext uri="{FF2B5EF4-FFF2-40B4-BE49-F238E27FC236}">
                    <a16:creationId xmlns:a16="http://schemas.microsoft.com/office/drawing/2014/main" id="{D22E05E2-67E3-4AC2-8A34-944919C5C5B3}"/>
                  </a:ext>
                </a:extLst>
              </p:cNvPr>
              <p:cNvSpPr/>
              <p:nvPr/>
            </p:nvSpPr>
            <p:spPr>
              <a:xfrm>
                <a:off x="42524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六角形 509">
                <a:extLst>
                  <a:ext uri="{FF2B5EF4-FFF2-40B4-BE49-F238E27FC236}">
                    <a16:creationId xmlns:a16="http://schemas.microsoft.com/office/drawing/2014/main" id="{1F643101-F320-48D6-AD76-EDD520AF924C}"/>
                  </a:ext>
                </a:extLst>
              </p:cNvPr>
              <p:cNvSpPr/>
              <p:nvPr/>
            </p:nvSpPr>
            <p:spPr>
              <a:xfrm>
                <a:off x="98179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六角形 510">
                <a:extLst>
                  <a:ext uri="{FF2B5EF4-FFF2-40B4-BE49-F238E27FC236}">
                    <a16:creationId xmlns:a16="http://schemas.microsoft.com/office/drawing/2014/main" id="{4EC8D591-E3C7-46C9-9AD8-762918565EDE}"/>
                  </a:ext>
                </a:extLst>
              </p:cNvPr>
              <p:cNvSpPr/>
              <p:nvPr/>
            </p:nvSpPr>
            <p:spPr>
              <a:xfrm>
                <a:off x="153833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六角形 511">
                <a:extLst>
                  <a:ext uri="{FF2B5EF4-FFF2-40B4-BE49-F238E27FC236}">
                    <a16:creationId xmlns:a16="http://schemas.microsoft.com/office/drawing/2014/main" id="{78FA501D-E042-4771-B8D0-97AA4F471692}"/>
                  </a:ext>
                </a:extLst>
              </p:cNvPr>
              <p:cNvSpPr/>
              <p:nvPr/>
            </p:nvSpPr>
            <p:spPr>
              <a:xfrm>
                <a:off x="209488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六角形 512">
                <a:extLst>
                  <a:ext uri="{FF2B5EF4-FFF2-40B4-BE49-F238E27FC236}">
                    <a16:creationId xmlns:a16="http://schemas.microsoft.com/office/drawing/2014/main" id="{9C8E4295-9515-4A6C-90FA-893BD2664B25}"/>
                  </a:ext>
                </a:extLst>
              </p:cNvPr>
              <p:cNvSpPr/>
              <p:nvPr/>
            </p:nvSpPr>
            <p:spPr>
              <a:xfrm>
                <a:off x="265142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六角形 513">
                <a:extLst>
                  <a:ext uri="{FF2B5EF4-FFF2-40B4-BE49-F238E27FC236}">
                    <a16:creationId xmlns:a16="http://schemas.microsoft.com/office/drawing/2014/main" id="{6DF3210C-2F36-422B-91F8-4F3C98A27E2A}"/>
                  </a:ext>
                </a:extLst>
              </p:cNvPr>
              <p:cNvSpPr/>
              <p:nvPr/>
            </p:nvSpPr>
            <p:spPr>
              <a:xfrm>
                <a:off x="320797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六角形 514">
                <a:extLst>
                  <a:ext uri="{FF2B5EF4-FFF2-40B4-BE49-F238E27FC236}">
                    <a16:creationId xmlns:a16="http://schemas.microsoft.com/office/drawing/2014/main" id="{B615D9E3-FA93-4395-9CE5-B06A5C10EBA6}"/>
                  </a:ext>
                </a:extLst>
              </p:cNvPr>
              <p:cNvSpPr/>
              <p:nvPr/>
            </p:nvSpPr>
            <p:spPr>
              <a:xfrm>
                <a:off x="376451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六角形 515">
                <a:extLst>
                  <a:ext uri="{FF2B5EF4-FFF2-40B4-BE49-F238E27FC236}">
                    <a16:creationId xmlns:a16="http://schemas.microsoft.com/office/drawing/2014/main" id="{B332DFD3-B4B5-4DF0-A528-0EB757CD9BB8}"/>
                  </a:ext>
                </a:extLst>
              </p:cNvPr>
              <p:cNvSpPr/>
              <p:nvPr/>
            </p:nvSpPr>
            <p:spPr>
              <a:xfrm>
                <a:off x="432106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六角形 516">
                <a:extLst>
                  <a:ext uri="{FF2B5EF4-FFF2-40B4-BE49-F238E27FC236}">
                    <a16:creationId xmlns:a16="http://schemas.microsoft.com/office/drawing/2014/main" id="{EC80D287-8212-468C-9709-0827DE93231D}"/>
                  </a:ext>
                </a:extLst>
              </p:cNvPr>
              <p:cNvSpPr/>
              <p:nvPr/>
            </p:nvSpPr>
            <p:spPr>
              <a:xfrm>
                <a:off x="487760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六角形 517">
                <a:extLst>
                  <a:ext uri="{FF2B5EF4-FFF2-40B4-BE49-F238E27FC236}">
                    <a16:creationId xmlns:a16="http://schemas.microsoft.com/office/drawing/2014/main" id="{F38E66EA-B753-461E-AC4F-D25F3C3FE52F}"/>
                  </a:ext>
                </a:extLst>
              </p:cNvPr>
              <p:cNvSpPr/>
              <p:nvPr/>
            </p:nvSpPr>
            <p:spPr>
              <a:xfrm>
                <a:off x="543414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六角形 518">
                <a:extLst>
                  <a:ext uri="{FF2B5EF4-FFF2-40B4-BE49-F238E27FC236}">
                    <a16:creationId xmlns:a16="http://schemas.microsoft.com/office/drawing/2014/main" id="{AF41B77E-5AC3-4AF0-8D76-16D659DCE685}"/>
                  </a:ext>
                </a:extLst>
              </p:cNvPr>
              <p:cNvSpPr/>
              <p:nvPr/>
            </p:nvSpPr>
            <p:spPr>
              <a:xfrm>
                <a:off x="599069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六角形 519">
                <a:extLst>
                  <a:ext uri="{FF2B5EF4-FFF2-40B4-BE49-F238E27FC236}">
                    <a16:creationId xmlns:a16="http://schemas.microsoft.com/office/drawing/2014/main" id="{66704B05-F6C2-430A-82FB-47505540A142}"/>
                  </a:ext>
                </a:extLst>
              </p:cNvPr>
              <p:cNvSpPr/>
              <p:nvPr/>
            </p:nvSpPr>
            <p:spPr>
              <a:xfrm>
                <a:off x="654723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六角形 520">
                <a:extLst>
                  <a:ext uri="{FF2B5EF4-FFF2-40B4-BE49-F238E27FC236}">
                    <a16:creationId xmlns:a16="http://schemas.microsoft.com/office/drawing/2014/main" id="{6EA328E2-5A6F-4ADB-8270-6ECFA69B56E1}"/>
                  </a:ext>
                </a:extLst>
              </p:cNvPr>
              <p:cNvSpPr/>
              <p:nvPr/>
            </p:nvSpPr>
            <p:spPr>
              <a:xfrm>
                <a:off x="710378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六角形 521">
                <a:extLst>
                  <a:ext uri="{FF2B5EF4-FFF2-40B4-BE49-F238E27FC236}">
                    <a16:creationId xmlns:a16="http://schemas.microsoft.com/office/drawing/2014/main" id="{4C290AA6-E5D3-429F-A5C3-98BA28A3CB87}"/>
                  </a:ext>
                </a:extLst>
              </p:cNvPr>
              <p:cNvSpPr/>
              <p:nvPr/>
            </p:nvSpPr>
            <p:spPr>
              <a:xfrm>
                <a:off x="766032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六角形 522">
                <a:extLst>
                  <a:ext uri="{FF2B5EF4-FFF2-40B4-BE49-F238E27FC236}">
                    <a16:creationId xmlns:a16="http://schemas.microsoft.com/office/drawing/2014/main" id="{87748C01-64F9-4DEF-B4F8-03F56AF0279B}"/>
                  </a:ext>
                </a:extLst>
              </p:cNvPr>
              <p:cNvSpPr/>
              <p:nvPr/>
            </p:nvSpPr>
            <p:spPr>
              <a:xfrm>
                <a:off x="821687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六角形 523">
                <a:extLst>
                  <a:ext uri="{FF2B5EF4-FFF2-40B4-BE49-F238E27FC236}">
                    <a16:creationId xmlns:a16="http://schemas.microsoft.com/office/drawing/2014/main" id="{A0473F3D-746A-4CE9-B04E-0E07C5365288}"/>
                  </a:ext>
                </a:extLst>
              </p:cNvPr>
              <p:cNvSpPr/>
              <p:nvPr/>
            </p:nvSpPr>
            <p:spPr>
              <a:xfrm>
                <a:off x="877341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六角形 524">
                <a:extLst>
                  <a:ext uri="{FF2B5EF4-FFF2-40B4-BE49-F238E27FC236}">
                    <a16:creationId xmlns:a16="http://schemas.microsoft.com/office/drawing/2014/main" id="{1DFDDCE2-E65B-4DB4-B35A-D7439B2D1891}"/>
                  </a:ext>
                </a:extLst>
              </p:cNvPr>
              <p:cNvSpPr/>
              <p:nvPr/>
            </p:nvSpPr>
            <p:spPr>
              <a:xfrm>
                <a:off x="487760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六角形 525">
                <a:extLst>
                  <a:ext uri="{FF2B5EF4-FFF2-40B4-BE49-F238E27FC236}">
                    <a16:creationId xmlns:a16="http://schemas.microsoft.com/office/drawing/2014/main" id="{6AFC2333-8124-4C07-B5A9-5CE717E680B6}"/>
                  </a:ext>
                </a:extLst>
              </p:cNvPr>
              <p:cNvSpPr/>
              <p:nvPr/>
            </p:nvSpPr>
            <p:spPr>
              <a:xfrm>
                <a:off x="543414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六角形 526">
                <a:extLst>
                  <a:ext uri="{FF2B5EF4-FFF2-40B4-BE49-F238E27FC236}">
                    <a16:creationId xmlns:a16="http://schemas.microsoft.com/office/drawing/2014/main" id="{5CCED88B-8E35-4FAD-B420-45C7F6647E8F}"/>
                  </a:ext>
                </a:extLst>
              </p:cNvPr>
              <p:cNvSpPr/>
              <p:nvPr/>
            </p:nvSpPr>
            <p:spPr>
              <a:xfrm>
                <a:off x="599069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六角形 527">
                <a:extLst>
                  <a:ext uri="{FF2B5EF4-FFF2-40B4-BE49-F238E27FC236}">
                    <a16:creationId xmlns:a16="http://schemas.microsoft.com/office/drawing/2014/main" id="{E3016EA9-C21B-4798-9FA8-4EC3FBED806F}"/>
                  </a:ext>
                </a:extLst>
              </p:cNvPr>
              <p:cNvSpPr/>
              <p:nvPr/>
            </p:nvSpPr>
            <p:spPr>
              <a:xfrm>
                <a:off x="654723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六角形 528">
                <a:extLst>
                  <a:ext uri="{FF2B5EF4-FFF2-40B4-BE49-F238E27FC236}">
                    <a16:creationId xmlns:a16="http://schemas.microsoft.com/office/drawing/2014/main" id="{FE47E8F8-6280-425F-90F3-65B77C6EEAC8}"/>
                  </a:ext>
                </a:extLst>
              </p:cNvPr>
              <p:cNvSpPr/>
              <p:nvPr/>
            </p:nvSpPr>
            <p:spPr>
              <a:xfrm>
                <a:off x="710378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六角形 529">
                <a:extLst>
                  <a:ext uri="{FF2B5EF4-FFF2-40B4-BE49-F238E27FC236}">
                    <a16:creationId xmlns:a16="http://schemas.microsoft.com/office/drawing/2014/main" id="{0F40FB61-33F3-4563-87D9-D516CF394BA1}"/>
                  </a:ext>
                </a:extLst>
              </p:cNvPr>
              <p:cNvSpPr/>
              <p:nvPr/>
            </p:nvSpPr>
            <p:spPr>
              <a:xfrm>
                <a:off x="766032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六角形 530">
                <a:extLst>
                  <a:ext uri="{FF2B5EF4-FFF2-40B4-BE49-F238E27FC236}">
                    <a16:creationId xmlns:a16="http://schemas.microsoft.com/office/drawing/2014/main" id="{81C422A2-7BEF-4367-9CA8-F8F4602E412F}"/>
                  </a:ext>
                </a:extLst>
              </p:cNvPr>
              <p:cNvSpPr/>
              <p:nvPr/>
            </p:nvSpPr>
            <p:spPr>
              <a:xfrm>
                <a:off x="821687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六角形 531">
                <a:extLst>
                  <a:ext uri="{FF2B5EF4-FFF2-40B4-BE49-F238E27FC236}">
                    <a16:creationId xmlns:a16="http://schemas.microsoft.com/office/drawing/2014/main" id="{E8BA8567-AAF9-4296-8549-3A5C1D9192CF}"/>
                  </a:ext>
                </a:extLst>
              </p:cNvPr>
              <p:cNvSpPr/>
              <p:nvPr/>
            </p:nvSpPr>
            <p:spPr>
              <a:xfrm>
                <a:off x="877341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六角形 532">
                <a:extLst>
                  <a:ext uri="{FF2B5EF4-FFF2-40B4-BE49-F238E27FC236}">
                    <a16:creationId xmlns:a16="http://schemas.microsoft.com/office/drawing/2014/main" id="{623397EC-7C50-42A1-8606-5ED6552ACFF2}"/>
                  </a:ext>
                </a:extLst>
              </p:cNvPr>
              <p:cNvSpPr/>
              <p:nvPr/>
            </p:nvSpPr>
            <p:spPr>
              <a:xfrm>
                <a:off x="487760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六角形 533">
                <a:extLst>
                  <a:ext uri="{FF2B5EF4-FFF2-40B4-BE49-F238E27FC236}">
                    <a16:creationId xmlns:a16="http://schemas.microsoft.com/office/drawing/2014/main" id="{986425C2-0550-4599-A809-4B137971DAC4}"/>
                  </a:ext>
                </a:extLst>
              </p:cNvPr>
              <p:cNvSpPr/>
              <p:nvPr/>
            </p:nvSpPr>
            <p:spPr>
              <a:xfrm>
                <a:off x="543414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六角形 534">
                <a:extLst>
                  <a:ext uri="{FF2B5EF4-FFF2-40B4-BE49-F238E27FC236}">
                    <a16:creationId xmlns:a16="http://schemas.microsoft.com/office/drawing/2014/main" id="{21EE80FC-DAC8-4DBE-951E-725E4585792D}"/>
                  </a:ext>
                </a:extLst>
              </p:cNvPr>
              <p:cNvSpPr/>
              <p:nvPr/>
            </p:nvSpPr>
            <p:spPr>
              <a:xfrm>
                <a:off x="599069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六角形 535">
                <a:extLst>
                  <a:ext uri="{FF2B5EF4-FFF2-40B4-BE49-F238E27FC236}">
                    <a16:creationId xmlns:a16="http://schemas.microsoft.com/office/drawing/2014/main" id="{0B256BA7-76A5-45C1-A633-694352C39C09}"/>
                  </a:ext>
                </a:extLst>
              </p:cNvPr>
              <p:cNvSpPr/>
              <p:nvPr/>
            </p:nvSpPr>
            <p:spPr>
              <a:xfrm>
                <a:off x="6547239" y="5153336"/>
                <a:ext cx="707334" cy="609772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六角形 536">
                <a:extLst>
                  <a:ext uri="{FF2B5EF4-FFF2-40B4-BE49-F238E27FC236}">
                    <a16:creationId xmlns:a16="http://schemas.microsoft.com/office/drawing/2014/main" id="{0A9B677D-25D4-4F26-B9CB-243C3732020B}"/>
                  </a:ext>
                </a:extLst>
              </p:cNvPr>
              <p:cNvSpPr/>
              <p:nvPr/>
            </p:nvSpPr>
            <p:spPr>
              <a:xfrm>
                <a:off x="710378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六角形 537">
                <a:extLst>
                  <a:ext uri="{FF2B5EF4-FFF2-40B4-BE49-F238E27FC236}">
                    <a16:creationId xmlns:a16="http://schemas.microsoft.com/office/drawing/2014/main" id="{722779A9-9D14-44A8-A1E3-C54B080E2231}"/>
                  </a:ext>
                </a:extLst>
              </p:cNvPr>
              <p:cNvSpPr/>
              <p:nvPr/>
            </p:nvSpPr>
            <p:spPr>
              <a:xfrm>
                <a:off x="766032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六角形 538">
                <a:extLst>
                  <a:ext uri="{FF2B5EF4-FFF2-40B4-BE49-F238E27FC236}">
                    <a16:creationId xmlns:a16="http://schemas.microsoft.com/office/drawing/2014/main" id="{FC18F8F6-4C5C-4304-B20A-4C5373F39ED0}"/>
                  </a:ext>
                </a:extLst>
              </p:cNvPr>
              <p:cNvSpPr/>
              <p:nvPr/>
            </p:nvSpPr>
            <p:spPr>
              <a:xfrm>
                <a:off x="821687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六角形 539">
                <a:extLst>
                  <a:ext uri="{FF2B5EF4-FFF2-40B4-BE49-F238E27FC236}">
                    <a16:creationId xmlns:a16="http://schemas.microsoft.com/office/drawing/2014/main" id="{F89179A0-05A2-4D5F-A62F-FF49E0265E04}"/>
                  </a:ext>
                </a:extLst>
              </p:cNvPr>
              <p:cNvSpPr/>
              <p:nvPr/>
            </p:nvSpPr>
            <p:spPr>
              <a:xfrm>
                <a:off x="877341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六角形 540">
                <a:extLst>
                  <a:ext uri="{FF2B5EF4-FFF2-40B4-BE49-F238E27FC236}">
                    <a16:creationId xmlns:a16="http://schemas.microsoft.com/office/drawing/2014/main" id="{579A9BAF-33AE-4124-B256-25682F87C40B}"/>
                  </a:ext>
                </a:extLst>
              </p:cNvPr>
              <p:cNvSpPr/>
              <p:nvPr/>
            </p:nvSpPr>
            <p:spPr>
              <a:xfrm>
                <a:off x="487760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六角形 541">
                <a:extLst>
                  <a:ext uri="{FF2B5EF4-FFF2-40B4-BE49-F238E27FC236}">
                    <a16:creationId xmlns:a16="http://schemas.microsoft.com/office/drawing/2014/main" id="{735F38A9-A5E9-4193-A8B4-39B7414B6B7F}"/>
                  </a:ext>
                </a:extLst>
              </p:cNvPr>
              <p:cNvSpPr/>
              <p:nvPr/>
            </p:nvSpPr>
            <p:spPr>
              <a:xfrm>
                <a:off x="543414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六角形 542">
                <a:extLst>
                  <a:ext uri="{FF2B5EF4-FFF2-40B4-BE49-F238E27FC236}">
                    <a16:creationId xmlns:a16="http://schemas.microsoft.com/office/drawing/2014/main" id="{6351C2B2-EB2D-4593-9D2E-D41DB1CE48F7}"/>
                  </a:ext>
                </a:extLst>
              </p:cNvPr>
              <p:cNvSpPr/>
              <p:nvPr/>
            </p:nvSpPr>
            <p:spPr>
              <a:xfrm>
                <a:off x="599069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六角形 543">
                <a:extLst>
                  <a:ext uri="{FF2B5EF4-FFF2-40B4-BE49-F238E27FC236}">
                    <a16:creationId xmlns:a16="http://schemas.microsoft.com/office/drawing/2014/main" id="{3C3558F9-EED9-44F2-90F3-70577BF1A328}"/>
                  </a:ext>
                </a:extLst>
              </p:cNvPr>
              <p:cNvSpPr/>
              <p:nvPr/>
            </p:nvSpPr>
            <p:spPr>
              <a:xfrm>
                <a:off x="654723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六角形 544">
                <a:extLst>
                  <a:ext uri="{FF2B5EF4-FFF2-40B4-BE49-F238E27FC236}">
                    <a16:creationId xmlns:a16="http://schemas.microsoft.com/office/drawing/2014/main" id="{5BBA2104-BE23-49FF-B804-2431AD78A89B}"/>
                  </a:ext>
                </a:extLst>
              </p:cNvPr>
              <p:cNvSpPr/>
              <p:nvPr/>
            </p:nvSpPr>
            <p:spPr>
              <a:xfrm>
                <a:off x="710378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六角形 545">
                <a:extLst>
                  <a:ext uri="{FF2B5EF4-FFF2-40B4-BE49-F238E27FC236}">
                    <a16:creationId xmlns:a16="http://schemas.microsoft.com/office/drawing/2014/main" id="{1C639F8C-07E8-49DA-AE44-AD1EE851CB11}"/>
                  </a:ext>
                </a:extLst>
              </p:cNvPr>
              <p:cNvSpPr/>
              <p:nvPr/>
            </p:nvSpPr>
            <p:spPr>
              <a:xfrm>
                <a:off x="766032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六角形 546">
                <a:extLst>
                  <a:ext uri="{FF2B5EF4-FFF2-40B4-BE49-F238E27FC236}">
                    <a16:creationId xmlns:a16="http://schemas.microsoft.com/office/drawing/2014/main" id="{3CB092E1-64C3-4519-A707-3ABA11570F3F}"/>
                  </a:ext>
                </a:extLst>
              </p:cNvPr>
              <p:cNvSpPr/>
              <p:nvPr/>
            </p:nvSpPr>
            <p:spPr>
              <a:xfrm>
                <a:off x="821687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六角形 547">
                <a:extLst>
                  <a:ext uri="{FF2B5EF4-FFF2-40B4-BE49-F238E27FC236}">
                    <a16:creationId xmlns:a16="http://schemas.microsoft.com/office/drawing/2014/main" id="{A9B7B329-AF05-49C9-88E0-8E95F5872BED}"/>
                  </a:ext>
                </a:extLst>
              </p:cNvPr>
              <p:cNvSpPr/>
              <p:nvPr/>
            </p:nvSpPr>
            <p:spPr>
              <a:xfrm>
                <a:off x="877341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6BA3996-53A3-4C95-9ACE-AC957B494551}"/>
                </a:ext>
              </a:extLst>
            </p:cNvPr>
            <p:cNvGrpSpPr/>
            <p:nvPr/>
          </p:nvGrpSpPr>
          <p:grpSpPr>
            <a:xfrm>
              <a:off x="425245" y="6380132"/>
              <a:ext cx="9055509" cy="6407351"/>
              <a:chOff x="425245" y="271432"/>
              <a:chExt cx="9055509" cy="6407351"/>
            </a:xfrm>
          </p:grpSpPr>
          <p:sp>
            <p:nvSpPr>
              <p:cNvPr id="226" name="六角形 225">
                <a:extLst>
                  <a:ext uri="{FF2B5EF4-FFF2-40B4-BE49-F238E27FC236}">
                    <a16:creationId xmlns:a16="http://schemas.microsoft.com/office/drawing/2014/main" id="{F1458A07-487A-4647-B5D5-B0BE30C8A19F}"/>
                  </a:ext>
                </a:extLst>
              </p:cNvPr>
              <p:cNvSpPr/>
              <p:nvPr/>
            </p:nvSpPr>
            <p:spPr>
              <a:xfrm>
                <a:off x="42524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六角形 226">
                <a:extLst>
                  <a:ext uri="{FF2B5EF4-FFF2-40B4-BE49-F238E27FC236}">
                    <a16:creationId xmlns:a16="http://schemas.microsoft.com/office/drawing/2014/main" id="{0D1F713C-FDB0-49E4-A641-6AEA772E8B0A}"/>
                  </a:ext>
                </a:extLst>
              </p:cNvPr>
              <p:cNvSpPr/>
              <p:nvPr/>
            </p:nvSpPr>
            <p:spPr>
              <a:xfrm>
                <a:off x="98179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六角形 227">
                <a:extLst>
                  <a:ext uri="{FF2B5EF4-FFF2-40B4-BE49-F238E27FC236}">
                    <a16:creationId xmlns:a16="http://schemas.microsoft.com/office/drawing/2014/main" id="{FDA2B9C8-158E-4B67-805C-63E89B187FA9}"/>
                  </a:ext>
                </a:extLst>
              </p:cNvPr>
              <p:cNvSpPr/>
              <p:nvPr/>
            </p:nvSpPr>
            <p:spPr>
              <a:xfrm>
                <a:off x="153833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六角形 229">
                <a:extLst>
                  <a:ext uri="{FF2B5EF4-FFF2-40B4-BE49-F238E27FC236}">
                    <a16:creationId xmlns:a16="http://schemas.microsoft.com/office/drawing/2014/main" id="{C0446C9C-5C8E-4CAB-A641-E4BA357721E7}"/>
                  </a:ext>
                </a:extLst>
              </p:cNvPr>
              <p:cNvSpPr/>
              <p:nvPr/>
            </p:nvSpPr>
            <p:spPr>
              <a:xfrm>
                <a:off x="209488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六角形 231">
                <a:extLst>
                  <a:ext uri="{FF2B5EF4-FFF2-40B4-BE49-F238E27FC236}">
                    <a16:creationId xmlns:a16="http://schemas.microsoft.com/office/drawing/2014/main" id="{3B73BF2A-F7BB-49D0-B856-B2619E965095}"/>
                  </a:ext>
                </a:extLst>
              </p:cNvPr>
              <p:cNvSpPr/>
              <p:nvPr/>
            </p:nvSpPr>
            <p:spPr>
              <a:xfrm>
                <a:off x="265142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六角形 233">
                <a:extLst>
                  <a:ext uri="{FF2B5EF4-FFF2-40B4-BE49-F238E27FC236}">
                    <a16:creationId xmlns:a16="http://schemas.microsoft.com/office/drawing/2014/main" id="{D6407DD9-3349-4171-A3C8-05F8AA15C2DF}"/>
                  </a:ext>
                </a:extLst>
              </p:cNvPr>
              <p:cNvSpPr/>
              <p:nvPr/>
            </p:nvSpPr>
            <p:spPr>
              <a:xfrm>
                <a:off x="320797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六角形 234">
                <a:extLst>
                  <a:ext uri="{FF2B5EF4-FFF2-40B4-BE49-F238E27FC236}">
                    <a16:creationId xmlns:a16="http://schemas.microsoft.com/office/drawing/2014/main" id="{052467F2-5005-48AD-B217-BD84F2164CA8}"/>
                  </a:ext>
                </a:extLst>
              </p:cNvPr>
              <p:cNvSpPr/>
              <p:nvPr/>
            </p:nvSpPr>
            <p:spPr>
              <a:xfrm>
                <a:off x="376451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六角形 235">
                <a:extLst>
                  <a:ext uri="{FF2B5EF4-FFF2-40B4-BE49-F238E27FC236}">
                    <a16:creationId xmlns:a16="http://schemas.microsoft.com/office/drawing/2014/main" id="{F1C55E9E-505E-4265-942E-04A4ED95DD8F}"/>
                  </a:ext>
                </a:extLst>
              </p:cNvPr>
              <p:cNvSpPr/>
              <p:nvPr/>
            </p:nvSpPr>
            <p:spPr>
              <a:xfrm>
                <a:off x="432106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六角形 236">
                <a:extLst>
                  <a:ext uri="{FF2B5EF4-FFF2-40B4-BE49-F238E27FC236}">
                    <a16:creationId xmlns:a16="http://schemas.microsoft.com/office/drawing/2014/main" id="{448BF2B9-1F5C-4854-9B8A-C99367E1FA3C}"/>
                  </a:ext>
                </a:extLst>
              </p:cNvPr>
              <p:cNvSpPr/>
              <p:nvPr/>
            </p:nvSpPr>
            <p:spPr>
              <a:xfrm>
                <a:off x="42524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六角形 237">
                <a:extLst>
                  <a:ext uri="{FF2B5EF4-FFF2-40B4-BE49-F238E27FC236}">
                    <a16:creationId xmlns:a16="http://schemas.microsoft.com/office/drawing/2014/main" id="{1C4EAE75-6A6B-4116-9D66-B9CA06EC2091}"/>
                  </a:ext>
                </a:extLst>
              </p:cNvPr>
              <p:cNvSpPr/>
              <p:nvPr/>
            </p:nvSpPr>
            <p:spPr>
              <a:xfrm>
                <a:off x="98179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六角形 238">
                <a:extLst>
                  <a:ext uri="{FF2B5EF4-FFF2-40B4-BE49-F238E27FC236}">
                    <a16:creationId xmlns:a16="http://schemas.microsoft.com/office/drawing/2014/main" id="{F7001C1F-CA07-4055-BD26-299C0C814FB3}"/>
                  </a:ext>
                </a:extLst>
              </p:cNvPr>
              <p:cNvSpPr/>
              <p:nvPr/>
            </p:nvSpPr>
            <p:spPr>
              <a:xfrm>
                <a:off x="153833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六角形 239">
                <a:extLst>
                  <a:ext uri="{FF2B5EF4-FFF2-40B4-BE49-F238E27FC236}">
                    <a16:creationId xmlns:a16="http://schemas.microsoft.com/office/drawing/2014/main" id="{F430E018-7BC6-46AE-8BD7-597F887C844E}"/>
                  </a:ext>
                </a:extLst>
              </p:cNvPr>
              <p:cNvSpPr/>
              <p:nvPr/>
            </p:nvSpPr>
            <p:spPr>
              <a:xfrm>
                <a:off x="209488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六角形 240">
                <a:extLst>
                  <a:ext uri="{FF2B5EF4-FFF2-40B4-BE49-F238E27FC236}">
                    <a16:creationId xmlns:a16="http://schemas.microsoft.com/office/drawing/2014/main" id="{4202AF55-EBE7-45BC-AF4E-7C7EC89D6982}"/>
                  </a:ext>
                </a:extLst>
              </p:cNvPr>
              <p:cNvSpPr/>
              <p:nvPr/>
            </p:nvSpPr>
            <p:spPr>
              <a:xfrm>
                <a:off x="265142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六角形 241">
                <a:extLst>
                  <a:ext uri="{FF2B5EF4-FFF2-40B4-BE49-F238E27FC236}">
                    <a16:creationId xmlns:a16="http://schemas.microsoft.com/office/drawing/2014/main" id="{96FCBB3F-A24A-43A9-ADAB-8A32FAEFA3B7}"/>
                  </a:ext>
                </a:extLst>
              </p:cNvPr>
              <p:cNvSpPr/>
              <p:nvPr/>
            </p:nvSpPr>
            <p:spPr>
              <a:xfrm>
                <a:off x="320797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六角形 242">
                <a:extLst>
                  <a:ext uri="{FF2B5EF4-FFF2-40B4-BE49-F238E27FC236}">
                    <a16:creationId xmlns:a16="http://schemas.microsoft.com/office/drawing/2014/main" id="{233F65F4-DF29-4DB5-881E-6CFF8986BA20}"/>
                  </a:ext>
                </a:extLst>
              </p:cNvPr>
              <p:cNvSpPr/>
              <p:nvPr/>
            </p:nvSpPr>
            <p:spPr>
              <a:xfrm>
                <a:off x="376451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六角形 243">
                <a:extLst>
                  <a:ext uri="{FF2B5EF4-FFF2-40B4-BE49-F238E27FC236}">
                    <a16:creationId xmlns:a16="http://schemas.microsoft.com/office/drawing/2014/main" id="{C12D079B-7C16-4515-A9AC-C14C3DB49C89}"/>
                  </a:ext>
                </a:extLst>
              </p:cNvPr>
              <p:cNvSpPr/>
              <p:nvPr/>
            </p:nvSpPr>
            <p:spPr>
              <a:xfrm>
                <a:off x="432106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六角形 244">
                <a:extLst>
                  <a:ext uri="{FF2B5EF4-FFF2-40B4-BE49-F238E27FC236}">
                    <a16:creationId xmlns:a16="http://schemas.microsoft.com/office/drawing/2014/main" id="{F0A84D0A-C192-427B-A2FA-579D462E43D3}"/>
                  </a:ext>
                </a:extLst>
              </p:cNvPr>
              <p:cNvSpPr/>
              <p:nvPr/>
            </p:nvSpPr>
            <p:spPr>
              <a:xfrm>
                <a:off x="42524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六角形 245">
                <a:extLst>
                  <a:ext uri="{FF2B5EF4-FFF2-40B4-BE49-F238E27FC236}">
                    <a16:creationId xmlns:a16="http://schemas.microsoft.com/office/drawing/2014/main" id="{B0F812BD-0B4A-44EF-A83F-E41F0A4FEAB8}"/>
                  </a:ext>
                </a:extLst>
              </p:cNvPr>
              <p:cNvSpPr/>
              <p:nvPr/>
            </p:nvSpPr>
            <p:spPr>
              <a:xfrm>
                <a:off x="98179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六角形 246">
                <a:extLst>
                  <a:ext uri="{FF2B5EF4-FFF2-40B4-BE49-F238E27FC236}">
                    <a16:creationId xmlns:a16="http://schemas.microsoft.com/office/drawing/2014/main" id="{695F86BB-CDB0-4F76-83AE-991C9AA1FE8D}"/>
                  </a:ext>
                </a:extLst>
              </p:cNvPr>
              <p:cNvSpPr/>
              <p:nvPr/>
            </p:nvSpPr>
            <p:spPr>
              <a:xfrm>
                <a:off x="153833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六角形 247">
                <a:extLst>
                  <a:ext uri="{FF2B5EF4-FFF2-40B4-BE49-F238E27FC236}">
                    <a16:creationId xmlns:a16="http://schemas.microsoft.com/office/drawing/2014/main" id="{221C1F9A-0D7C-4E7E-BEFD-741EF38D0FE8}"/>
                  </a:ext>
                </a:extLst>
              </p:cNvPr>
              <p:cNvSpPr/>
              <p:nvPr/>
            </p:nvSpPr>
            <p:spPr>
              <a:xfrm>
                <a:off x="209488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六角形 248">
                <a:extLst>
                  <a:ext uri="{FF2B5EF4-FFF2-40B4-BE49-F238E27FC236}">
                    <a16:creationId xmlns:a16="http://schemas.microsoft.com/office/drawing/2014/main" id="{D5FF39A8-A75C-421C-916F-B3E5875F8446}"/>
                  </a:ext>
                </a:extLst>
              </p:cNvPr>
              <p:cNvSpPr/>
              <p:nvPr/>
            </p:nvSpPr>
            <p:spPr>
              <a:xfrm>
                <a:off x="265142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六角形 249">
                <a:extLst>
                  <a:ext uri="{FF2B5EF4-FFF2-40B4-BE49-F238E27FC236}">
                    <a16:creationId xmlns:a16="http://schemas.microsoft.com/office/drawing/2014/main" id="{5854AE45-64EB-4997-AB30-D8B114E3054F}"/>
                  </a:ext>
                </a:extLst>
              </p:cNvPr>
              <p:cNvSpPr/>
              <p:nvPr/>
            </p:nvSpPr>
            <p:spPr>
              <a:xfrm>
                <a:off x="320797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六角形 250">
                <a:extLst>
                  <a:ext uri="{FF2B5EF4-FFF2-40B4-BE49-F238E27FC236}">
                    <a16:creationId xmlns:a16="http://schemas.microsoft.com/office/drawing/2014/main" id="{062C07B0-2D8B-4420-BB8F-6ACE3E24D219}"/>
                  </a:ext>
                </a:extLst>
              </p:cNvPr>
              <p:cNvSpPr/>
              <p:nvPr/>
            </p:nvSpPr>
            <p:spPr>
              <a:xfrm>
                <a:off x="376451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六角形 251">
                <a:extLst>
                  <a:ext uri="{FF2B5EF4-FFF2-40B4-BE49-F238E27FC236}">
                    <a16:creationId xmlns:a16="http://schemas.microsoft.com/office/drawing/2014/main" id="{AA967450-B9D1-416C-875F-122E06699C99}"/>
                  </a:ext>
                </a:extLst>
              </p:cNvPr>
              <p:cNvSpPr/>
              <p:nvPr/>
            </p:nvSpPr>
            <p:spPr>
              <a:xfrm>
                <a:off x="432106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六角形 252">
                <a:extLst>
                  <a:ext uri="{FF2B5EF4-FFF2-40B4-BE49-F238E27FC236}">
                    <a16:creationId xmlns:a16="http://schemas.microsoft.com/office/drawing/2014/main" id="{7AC92B07-95AE-4BF2-AE1F-6F6B5F566BF9}"/>
                  </a:ext>
                </a:extLst>
              </p:cNvPr>
              <p:cNvSpPr/>
              <p:nvPr/>
            </p:nvSpPr>
            <p:spPr>
              <a:xfrm>
                <a:off x="42524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六角形 253">
                <a:extLst>
                  <a:ext uri="{FF2B5EF4-FFF2-40B4-BE49-F238E27FC236}">
                    <a16:creationId xmlns:a16="http://schemas.microsoft.com/office/drawing/2014/main" id="{B12008DD-E534-4EBE-9BC0-3AFEA86BB16B}"/>
                  </a:ext>
                </a:extLst>
              </p:cNvPr>
              <p:cNvSpPr/>
              <p:nvPr/>
            </p:nvSpPr>
            <p:spPr>
              <a:xfrm>
                <a:off x="98179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六角形 254">
                <a:extLst>
                  <a:ext uri="{FF2B5EF4-FFF2-40B4-BE49-F238E27FC236}">
                    <a16:creationId xmlns:a16="http://schemas.microsoft.com/office/drawing/2014/main" id="{33FD8E29-334D-4BAE-8FBE-9C797FC014A6}"/>
                  </a:ext>
                </a:extLst>
              </p:cNvPr>
              <p:cNvSpPr/>
              <p:nvPr/>
            </p:nvSpPr>
            <p:spPr>
              <a:xfrm>
                <a:off x="153833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六角形 255">
                <a:extLst>
                  <a:ext uri="{FF2B5EF4-FFF2-40B4-BE49-F238E27FC236}">
                    <a16:creationId xmlns:a16="http://schemas.microsoft.com/office/drawing/2014/main" id="{5C93E18C-53D3-413B-8EB9-388453657703}"/>
                  </a:ext>
                </a:extLst>
              </p:cNvPr>
              <p:cNvSpPr/>
              <p:nvPr/>
            </p:nvSpPr>
            <p:spPr>
              <a:xfrm>
                <a:off x="209488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六角形 256">
                <a:extLst>
                  <a:ext uri="{FF2B5EF4-FFF2-40B4-BE49-F238E27FC236}">
                    <a16:creationId xmlns:a16="http://schemas.microsoft.com/office/drawing/2014/main" id="{ED354E08-FE13-4D3E-A351-60E1E4069641}"/>
                  </a:ext>
                </a:extLst>
              </p:cNvPr>
              <p:cNvSpPr/>
              <p:nvPr/>
            </p:nvSpPr>
            <p:spPr>
              <a:xfrm>
                <a:off x="265142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六角形 257">
                <a:extLst>
                  <a:ext uri="{FF2B5EF4-FFF2-40B4-BE49-F238E27FC236}">
                    <a16:creationId xmlns:a16="http://schemas.microsoft.com/office/drawing/2014/main" id="{F4337BB9-F3BA-439C-BB56-B1C4703133BC}"/>
                  </a:ext>
                </a:extLst>
              </p:cNvPr>
              <p:cNvSpPr/>
              <p:nvPr/>
            </p:nvSpPr>
            <p:spPr>
              <a:xfrm>
                <a:off x="320797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六角形 258">
                <a:extLst>
                  <a:ext uri="{FF2B5EF4-FFF2-40B4-BE49-F238E27FC236}">
                    <a16:creationId xmlns:a16="http://schemas.microsoft.com/office/drawing/2014/main" id="{6FA9EE7A-CBD8-4A93-957E-624933802A5E}"/>
                  </a:ext>
                </a:extLst>
              </p:cNvPr>
              <p:cNvSpPr/>
              <p:nvPr/>
            </p:nvSpPr>
            <p:spPr>
              <a:xfrm>
                <a:off x="376451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六角形 259">
                <a:extLst>
                  <a:ext uri="{FF2B5EF4-FFF2-40B4-BE49-F238E27FC236}">
                    <a16:creationId xmlns:a16="http://schemas.microsoft.com/office/drawing/2014/main" id="{21C3561A-AF49-4D2F-8591-38F9710DA7F0}"/>
                  </a:ext>
                </a:extLst>
              </p:cNvPr>
              <p:cNvSpPr/>
              <p:nvPr/>
            </p:nvSpPr>
            <p:spPr>
              <a:xfrm>
                <a:off x="432106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六角形 260">
                <a:extLst>
                  <a:ext uri="{FF2B5EF4-FFF2-40B4-BE49-F238E27FC236}">
                    <a16:creationId xmlns:a16="http://schemas.microsoft.com/office/drawing/2014/main" id="{E189D3D0-A4E3-48DE-93E6-6CC88ED0B609}"/>
                  </a:ext>
                </a:extLst>
              </p:cNvPr>
              <p:cNvSpPr/>
              <p:nvPr/>
            </p:nvSpPr>
            <p:spPr>
              <a:xfrm>
                <a:off x="42524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六角形 261">
                <a:extLst>
                  <a:ext uri="{FF2B5EF4-FFF2-40B4-BE49-F238E27FC236}">
                    <a16:creationId xmlns:a16="http://schemas.microsoft.com/office/drawing/2014/main" id="{6FEE06A1-81D2-4C9D-AACE-7793CE45A90D}"/>
                  </a:ext>
                </a:extLst>
              </p:cNvPr>
              <p:cNvSpPr/>
              <p:nvPr/>
            </p:nvSpPr>
            <p:spPr>
              <a:xfrm>
                <a:off x="98179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六角形 262">
                <a:extLst>
                  <a:ext uri="{FF2B5EF4-FFF2-40B4-BE49-F238E27FC236}">
                    <a16:creationId xmlns:a16="http://schemas.microsoft.com/office/drawing/2014/main" id="{216C611D-792F-4EC1-ADF3-F82E8E246ED7}"/>
                  </a:ext>
                </a:extLst>
              </p:cNvPr>
              <p:cNvSpPr/>
              <p:nvPr/>
            </p:nvSpPr>
            <p:spPr>
              <a:xfrm>
                <a:off x="153833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六角形 263">
                <a:extLst>
                  <a:ext uri="{FF2B5EF4-FFF2-40B4-BE49-F238E27FC236}">
                    <a16:creationId xmlns:a16="http://schemas.microsoft.com/office/drawing/2014/main" id="{7E7C80A0-9F72-41AA-8708-8D21DD2DB2DC}"/>
                  </a:ext>
                </a:extLst>
              </p:cNvPr>
              <p:cNvSpPr/>
              <p:nvPr/>
            </p:nvSpPr>
            <p:spPr>
              <a:xfrm>
                <a:off x="209488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六角形 264">
                <a:extLst>
                  <a:ext uri="{FF2B5EF4-FFF2-40B4-BE49-F238E27FC236}">
                    <a16:creationId xmlns:a16="http://schemas.microsoft.com/office/drawing/2014/main" id="{9D3816DD-6AAE-4461-B004-BD72D0B145B1}"/>
                  </a:ext>
                </a:extLst>
              </p:cNvPr>
              <p:cNvSpPr/>
              <p:nvPr/>
            </p:nvSpPr>
            <p:spPr>
              <a:xfrm>
                <a:off x="265142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六角形 265">
                <a:extLst>
                  <a:ext uri="{FF2B5EF4-FFF2-40B4-BE49-F238E27FC236}">
                    <a16:creationId xmlns:a16="http://schemas.microsoft.com/office/drawing/2014/main" id="{5F4EAA66-1A19-4B73-8C47-C7281FB1055D}"/>
                  </a:ext>
                </a:extLst>
              </p:cNvPr>
              <p:cNvSpPr/>
              <p:nvPr/>
            </p:nvSpPr>
            <p:spPr>
              <a:xfrm>
                <a:off x="320797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六角形 266">
                <a:extLst>
                  <a:ext uri="{FF2B5EF4-FFF2-40B4-BE49-F238E27FC236}">
                    <a16:creationId xmlns:a16="http://schemas.microsoft.com/office/drawing/2014/main" id="{1C55AB8A-96F3-42EF-AA52-F97B1657B3BA}"/>
                  </a:ext>
                </a:extLst>
              </p:cNvPr>
              <p:cNvSpPr/>
              <p:nvPr/>
            </p:nvSpPr>
            <p:spPr>
              <a:xfrm>
                <a:off x="376451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六角形 267">
                <a:extLst>
                  <a:ext uri="{FF2B5EF4-FFF2-40B4-BE49-F238E27FC236}">
                    <a16:creationId xmlns:a16="http://schemas.microsoft.com/office/drawing/2014/main" id="{856BF022-97B8-492A-8C7B-60D52D0D54BD}"/>
                  </a:ext>
                </a:extLst>
              </p:cNvPr>
              <p:cNvSpPr/>
              <p:nvPr/>
            </p:nvSpPr>
            <p:spPr>
              <a:xfrm>
                <a:off x="432106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六角形 268">
                <a:extLst>
                  <a:ext uri="{FF2B5EF4-FFF2-40B4-BE49-F238E27FC236}">
                    <a16:creationId xmlns:a16="http://schemas.microsoft.com/office/drawing/2014/main" id="{11214953-B98F-4C0B-9474-3EDBB31B674D}"/>
                  </a:ext>
                </a:extLst>
              </p:cNvPr>
              <p:cNvSpPr/>
              <p:nvPr/>
            </p:nvSpPr>
            <p:spPr>
              <a:xfrm>
                <a:off x="42524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六角形 269">
                <a:extLst>
                  <a:ext uri="{FF2B5EF4-FFF2-40B4-BE49-F238E27FC236}">
                    <a16:creationId xmlns:a16="http://schemas.microsoft.com/office/drawing/2014/main" id="{EA1630AC-DBE3-4C5E-9AD2-BFB512F041DB}"/>
                  </a:ext>
                </a:extLst>
              </p:cNvPr>
              <p:cNvSpPr/>
              <p:nvPr/>
            </p:nvSpPr>
            <p:spPr>
              <a:xfrm>
                <a:off x="98179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六角形 270">
                <a:extLst>
                  <a:ext uri="{FF2B5EF4-FFF2-40B4-BE49-F238E27FC236}">
                    <a16:creationId xmlns:a16="http://schemas.microsoft.com/office/drawing/2014/main" id="{3209D4F7-0600-4C41-9ADE-6F10E53FCD50}"/>
                  </a:ext>
                </a:extLst>
              </p:cNvPr>
              <p:cNvSpPr/>
              <p:nvPr/>
            </p:nvSpPr>
            <p:spPr>
              <a:xfrm>
                <a:off x="153833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六角形 271">
                <a:extLst>
                  <a:ext uri="{FF2B5EF4-FFF2-40B4-BE49-F238E27FC236}">
                    <a16:creationId xmlns:a16="http://schemas.microsoft.com/office/drawing/2014/main" id="{7763400D-4C69-494E-B570-6739A3EC4256}"/>
                  </a:ext>
                </a:extLst>
              </p:cNvPr>
              <p:cNvSpPr/>
              <p:nvPr/>
            </p:nvSpPr>
            <p:spPr>
              <a:xfrm>
                <a:off x="209488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六角形 272">
                <a:extLst>
                  <a:ext uri="{FF2B5EF4-FFF2-40B4-BE49-F238E27FC236}">
                    <a16:creationId xmlns:a16="http://schemas.microsoft.com/office/drawing/2014/main" id="{84BFC6B1-AF1A-4B30-AAEA-98AD49BA64AD}"/>
                  </a:ext>
                </a:extLst>
              </p:cNvPr>
              <p:cNvSpPr/>
              <p:nvPr/>
            </p:nvSpPr>
            <p:spPr>
              <a:xfrm>
                <a:off x="265142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六角形 273">
                <a:extLst>
                  <a:ext uri="{FF2B5EF4-FFF2-40B4-BE49-F238E27FC236}">
                    <a16:creationId xmlns:a16="http://schemas.microsoft.com/office/drawing/2014/main" id="{F7CBAEFB-A940-4919-BE5E-3B2BF928DC08}"/>
                  </a:ext>
                </a:extLst>
              </p:cNvPr>
              <p:cNvSpPr/>
              <p:nvPr/>
            </p:nvSpPr>
            <p:spPr>
              <a:xfrm>
                <a:off x="320797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六角形 274">
                <a:extLst>
                  <a:ext uri="{FF2B5EF4-FFF2-40B4-BE49-F238E27FC236}">
                    <a16:creationId xmlns:a16="http://schemas.microsoft.com/office/drawing/2014/main" id="{578D0610-0C92-428E-AD83-36C595C3AFAD}"/>
                  </a:ext>
                </a:extLst>
              </p:cNvPr>
              <p:cNvSpPr/>
              <p:nvPr/>
            </p:nvSpPr>
            <p:spPr>
              <a:xfrm>
                <a:off x="376451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六角形 275">
                <a:extLst>
                  <a:ext uri="{FF2B5EF4-FFF2-40B4-BE49-F238E27FC236}">
                    <a16:creationId xmlns:a16="http://schemas.microsoft.com/office/drawing/2014/main" id="{73C3B972-7BB1-408F-BAE6-93E81B06C3EE}"/>
                  </a:ext>
                </a:extLst>
              </p:cNvPr>
              <p:cNvSpPr/>
              <p:nvPr/>
            </p:nvSpPr>
            <p:spPr>
              <a:xfrm>
                <a:off x="432106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六角形 276">
                <a:extLst>
                  <a:ext uri="{FF2B5EF4-FFF2-40B4-BE49-F238E27FC236}">
                    <a16:creationId xmlns:a16="http://schemas.microsoft.com/office/drawing/2014/main" id="{BC572BE2-AFD6-428E-A634-460A29717F1B}"/>
                  </a:ext>
                </a:extLst>
              </p:cNvPr>
              <p:cNvSpPr/>
              <p:nvPr/>
            </p:nvSpPr>
            <p:spPr>
              <a:xfrm>
                <a:off x="487760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六角形 277">
                <a:extLst>
                  <a:ext uri="{FF2B5EF4-FFF2-40B4-BE49-F238E27FC236}">
                    <a16:creationId xmlns:a16="http://schemas.microsoft.com/office/drawing/2014/main" id="{6B30F6C5-DFDC-4915-A0DE-1A0762F090E2}"/>
                  </a:ext>
                </a:extLst>
              </p:cNvPr>
              <p:cNvSpPr/>
              <p:nvPr/>
            </p:nvSpPr>
            <p:spPr>
              <a:xfrm>
                <a:off x="543414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六角形 278">
                <a:extLst>
                  <a:ext uri="{FF2B5EF4-FFF2-40B4-BE49-F238E27FC236}">
                    <a16:creationId xmlns:a16="http://schemas.microsoft.com/office/drawing/2014/main" id="{40BB301B-C32D-42CC-A994-B4733668FFC0}"/>
                  </a:ext>
                </a:extLst>
              </p:cNvPr>
              <p:cNvSpPr/>
              <p:nvPr/>
            </p:nvSpPr>
            <p:spPr>
              <a:xfrm>
                <a:off x="599069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六角形 279">
                <a:extLst>
                  <a:ext uri="{FF2B5EF4-FFF2-40B4-BE49-F238E27FC236}">
                    <a16:creationId xmlns:a16="http://schemas.microsoft.com/office/drawing/2014/main" id="{273BBDA5-C6B7-487C-A6CF-A6A1787D4A55}"/>
                  </a:ext>
                </a:extLst>
              </p:cNvPr>
              <p:cNvSpPr/>
              <p:nvPr/>
            </p:nvSpPr>
            <p:spPr>
              <a:xfrm>
                <a:off x="654723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六角形 280">
                <a:extLst>
                  <a:ext uri="{FF2B5EF4-FFF2-40B4-BE49-F238E27FC236}">
                    <a16:creationId xmlns:a16="http://schemas.microsoft.com/office/drawing/2014/main" id="{4DF9DECA-08EE-4EE5-A4F9-598A96457BC6}"/>
                  </a:ext>
                </a:extLst>
              </p:cNvPr>
              <p:cNvSpPr/>
              <p:nvPr/>
            </p:nvSpPr>
            <p:spPr>
              <a:xfrm>
                <a:off x="710378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六角形 281">
                <a:extLst>
                  <a:ext uri="{FF2B5EF4-FFF2-40B4-BE49-F238E27FC236}">
                    <a16:creationId xmlns:a16="http://schemas.microsoft.com/office/drawing/2014/main" id="{1FD351FB-F1A9-4B1D-90FB-3B34531C1D72}"/>
                  </a:ext>
                </a:extLst>
              </p:cNvPr>
              <p:cNvSpPr/>
              <p:nvPr/>
            </p:nvSpPr>
            <p:spPr>
              <a:xfrm>
                <a:off x="766032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六角形 282">
                <a:extLst>
                  <a:ext uri="{FF2B5EF4-FFF2-40B4-BE49-F238E27FC236}">
                    <a16:creationId xmlns:a16="http://schemas.microsoft.com/office/drawing/2014/main" id="{AD488BCB-4D9C-4F46-9825-E7C264FFD9E9}"/>
                  </a:ext>
                </a:extLst>
              </p:cNvPr>
              <p:cNvSpPr/>
              <p:nvPr/>
            </p:nvSpPr>
            <p:spPr>
              <a:xfrm>
                <a:off x="821687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六角形 283">
                <a:extLst>
                  <a:ext uri="{FF2B5EF4-FFF2-40B4-BE49-F238E27FC236}">
                    <a16:creationId xmlns:a16="http://schemas.microsoft.com/office/drawing/2014/main" id="{603F8141-EAC7-4277-9212-D810F6B0EA11}"/>
                  </a:ext>
                </a:extLst>
              </p:cNvPr>
              <p:cNvSpPr/>
              <p:nvPr/>
            </p:nvSpPr>
            <p:spPr>
              <a:xfrm>
                <a:off x="877341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六角形 284">
                <a:extLst>
                  <a:ext uri="{FF2B5EF4-FFF2-40B4-BE49-F238E27FC236}">
                    <a16:creationId xmlns:a16="http://schemas.microsoft.com/office/drawing/2014/main" id="{2214F996-A43F-479D-AC02-8223178FDC6D}"/>
                  </a:ext>
                </a:extLst>
              </p:cNvPr>
              <p:cNvSpPr/>
              <p:nvPr/>
            </p:nvSpPr>
            <p:spPr>
              <a:xfrm>
                <a:off x="487760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六角形 285">
                <a:extLst>
                  <a:ext uri="{FF2B5EF4-FFF2-40B4-BE49-F238E27FC236}">
                    <a16:creationId xmlns:a16="http://schemas.microsoft.com/office/drawing/2014/main" id="{1156F12F-C715-4EB0-9546-4CA5FEA19C25}"/>
                  </a:ext>
                </a:extLst>
              </p:cNvPr>
              <p:cNvSpPr/>
              <p:nvPr/>
            </p:nvSpPr>
            <p:spPr>
              <a:xfrm>
                <a:off x="543414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六角形 286">
                <a:extLst>
                  <a:ext uri="{FF2B5EF4-FFF2-40B4-BE49-F238E27FC236}">
                    <a16:creationId xmlns:a16="http://schemas.microsoft.com/office/drawing/2014/main" id="{2D4E43B5-67E5-49ED-8F07-DEC9A2E8EF3E}"/>
                  </a:ext>
                </a:extLst>
              </p:cNvPr>
              <p:cNvSpPr/>
              <p:nvPr/>
            </p:nvSpPr>
            <p:spPr>
              <a:xfrm>
                <a:off x="599069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六角形 287">
                <a:extLst>
                  <a:ext uri="{FF2B5EF4-FFF2-40B4-BE49-F238E27FC236}">
                    <a16:creationId xmlns:a16="http://schemas.microsoft.com/office/drawing/2014/main" id="{9AA4E575-740B-4E87-B1EC-CDB00E4513DE}"/>
                  </a:ext>
                </a:extLst>
              </p:cNvPr>
              <p:cNvSpPr/>
              <p:nvPr/>
            </p:nvSpPr>
            <p:spPr>
              <a:xfrm>
                <a:off x="654723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六角形 288">
                <a:extLst>
                  <a:ext uri="{FF2B5EF4-FFF2-40B4-BE49-F238E27FC236}">
                    <a16:creationId xmlns:a16="http://schemas.microsoft.com/office/drawing/2014/main" id="{A566F91A-1428-4A2C-9BB9-4136EFBB4106}"/>
                  </a:ext>
                </a:extLst>
              </p:cNvPr>
              <p:cNvSpPr/>
              <p:nvPr/>
            </p:nvSpPr>
            <p:spPr>
              <a:xfrm>
                <a:off x="710378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六角形 289">
                <a:extLst>
                  <a:ext uri="{FF2B5EF4-FFF2-40B4-BE49-F238E27FC236}">
                    <a16:creationId xmlns:a16="http://schemas.microsoft.com/office/drawing/2014/main" id="{78F1AD53-E53E-4A93-BEBA-E0670DA3C057}"/>
                  </a:ext>
                </a:extLst>
              </p:cNvPr>
              <p:cNvSpPr/>
              <p:nvPr/>
            </p:nvSpPr>
            <p:spPr>
              <a:xfrm>
                <a:off x="766032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六角形 290">
                <a:extLst>
                  <a:ext uri="{FF2B5EF4-FFF2-40B4-BE49-F238E27FC236}">
                    <a16:creationId xmlns:a16="http://schemas.microsoft.com/office/drawing/2014/main" id="{FEECAC68-7D3A-4A41-80C5-4C317E360E17}"/>
                  </a:ext>
                </a:extLst>
              </p:cNvPr>
              <p:cNvSpPr/>
              <p:nvPr/>
            </p:nvSpPr>
            <p:spPr>
              <a:xfrm>
                <a:off x="821687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六角形 291">
                <a:extLst>
                  <a:ext uri="{FF2B5EF4-FFF2-40B4-BE49-F238E27FC236}">
                    <a16:creationId xmlns:a16="http://schemas.microsoft.com/office/drawing/2014/main" id="{B77B1E45-D309-4FAD-9114-5ED5DDC5BCA5}"/>
                  </a:ext>
                </a:extLst>
              </p:cNvPr>
              <p:cNvSpPr/>
              <p:nvPr/>
            </p:nvSpPr>
            <p:spPr>
              <a:xfrm>
                <a:off x="877341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六角形 292">
                <a:extLst>
                  <a:ext uri="{FF2B5EF4-FFF2-40B4-BE49-F238E27FC236}">
                    <a16:creationId xmlns:a16="http://schemas.microsoft.com/office/drawing/2014/main" id="{B3CBA34A-4D95-41E3-A21D-4DFD89490DEB}"/>
                  </a:ext>
                </a:extLst>
              </p:cNvPr>
              <p:cNvSpPr/>
              <p:nvPr/>
            </p:nvSpPr>
            <p:spPr>
              <a:xfrm>
                <a:off x="487760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六角形 293">
                <a:extLst>
                  <a:ext uri="{FF2B5EF4-FFF2-40B4-BE49-F238E27FC236}">
                    <a16:creationId xmlns:a16="http://schemas.microsoft.com/office/drawing/2014/main" id="{93DD3A8B-55B4-4725-87E6-57C140B588C6}"/>
                  </a:ext>
                </a:extLst>
              </p:cNvPr>
              <p:cNvSpPr/>
              <p:nvPr/>
            </p:nvSpPr>
            <p:spPr>
              <a:xfrm>
                <a:off x="543414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六角形 294">
                <a:extLst>
                  <a:ext uri="{FF2B5EF4-FFF2-40B4-BE49-F238E27FC236}">
                    <a16:creationId xmlns:a16="http://schemas.microsoft.com/office/drawing/2014/main" id="{0A5280AE-8BF2-4F44-ADB2-9E434C7F12E5}"/>
                  </a:ext>
                </a:extLst>
              </p:cNvPr>
              <p:cNvSpPr/>
              <p:nvPr/>
            </p:nvSpPr>
            <p:spPr>
              <a:xfrm>
                <a:off x="599069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六角形 295">
                <a:extLst>
                  <a:ext uri="{FF2B5EF4-FFF2-40B4-BE49-F238E27FC236}">
                    <a16:creationId xmlns:a16="http://schemas.microsoft.com/office/drawing/2014/main" id="{5A76718E-7A30-47B8-B410-F742B7B4AED1}"/>
                  </a:ext>
                </a:extLst>
              </p:cNvPr>
              <p:cNvSpPr/>
              <p:nvPr/>
            </p:nvSpPr>
            <p:spPr>
              <a:xfrm>
                <a:off x="654723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六角形 296">
                <a:extLst>
                  <a:ext uri="{FF2B5EF4-FFF2-40B4-BE49-F238E27FC236}">
                    <a16:creationId xmlns:a16="http://schemas.microsoft.com/office/drawing/2014/main" id="{0ACD085E-0DFA-4C22-B2F8-370749211FEA}"/>
                  </a:ext>
                </a:extLst>
              </p:cNvPr>
              <p:cNvSpPr/>
              <p:nvPr/>
            </p:nvSpPr>
            <p:spPr>
              <a:xfrm>
                <a:off x="710378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六角形 297">
                <a:extLst>
                  <a:ext uri="{FF2B5EF4-FFF2-40B4-BE49-F238E27FC236}">
                    <a16:creationId xmlns:a16="http://schemas.microsoft.com/office/drawing/2014/main" id="{D8F563FF-A4EE-43A8-B87A-369CD4032678}"/>
                  </a:ext>
                </a:extLst>
              </p:cNvPr>
              <p:cNvSpPr/>
              <p:nvPr/>
            </p:nvSpPr>
            <p:spPr>
              <a:xfrm>
                <a:off x="766032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六角形 298">
                <a:extLst>
                  <a:ext uri="{FF2B5EF4-FFF2-40B4-BE49-F238E27FC236}">
                    <a16:creationId xmlns:a16="http://schemas.microsoft.com/office/drawing/2014/main" id="{00FB3304-5427-438E-91D2-F023E21EFC42}"/>
                  </a:ext>
                </a:extLst>
              </p:cNvPr>
              <p:cNvSpPr/>
              <p:nvPr/>
            </p:nvSpPr>
            <p:spPr>
              <a:xfrm>
                <a:off x="821687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六角形 299">
                <a:extLst>
                  <a:ext uri="{FF2B5EF4-FFF2-40B4-BE49-F238E27FC236}">
                    <a16:creationId xmlns:a16="http://schemas.microsoft.com/office/drawing/2014/main" id="{3D91536A-8DF9-4782-9633-0BDFF0B62172}"/>
                  </a:ext>
                </a:extLst>
              </p:cNvPr>
              <p:cNvSpPr/>
              <p:nvPr/>
            </p:nvSpPr>
            <p:spPr>
              <a:xfrm>
                <a:off x="877341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六角形 300">
                <a:extLst>
                  <a:ext uri="{FF2B5EF4-FFF2-40B4-BE49-F238E27FC236}">
                    <a16:creationId xmlns:a16="http://schemas.microsoft.com/office/drawing/2014/main" id="{B2A74136-7449-469D-B8B6-992F544DD0CD}"/>
                  </a:ext>
                </a:extLst>
              </p:cNvPr>
              <p:cNvSpPr/>
              <p:nvPr/>
            </p:nvSpPr>
            <p:spPr>
              <a:xfrm>
                <a:off x="487760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六角形 301">
                <a:extLst>
                  <a:ext uri="{FF2B5EF4-FFF2-40B4-BE49-F238E27FC236}">
                    <a16:creationId xmlns:a16="http://schemas.microsoft.com/office/drawing/2014/main" id="{E8D920F9-63C2-4DBE-83CF-31DD13E963AC}"/>
                  </a:ext>
                </a:extLst>
              </p:cNvPr>
              <p:cNvSpPr/>
              <p:nvPr/>
            </p:nvSpPr>
            <p:spPr>
              <a:xfrm>
                <a:off x="543414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六角形 302">
                <a:extLst>
                  <a:ext uri="{FF2B5EF4-FFF2-40B4-BE49-F238E27FC236}">
                    <a16:creationId xmlns:a16="http://schemas.microsoft.com/office/drawing/2014/main" id="{BC817CBC-964A-40A4-8AAC-3983AFBD8463}"/>
                  </a:ext>
                </a:extLst>
              </p:cNvPr>
              <p:cNvSpPr/>
              <p:nvPr/>
            </p:nvSpPr>
            <p:spPr>
              <a:xfrm>
                <a:off x="599069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六角形 303">
                <a:extLst>
                  <a:ext uri="{FF2B5EF4-FFF2-40B4-BE49-F238E27FC236}">
                    <a16:creationId xmlns:a16="http://schemas.microsoft.com/office/drawing/2014/main" id="{F2661C4B-4A85-44E2-9C81-48A76B654E87}"/>
                  </a:ext>
                </a:extLst>
              </p:cNvPr>
              <p:cNvSpPr/>
              <p:nvPr/>
            </p:nvSpPr>
            <p:spPr>
              <a:xfrm>
                <a:off x="654723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六角形 304">
                <a:extLst>
                  <a:ext uri="{FF2B5EF4-FFF2-40B4-BE49-F238E27FC236}">
                    <a16:creationId xmlns:a16="http://schemas.microsoft.com/office/drawing/2014/main" id="{50471A99-ACAA-430C-90B0-9D30D7336DD5}"/>
                  </a:ext>
                </a:extLst>
              </p:cNvPr>
              <p:cNvSpPr/>
              <p:nvPr/>
            </p:nvSpPr>
            <p:spPr>
              <a:xfrm>
                <a:off x="710378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六角形 305">
                <a:extLst>
                  <a:ext uri="{FF2B5EF4-FFF2-40B4-BE49-F238E27FC236}">
                    <a16:creationId xmlns:a16="http://schemas.microsoft.com/office/drawing/2014/main" id="{22CA727C-2634-4D33-B426-FD5DF4E47F54}"/>
                  </a:ext>
                </a:extLst>
              </p:cNvPr>
              <p:cNvSpPr/>
              <p:nvPr/>
            </p:nvSpPr>
            <p:spPr>
              <a:xfrm>
                <a:off x="766032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六角形 306">
                <a:extLst>
                  <a:ext uri="{FF2B5EF4-FFF2-40B4-BE49-F238E27FC236}">
                    <a16:creationId xmlns:a16="http://schemas.microsoft.com/office/drawing/2014/main" id="{6047143E-B51F-42FA-8674-4AFFC8B33C6A}"/>
                  </a:ext>
                </a:extLst>
              </p:cNvPr>
              <p:cNvSpPr/>
              <p:nvPr/>
            </p:nvSpPr>
            <p:spPr>
              <a:xfrm>
                <a:off x="821687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六角形 307">
                <a:extLst>
                  <a:ext uri="{FF2B5EF4-FFF2-40B4-BE49-F238E27FC236}">
                    <a16:creationId xmlns:a16="http://schemas.microsoft.com/office/drawing/2014/main" id="{BFCDCE17-CDD6-4657-9A61-D069A3A3F415}"/>
                  </a:ext>
                </a:extLst>
              </p:cNvPr>
              <p:cNvSpPr/>
              <p:nvPr/>
            </p:nvSpPr>
            <p:spPr>
              <a:xfrm>
                <a:off x="877341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六角形 308">
                <a:extLst>
                  <a:ext uri="{FF2B5EF4-FFF2-40B4-BE49-F238E27FC236}">
                    <a16:creationId xmlns:a16="http://schemas.microsoft.com/office/drawing/2014/main" id="{FD5B80A6-6157-4B86-86EF-141FA067F4CD}"/>
                  </a:ext>
                </a:extLst>
              </p:cNvPr>
              <p:cNvSpPr/>
              <p:nvPr/>
            </p:nvSpPr>
            <p:spPr>
              <a:xfrm>
                <a:off x="487760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六角形 309">
                <a:extLst>
                  <a:ext uri="{FF2B5EF4-FFF2-40B4-BE49-F238E27FC236}">
                    <a16:creationId xmlns:a16="http://schemas.microsoft.com/office/drawing/2014/main" id="{8496EC7E-BDB2-467F-9423-C19DE294AF21}"/>
                  </a:ext>
                </a:extLst>
              </p:cNvPr>
              <p:cNvSpPr/>
              <p:nvPr/>
            </p:nvSpPr>
            <p:spPr>
              <a:xfrm>
                <a:off x="543414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六角形 310">
                <a:extLst>
                  <a:ext uri="{FF2B5EF4-FFF2-40B4-BE49-F238E27FC236}">
                    <a16:creationId xmlns:a16="http://schemas.microsoft.com/office/drawing/2014/main" id="{075DB339-A8F2-4C3C-A7FB-0F6951CC1DF1}"/>
                  </a:ext>
                </a:extLst>
              </p:cNvPr>
              <p:cNvSpPr/>
              <p:nvPr/>
            </p:nvSpPr>
            <p:spPr>
              <a:xfrm>
                <a:off x="599069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六角形 311">
                <a:extLst>
                  <a:ext uri="{FF2B5EF4-FFF2-40B4-BE49-F238E27FC236}">
                    <a16:creationId xmlns:a16="http://schemas.microsoft.com/office/drawing/2014/main" id="{2D76D10E-0FA3-4F36-BC37-2E4A838199C1}"/>
                  </a:ext>
                </a:extLst>
              </p:cNvPr>
              <p:cNvSpPr/>
              <p:nvPr/>
            </p:nvSpPr>
            <p:spPr>
              <a:xfrm>
                <a:off x="654723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六角形 312">
                <a:extLst>
                  <a:ext uri="{FF2B5EF4-FFF2-40B4-BE49-F238E27FC236}">
                    <a16:creationId xmlns:a16="http://schemas.microsoft.com/office/drawing/2014/main" id="{D0AC37B9-DC7A-4400-A502-0CAA8075156C}"/>
                  </a:ext>
                </a:extLst>
              </p:cNvPr>
              <p:cNvSpPr/>
              <p:nvPr/>
            </p:nvSpPr>
            <p:spPr>
              <a:xfrm>
                <a:off x="710378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六角形 313">
                <a:extLst>
                  <a:ext uri="{FF2B5EF4-FFF2-40B4-BE49-F238E27FC236}">
                    <a16:creationId xmlns:a16="http://schemas.microsoft.com/office/drawing/2014/main" id="{B19BFB43-18EF-48DA-8D03-58F349E92011}"/>
                  </a:ext>
                </a:extLst>
              </p:cNvPr>
              <p:cNvSpPr/>
              <p:nvPr/>
            </p:nvSpPr>
            <p:spPr>
              <a:xfrm>
                <a:off x="766032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六角形 314">
                <a:extLst>
                  <a:ext uri="{FF2B5EF4-FFF2-40B4-BE49-F238E27FC236}">
                    <a16:creationId xmlns:a16="http://schemas.microsoft.com/office/drawing/2014/main" id="{87B97676-7652-4C8E-848C-583DF0F7ABDA}"/>
                  </a:ext>
                </a:extLst>
              </p:cNvPr>
              <p:cNvSpPr/>
              <p:nvPr/>
            </p:nvSpPr>
            <p:spPr>
              <a:xfrm>
                <a:off x="821687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六角形 315">
                <a:extLst>
                  <a:ext uri="{FF2B5EF4-FFF2-40B4-BE49-F238E27FC236}">
                    <a16:creationId xmlns:a16="http://schemas.microsoft.com/office/drawing/2014/main" id="{A4284E9A-2931-452C-AC0A-3E9AD3DC5F17}"/>
                  </a:ext>
                </a:extLst>
              </p:cNvPr>
              <p:cNvSpPr/>
              <p:nvPr/>
            </p:nvSpPr>
            <p:spPr>
              <a:xfrm>
                <a:off x="877341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六角形 316">
                <a:extLst>
                  <a:ext uri="{FF2B5EF4-FFF2-40B4-BE49-F238E27FC236}">
                    <a16:creationId xmlns:a16="http://schemas.microsoft.com/office/drawing/2014/main" id="{1F49AF61-586E-4E1A-8D7F-47CCA595387E}"/>
                  </a:ext>
                </a:extLst>
              </p:cNvPr>
              <p:cNvSpPr/>
              <p:nvPr/>
            </p:nvSpPr>
            <p:spPr>
              <a:xfrm>
                <a:off x="487760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六角形 317">
                <a:extLst>
                  <a:ext uri="{FF2B5EF4-FFF2-40B4-BE49-F238E27FC236}">
                    <a16:creationId xmlns:a16="http://schemas.microsoft.com/office/drawing/2014/main" id="{4FA7E724-8520-4743-9B02-36F10C1172C6}"/>
                  </a:ext>
                </a:extLst>
              </p:cNvPr>
              <p:cNvSpPr/>
              <p:nvPr/>
            </p:nvSpPr>
            <p:spPr>
              <a:xfrm>
                <a:off x="543414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六角形 318">
                <a:extLst>
                  <a:ext uri="{FF2B5EF4-FFF2-40B4-BE49-F238E27FC236}">
                    <a16:creationId xmlns:a16="http://schemas.microsoft.com/office/drawing/2014/main" id="{C3618302-EB5F-4728-89C3-AEA7546ACC5D}"/>
                  </a:ext>
                </a:extLst>
              </p:cNvPr>
              <p:cNvSpPr/>
              <p:nvPr/>
            </p:nvSpPr>
            <p:spPr>
              <a:xfrm>
                <a:off x="599069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六角形 319">
                <a:extLst>
                  <a:ext uri="{FF2B5EF4-FFF2-40B4-BE49-F238E27FC236}">
                    <a16:creationId xmlns:a16="http://schemas.microsoft.com/office/drawing/2014/main" id="{5F2AD959-15C7-4776-9660-141F7B398779}"/>
                  </a:ext>
                </a:extLst>
              </p:cNvPr>
              <p:cNvSpPr/>
              <p:nvPr/>
            </p:nvSpPr>
            <p:spPr>
              <a:xfrm>
                <a:off x="654723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六角形 320">
                <a:extLst>
                  <a:ext uri="{FF2B5EF4-FFF2-40B4-BE49-F238E27FC236}">
                    <a16:creationId xmlns:a16="http://schemas.microsoft.com/office/drawing/2014/main" id="{D0E09799-6B01-4610-8016-6E493A8EB71F}"/>
                  </a:ext>
                </a:extLst>
              </p:cNvPr>
              <p:cNvSpPr/>
              <p:nvPr/>
            </p:nvSpPr>
            <p:spPr>
              <a:xfrm>
                <a:off x="710378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六角形 321">
                <a:extLst>
                  <a:ext uri="{FF2B5EF4-FFF2-40B4-BE49-F238E27FC236}">
                    <a16:creationId xmlns:a16="http://schemas.microsoft.com/office/drawing/2014/main" id="{2DBFF1CB-77E5-417A-8F81-9A6E7BAABA43}"/>
                  </a:ext>
                </a:extLst>
              </p:cNvPr>
              <p:cNvSpPr/>
              <p:nvPr/>
            </p:nvSpPr>
            <p:spPr>
              <a:xfrm>
                <a:off x="766032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六角形 322">
                <a:extLst>
                  <a:ext uri="{FF2B5EF4-FFF2-40B4-BE49-F238E27FC236}">
                    <a16:creationId xmlns:a16="http://schemas.microsoft.com/office/drawing/2014/main" id="{A6344CF6-A9F1-4BEE-BFFD-478FFD2DEECD}"/>
                  </a:ext>
                </a:extLst>
              </p:cNvPr>
              <p:cNvSpPr/>
              <p:nvPr/>
            </p:nvSpPr>
            <p:spPr>
              <a:xfrm>
                <a:off x="821687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六角形 323">
                <a:extLst>
                  <a:ext uri="{FF2B5EF4-FFF2-40B4-BE49-F238E27FC236}">
                    <a16:creationId xmlns:a16="http://schemas.microsoft.com/office/drawing/2014/main" id="{D59B726C-3508-4047-BF76-86273ED74501}"/>
                  </a:ext>
                </a:extLst>
              </p:cNvPr>
              <p:cNvSpPr/>
              <p:nvPr/>
            </p:nvSpPr>
            <p:spPr>
              <a:xfrm>
                <a:off x="877341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六角形 324">
                <a:extLst>
                  <a:ext uri="{FF2B5EF4-FFF2-40B4-BE49-F238E27FC236}">
                    <a16:creationId xmlns:a16="http://schemas.microsoft.com/office/drawing/2014/main" id="{E8EA20DC-5809-49A5-A051-B33613E59A8B}"/>
                  </a:ext>
                </a:extLst>
              </p:cNvPr>
              <p:cNvSpPr/>
              <p:nvPr/>
            </p:nvSpPr>
            <p:spPr>
              <a:xfrm>
                <a:off x="42524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六角形 325">
                <a:extLst>
                  <a:ext uri="{FF2B5EF4-FFF2-40B4-BE49-F238E27FC236}">
                    <a16:creationId xmlns:a16="http://schemas.microsoft.com/office/drawing/2014/main" id="{41CBCD7B-F257-4232-A402-5093B86BAE02}"/>
                  </a:ext>
                </a:extLst>
              </p:cNvPr>
              <p:cNvSpPr/>
              <p:nvPr/>
            </p:nvSpPr>
            <p:spPr>
              <a:xfrm>
                <a:off x="98179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六角形 326">
                <a:extLst>
                  <a:ext uri="{FF2B5EF4-FFF2-40B4-BE49-F238E27FC236}">
                    <a16:creationId xmlns:a16="http://schemas.microsoft.com/office/drawing/2014/main" id="{A2D13452-72D2-4B44-BB21-6264475FE154}"/>
                  </a:ext>
                </a:extLst>
              </p:cNvPr>
              <p:cNvSpPr/>
              <p:nvPr/>
            </p:nvSpPr>
            <p:spPr>
              <a:xfrm>
                <a:off x="153833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六角形 327">
                <a:extLst>
                  <a:ext uri="{FF2B5EF4-FFF2-40B4-BE49-F238E27FC236}">
                    <a16:creationId xmlns:a16="http://schemas.microsoft.com/office/drawing/2014/main" id="{0964A831-D709-47FF-B1DD-4DB440D1D0B1}"/>
                  </a:ext>
                </a:extLst>
              </p:cNvPr>
              <p:cNvSpPr/>
              <p:nvPr/>
            </p:nvSpPr>
            <p:spPr>
              <a:xfrm>
                <a:off x="209488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六角形 328">
                <a:extLst>
                  <a:ext uri="{FF2B5EF4-FFF2-40B4-BE49-F238E27FC236}">
                    <a16:creationId xmlns:a16="http://schemas.microsoft.com/office/drawing/2014/main" id="{098F4759-B53B-4269-B06D-BF9183EB5C2E}"/>
                  </a:ext>
                </a:extLst>
              </p:cNvPr>
              <p:cNvSpPr/>
              <p:nvPr/>
            </p:nvSpPr>
            <p:spPr>
              <a:xfrm>
                <a:off x="265142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六角形 329">
                <a:extLst>
                  <a:ext uri="{FF2B5EF4-FFF2-40B4-BE49-F238E27FC236}">
                    <a16:creationId xmlns:a16="http://schemas.microsoft.com/office/drawing/2014/main" id="{6DCA1C14-27DC-4F8F-8E30-2D1DF1210EE6}"/>
                  </a:ext>
                </a:extLst>
              </p:cNvPr>
              <p:cNvSpPr/>
              <p:nvPr/>
            </p:nvSpPr>
            <p:spPr>
              <a:xfrm>
                <a:off x="320797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六角形 330">
                <a:extLst>
                  <a:ext uri="{FF2B5EF4-FFF2-40B4-BE49-F238E27FC236}">
                    <a16:creationId xmlns:a16="http://schemas.microsoft.com/office/drawing/2014/main" id="{926A7152-9B6A-44DD-8F92-49E38DABDB30}"/>
                  </a:ext>
                </a:extLst>
              </p:cNvPr>
              <p:cNvSpPr/>
              <p:nvPr/>
            </p:nvSpPr>
            <p:spPr>
              <a:xfrm>
                <a:off x="376451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六角形 331">
                <a:extLst>
                  <a:ext uri="{FF2B5EF4-FFF2-40B4-BE49-F238E27FC236}">
                    <a16:creationId xmlns:a16="http://schemas.microsoft.com/office/drawing/2014/main" id="{C75117EF-C962-41E5-821F-276B523D4463}"/>
                  </a:ext>
                </a:extLst>
              </p:cNvPr>
              <p:cNvSpPr/>
              <p:nvPr/>
            </p:nvSpPr>
            <p:spPr>
              <a:xfrm>
                <a:off x="432106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六角形 332">
                <a:extLst>
                  <a:ext uri="{FF2B5EF4-FFF2-40B4-BE49-F238E27FC236}">
                    <a16:creationId xmlns:a16="http://schemas.microsoft.com/office/drawing/2014/main" id="{52CB79F5-7FC1-4E74-A9BE-19B08BAB9FFC}"/>
                  </a:ext>
                </a:extLst>
              </p:cNvPr>
              <p:cNvSpPr/>
              <p:nvPr/>
            </p:nvSpPr>
            <p:spPr>
              <a:xfrm>
                <a:off x="42524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六角形 333">
                <a:extLst>
                  <a:ext uri="{FF2B5EF4-FFF2-40B4-BE49-F238E27FC236}">
                    <a16:creationId xmlns:a16="http://schemas.microsoft.com/office/drawing/2014/main" id="{E00E00EF-5E95-4576-AA88-AD84E7EA84D3}"/>
                  </a:ext>
                </a:extLst>
              </p:cNvPr>
              <p:cNvSpPr/>
              <p:nvPr/>
            </p:nvSpPr>
            <p:spPr>
              <a:xfrm>
                <a:off x="98179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六角形 334">
                <a:extLst>
                  <a:ext uri="{FF2B5EF4-FFF2-40B4-BE49-F238E27FC236}">
                    <a16:creationId xmlns:a16="http://schemas.microsoft.com/office/drawing/2014/main" id="{6D3F8142-94A9-493E-B111-56CAF5635033}"/>
                  </a:ext>
                </a:extLst>
              </p:cNvPr>
              <p:cNvSpPr/>
              <p:nvPr/>
            </p:nvSpPr>
            <p:spPr>
              <a:xfrm>
                <a:off x="153833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六角形 335">
                <a:extLst>
                  <a:ext uri="{FF2B5EF4-FFF2-40B4-BE49-F238E27FC236}">
                    <a16:creationId xmlns:a16="http://schemas.microsoft.com/office/drawing/2014/main" id="{0B37BB0E-276D-4F31-9032-D68A39D020C3}"/>
                  </a:ext>
                </a:extLst>
              </p:cNvPr>
              <p:cNvSpPr/>
              <p:nvPr/>
            </p:nvSpPr>
            <p:spPr>
              <a:xfrm>
                <a:off x="209488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六角形 336">
                <a:extLst>
                  <a:ext uri="{FF2B5EF4-FFF2-40B4-BE49-F238E27FC236}">
                    <a16:creationId xmlns:a16="http://schemas.microsoft.com/office/drawing/2014/main" id="{DEFB9EAF-B22C-44E3-B0E7-AB06AFD2FB9A}"/>
                  </a:ext>
                </a:extLst>
              </p:cNvPr>
              <p:cNvSpPr/>
              <p:nvPr/>
            </p:nvSpPr>
            <p:spPr>
              <a:xfrm>
                <a:off x="265142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六角形 337">
                <a:extLst>
                  <a:ext uri="{FF2B5EF4-FFF2-40B4-BE49-F238E27FC236}">
                    <a16:creationId xmlns:a16="http://schemas.microsoft.com/office/drawing/2014/main" id="{0136A0D8-43CA-4449-9238-798D9BBFC2A7}"/>
                  </a:ext>
                </a:extLst>
              </p:cNvPr>
              <p:cNvSpPr/>
              <p:nvPr/>
            </p:nvSpPr>
            <p:spPr>
              <a:xfrm>
                <a:off x="320797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六角形 338">
                <a:extLst>
                  <a:ext uri="{FF2B5EF4-FFF2-40B4-BE49-F238E27FC236}">
                    <a16:creationId xmlns:a16="http://schemas.microsoft.com/office/drawing/2014/main" id="{EF51D7BD-9B9F-4C8F-93BC-7D61DCFE261F}"/>
                  </a:ext>
                </a:extLst>
              </p:cNvPr>
              <p:cNvSpPr/>
              <p:nvPr/>
            </p:nvSpPr>
            <p:spPr>
              <a:xfrm>
                <a:off x="376451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六角形 339">
                <a:extLst>
                  <a:ext uri="{FF2B5EF4-FFF2-40B4-BE49-F238E27FC236}">
                    <a16:creationId xmlns:a16="http://schemas.microsoft.com/office/drawing/2014/main" id="{ADC4CE17-B1BC-46F3-96B1-C567F5DE5B40}"/>
                  </a:ext>
                </a:extLst>
              </p:cNvPr>
              <p:cNvSpPr/>
              <p:nvPr/>
            </p:nvSpPr>
            <p:spPr>
              <a:xfrm>
                <a:off x="432106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六角形 340">
                <a:extLst>
                  <a:ext uri="{FF2B5EF4-FFF2-40B4-BE49-F238E27FC236}">
                    <a16:creationId xmlns:a16="http://schemas.microsoft.com/office/drawing/2014/main" id="{9377D37E-2827-4D76-B9AF-4FA6916BF3AF}"/>
                  </a:ext>
                </a:extLst>
              </p:cNvPr>
              <p:cNvSpPr/>
              <p:nvPr/>
            </p:nvSpPr>
            <p:spPr>
              <a:xfrm>
                <a:off x="42524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六角形 341">
                <a:extLst>
                  <a:ext uri="{FF2B5EF4-FFF2-40B4-BE49-F238E27FC236}">
                    <a16:creationId xmlns:a16="http://schemas.microsoft.com/office/drawing/2014/main" id="{EA514B3F-44A3-41E6-B176-6B950D50457C}"/>
                  </a:ext>
                </a:extLst>
              </p:cNvPr>
              <p:cNvSpPr/>
              <p:nvPr/>
            </p:nvSpPr>
            <p:spPr>
              <a:xfrm>
                <a:off x="98179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六角形 342">
                <a:extLst>
                  <a:ext uri="{FF2B5EF4-FFF2-40B4-BE49-F238E27FC236}">
                    <a16:creationId xmlns:a16="http://schemas.microsoft.com/office/drawing/2014/main" id="{42E4DE53-A31D-46FC-BFB2-7D7C7F87B9BD}"/>
                  </a:ext>
                </a:extLst>
              </p:cNvPr>
              <p:cNvSpPr/>
              <p:nvPr/>
            </p:nvSpPr>
            <p:spPr>
              <a:xfrm>
                <a:off x="153833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六角形 343">
                <a:extLst>
                  <a:ext uri="{FF2B5EF4-FFF2-40B4-BE49-F238E27FC236}">
                    <a16:creationId xmlns:a16="http://schemas.microsoft.com/office/drawing/2014/main" id="{A57FD449-FD86-4191-B42B-4F6D327F86F3}"/>
                  </a:ext>
                </a:extLst>
              </p:cNvPr>
              <p:cNvSpPr/>
              <p:nvPr/>
            </p:nvSpPr>
            <p:spPr>
              <a:xfrm>
                <a:off x="209488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六角形 344">
                <a:extLst>
                  <a:ext uri="{FF2B5EF4-FFF2-40B4-BE49-F238E27FC236}">
                    <a16:creationId xmlns:a16="http://schemas.microsoft.com/office/drawing/2014/main" id="{31E98001-1A6C-4A95-8C7B-7862D1A87BBD}"/>
                  </a:ext>
                </a:extLst>
              </p:cNvPr>
              <p:cNvSpPr/>
              <p:nvPr/>
            </p:nvSpPr>
            <p:spPr>
              <a:xfrm>
                <a:off x="265142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六角形 345">
                <a:extLst>
                  <a:ext uri="{FF2B5EF4-FFF2-40B4-BE49-F238E27FC236}">
                    <a16:creationId xmlns:a16="http://schemas.microsoft.com/office/drawing/2014/main" id="{94191772-613E-45E7-BFE6-2B1835A21501}"/>
                  </a:ext>
                </a:extLst>
              </p:cNvPr>
              <p:cNvSpPr/>
              <p:nvPr/>
            </p:nvSpPr>
            <p:spPr>
              <a:xfrm>
                <a:off x="320797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六角形 346">
                <a:extLst>
                  <a:ext uri="{FF2B5EF4-FFF2-40B4-BE49-F238E27FC236}">
                    <a16:creationId xmlns:a16="http://schemas.microsoft.com/office/drawing/2014/main" id="{8E2978D4-7ABB-49F5-B22C-79EA33A665A7}"/>
                  </a:ext>
                </a:extLst>
              </p:cNvPr>
              <p:cNvSpPr/>
              <p:nvPr/>
            </p:nvSpPr>
            <p:spPr>
              <a:xfrm>
                <a:off x="376451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六角形 347">
                <a:extLst>
                  <a:ext uri="{FF2B5EF4-FFF2-40B4-BE49-F238E27FC236}">
                    <a16:creationId xmlns:a16="http://schemas.microsoft.com/office/drawing/2014/main" id="{6B352C7E-C33A-47B1-A5D4-386280CA9FB0}"/>
                  </a:ext>
                </a:extLst>
              </p:cNvPr>
              <p:cNvSpPr/>
              <p:nvPr/>
            </p:nvSpPr>
            <p:spPr>
              <a:xfrm>
                <a:off x="432106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六角形 348">
                <a:extLst>
                  <a:ext uri="{FF2B5EF4-FFF2-40B4-BE49-F238E27FC236}">
                    <a16:creationId xmlns:a16="http://schemas.microsoft.com/office/drawing/2014/main" id="{E6386D10-C1B1-43AD-AF7C-3D79C101D77C}"/>
                  </a:ext>
                </a:extLst>
              </p:cNvPr>
              <p:cNvSpPr/>
              <p:nvPr/>
            </p:nvSpPr>
            <p:spPr>
              <a:xfrm>
                <a:off x="42524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六角形 349">
                <a:extLst>
                  <a:ext uri="{FF2B5EF4-FFF2-40B4-BE49-F238E27FC236}">
                    <a16:creationId xmlns:a16="http://schemas.microsoft.com/office/drawing/2014/main" id="{746CDDC2-0B61-4712-81CE-794587A172DB}"/>
                  </a:ext>
                </a:extLst>
              </p:cNvPr>
              <p:cNvSpPr/>
              <p:nvPr/>
            </p:nvSpPr>
            <p:spPr>
              <a:xfrm>
                <a:off x="98179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六角形 350">
                <a:extLst>
                  <a:ext uri="{FF2B5EF4-FFF2-40B4-BE49-F238E27FC236}">
                    <a16:creationId xmlns:a16="http://schemas.microsoft.com/office/drawing/2014/main" id="{DDFE0E01-6BBE-4D95-BBBD-13EAFB75AA7A}"/>
                  </a:ext>
                </a:extLst>
              </p:cNvPr>
              <p:cNvSpPr/>
              <p:nvPr/>
            </p:nvSpPr>
            <p:spPr>
              <a:xfrm>
                <a:off x="153833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六角形 351">
                <a:extLst>
                  <a:ext uri="{FF2B5EF4-FFF2-40B4-BE49-F238E27FC236}">
                    <a16:creationId xmlns:a16="http://schemas.microsoft.com/office/drawing/2014/main" id="{62836127-5FB4-4490-A380-4EFA16270DC6}"/>
                  </a:ext>
                </a:extLst>
              </p:cNvPr>
              <p:cNvSpPr/>
              <p:nvPr/>
            </p:nvSpPr>
            <p:spPr>
              <a:xfrm>
                <a:off x="209488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六角形 352">
                <a:extLst>
                  <a:ext uri="{FF2B5EF4-FFF2-40B4-BE49-F238E27FC236}">
                    <a16:creationId xmlns:a16="http://schemas.microsoft.com/office/drawing/2014/main" id="{E6A46C07-0A0C-4FF9-B8E3-E908E42452B0}"/>
                  </a:ext>
                </a:extLst>
              </p:cNvPr>
              <p:cNvSpPr/>
              <p:nvPr/>
            </p:nvSpPr>
            <p:spPr>
              <a:xfrm>
                <a:off x="265142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六角形 353">
                <a:extLst>
                  <a:ext uri="{FF2B5EF4-FFF2-40B4-BE49-F238E27FC236}">
                    <a16:creationId xmlns:a16="http://schemas.microsoft.com/office/drawing/2014/main" id="{0324DABA-2978-4FEE-BEDB-51E13BEC59CE}"/>
                  </a:ext>
                </a:extLst>
              </p:cNvPr>
              <p:cNvSpPr/>
              <p:nvPr/>
            </p:nvSpPr>
            <p:spPr>
              <a:xfrm>
                <a:off x="320797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六角形 354">
                <a:extLst>
                  <a:ext uri="{FF2B5EF4-FFF2-40B4-BE49-F238E27FC236}">
                    <a16:creationId xmlns:a16="http://schemas.microsoft.com/office/drawing/2014/main" id="{D9217BDC-59D7-4109-AE8F-10A6CB33410F}"/>
                  </a:ext>
                </a:extLst>
              </p:cNvPr>
              <p:cNvSpPr/>
              <p:nvPr/>
            </p:nvSpPr>
            <p:spPr>
              <a:xfrm>
                <a:off x="376451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六角形 355">
                <a:extLst>
                  <a:ext uri="{FF2B5EF4-FFF2-40B4-BE49-F238E27FC236}">
                    <a16:creationId xmlns:a16="http://schemas.microsoft.com/office/drawing/2014/main" id="{0AEF72BD-C390-4BFD-B63F-0D1B195986C9}"/>
                  </a:ext>
                </a:extLst>
              </p:cNvPr>
              <p:cNvSpPr/>
              <p:nvPr/>
            </p:nvSpPr>
            <p:spPr>
              <a:xfrm>
                <a:off x="432106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六角形 356">
                <a:extLst>
                  <a:ext uri="{FF2B5EF4-FFF2-40B4-BE49-F238E27FC236}">
                    <a16:creationId xmlns:a16="http://schemas.microsoft.com/office/drawing/2014/main" id="{17800594-A2D9-4150-8806-C456AF1D0783}"/>
                  </a:ext>
                </a:extLst>
              </p:cNvPr>
              <p:cNvSpPr/>
              <p:nvPr/>
            </p:nvSpPr>
            <p:spPr>
              <a:xfrm>
                <a:off x="487760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六角形 357">
                <a:extLst>
                  <a:ext uri="{FF2B5EF4-FFF2-40B4-BE49-F238E27FC236}">
                    <a16:creationId xmlns:a16="http://schemas.microsoft.com/office/drawing/2014/main" id="{96040422-FD74-44E6-8BF2-4F484D412C1A}"/>
                  </a:ext>
                </a:extLst>
              </p:cNvPr>
              <p:cNvSpPr/>
              <p:nvPr/>
            </p:nvSpPr>
            <p:spPr>
              <a:xfrm>
                <a:off x="543414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六角形 358">
                <a:extLst>
                  <a:ext uri="{FF2B5EF4-FFF2-40B4-BE49-F238E27FC236}">
                    <a16:creationId xmlns:a16="http://schemas.microsoft.com/office/drawing/2014/main" id="{A4D00E2B-9309-44A2-8C48-156D8D283D60}"/>
                  </a:ext>
                </a:extLst>
              </p:cNvPr>
              <p:cNvSpPr/>
              <p:nvPr/>
            </p:nvSpPr>
            <p:spPr>
              <a:xfrm>
                <a:off x="599069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六角形 359">
                <a:extLst>
                  <a:ext uri="{FF2B5EF4-FFF2-40B4-BE49-F238E27FC236}">
                    <a16:creationId xmlns:a16="http://schemas.microsoft.com/office/drawing/2014/main" id="{7D0FA3AA-1A6D-461B-93F0-F889BC980275}"/>
                  </a:ext>
                </a:extLst>
              </p:cNvPr>
              <p:cNvSpPr/>
              <p:nvPr/>
            </p:nvSpPr>
            <p:spPr>
              <a:xfrm>
                <a:off x="654723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六角形 360">
                <a:extLst>
                  <a:ext uri="{FF2B5EF4-FFF2-40B4-BE49-F238E27FC236}">
                    <a16:creationId xmlns:a16="http://schemas.microsoft.com/office/drawing/2014/main" id="{19C1E28F-C6F0-4954-8D52-82B8BAE6934A}"/>
                  </a:ext>
                </a:extLst>
              </p:cNvPr>
              <p:cNvSpPr/>
              <p:nvPr/>
            </p:nvSpPr>
            <p:spPr>
              <a:xfrm>
                <a:off x="710378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六角形 361">
                <a:extLst>
                  <a:ext uri="{FF2B5EF4-FFF2-40B4-BE49-F238E27FC236}">
                    <a16:creationId xmlns:a16="http://schemas.microsoft.com/office/drawing/2014/main" id="{C25197E4-35C8-441F-ADEE-2EA52B695B8C}"/>
                  </a:ext>
                </a:extLst>
              </p:cNvPr>
              <p:cNvSpPr/>
              <p:nvPr/>
            </p:nvSpPr>
            <p:spPr>
              <a:xfrm>
                <a:off x="766032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六角形 362">
                <a:extLst>
                  <a:ext uri="{FF2B5EF4-FFF2-40B4-BE49-F238E27FC236}">
                    <a16:creationId xmlns:a16="http://schemas.microsoft.com/office/drawing/2014/main" id="{0F3DA97C-1C2D-45F9-9257-72D6C4917967}"/>
                  </a:ext>
                </a:extLst>
              </p:cNvPr>
              <p:cNvSpPr/>
              <p:nvPr/>
            </p:nvSpPr>
            <p:spPr>
              <a:xfrm>
                <a:off x="821687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六角形 363">
                <a:extLst>
                  <a:ext uri="{FF2B5EF4-FFF2-40B4-BE49-F238E27FC236}">
                    <a16:creationId xmlns:a16="http://schemas.microsoft.com/office/drawing/2014/main" id="{5ECF66A2-8EA0-4713-8FAD-0178AB866D40}"/>
                  </a:ext>
                </a:extLst>
              </p:cNvPr>
              <p:cNvSpPr/>
              <p:nvPr/>
            </p:nvSpPr>
            <p:spPr>
              <a:xfrm>
                <a:off x="877341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六角形 364">
                <a:extLst>
                  <a:ext uri="{FF2B5EF4-FFF2-40B4-BE49-F238E27FC236}">
                    <a16:creationId xmlns:a16="http://schemas.microsoft.com/office/drawing/2014/main" id="{85362AD5-D6EA-408A-A12C-6CEDE1044823}"/>
                  </a:ext>
                </a:extLst>
              </p:cNvPr>
              <p:cNvSpPr/>
              <p:nvPr/>
            </p:nvSpPr>
            <p:spPr>
              <a:xfrm>
                <a:off x="487760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六角形 365">
                <a:extLst>
                  <a:ext uri="{FF2B5EF4-FFF2-40B4-BE49-F238E27FC236}">
                    <a16:creationId xmlns:a16="http://schemas.microsoft.com/office/drawing/2014/main" id="{A2FE1C59-8976-46F9-A181-7A9BD4D78E1A}"/>
                  </a:ext>
                </a:extLst>
              </p:cNvPr>
              <p:cNvSpPr/>
              <p:nvPr/>
            </p:nvSpPr>
            <p:spPr>
              <a:xfrm>
                <a:off x="543414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六角形 366">
                <a:extLst>
                  <a:ext uri="{FF2B5EF4-FFF2-40B4-BE49-F238E27FC236}">
                    <a16:creationId xmlns:a16="http://schemas.microsoft.com/office/drawing/2014/main" id="{01616004-3BBC-47AD-B9FF-2D0641324C21}"/>
                  </a:ext>
                </a:extLst>
              </p:cNvPr>
              <p:cNvSpPr/>
              <p:nvPr/>
            </p:nvSpPr>
            <p:spPr>
              <a:xfrm>
                <a:off x="599069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六角形 367">
                <a:extLst>
                  <a:ext uri="{FF2B5EF4-FFF2-40B4-BE49-F238E27FC236}">
                    <a16:creationId xmlns:a16="http://schemas.microsoft.com/office/drawing/2014/main" id="{5CA01E38-0D4C-45DC-A884-8EC87F1E33CA}"/>
                  </a:ext>
                </a:extLst>
              </p:cNvPr>
              <p:cNvSpPr/>
              <p:nvPr/>
            </p:nvSpPr>
            <p:spPr>
              <a:xfrm>
                <a:off x="654723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六角形 368">
                <a:extLst>
                  <a:ext uri="{FF2B5EF4-FFF2-40B4-BE49-F238E27FC236}">
                    <a16:creationId xmlns:a16="http://schemas.microsoft.com/office/drawing/2014/main" id="{C1653AD5-5657-44CE-91B0-7F2EC0F2E445}"/>
                  </a:ext>
                </a:extLst>
              </p:cNvPr>
              <p:cNvSpPr/>
              <p:nvPr/>
            </p:nvSpPr>
            <p:spPr>
              <a:xfrm>
                <a:off x="710378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六角形 369">
                <a:extLst>
                  <a:ext uri="{FF2B5EF4-FFF2-40B4-BE49-F238E27FC236}">
                    <a16:creationId xmlns:a16="http://schemas.microsoft.com/office/drawing/2014/main" id="{F1297E9B-3EDF-4AA2-8DB6-E25815D65B84}"/>
                  </a:ext>
                </a:extLst>
              </p:cNvPr>
              <p:cNvSpPr/>
              <p:nvPr/>
            </p:nvSpPr>
            <p:spPr>
              <a:xfrm>
                <a:off x="766032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六角形 370">
                <a:extLst>
                  <a:ext uri="{FF2B5EF4-FFF2-40B4-BE49-F238E27FC236}">
                    <a16:creationId xmlns:a16="http://schemas.microsoft.com/office/drawing/2014/main" id="{A30E32B6-35A2-4DDE-86EB-D8EA99E1AD33}"/>
                  </a:ext>
                </a:extLst>
              </p:cNvPr>
              <p:cNvSpPr/>
              <p:nvPr/>
            </p:nvSpPr>
            <p:spPr>
              <a:xfrm>
                <a:off x="821687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六角形 371">
                <a:extLst>
                  <a:ext uri="{FF2B5EF4-FFF2-40B4-BE49-F238E27FC236}">
                    <a16:creationId xmlns:a16="http://schemas.microsoft.com/office/drawing/2014/main" id="{82387140-D169-4E4B-B951-B570A88493E2}"/>
                  </a:ext>
                </a:extLst>
              </p:cNvPr>
              <p:cNvSpPr/>
              <p:nvPr/>
            </p:nvSpPr>
            <p:spPr>
              <a:xfrm>
                <a:off x="877341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六角形 372">
                <a:extLst>
                  <a:ext uri="{FF2B5EF4-FFF2-40B4-BE49-F238E27FC236}">
                    <a16:creationId xmlns:a16="http://schemas.microsoft.com/office/drawing/2014/main" id="{804D2514-2F10-4F5B-9CF8-692C48F62DB1}"/>
                  </a:ext>
                </a:extLst>
              </p:cNvPr>
              <p:cNvSpPr/>
              <p:nvPr/>
            </p:nvSpPr>
            <p:spPr>
              <a:xfrm>
                <a:off x="487760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六角形 373">
                <a:extLst>
                  <a:ext uri="{FF2B5EF4-FFF2-40B4-BE49-F238E27FC236}">
                    <a16:creationId xmlns:a16="http://schemas.microsoft.com/office/drawing/2014/main" id="{60ADF146-F930-4114-8289-D8D84B2A89EB}"/>
                  </a:ext>
                </a:extLst>
              </p:cNvPr>
              <p:cNvSpPr/>
              <p:nvPr/>
            </p:nvSpPr>
            <p:spPr>
              <a:xfrm>
                <a:off x="543414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六角形 374">
                <a:extLst>
                  <a:ext uri="{FF2B5EF4-FFF2-40B4-BE49-F238E27FC236}">
                    <a16:creationId xmlns:a16="http://schemas.microsoft.com/office/drawing/2014/main" id="{13FD6BC2-D5C2-40CA-806F-4FC5FE8BEAF6}"/>
                  </a:ext>
                </a:extLst>
              </p:cNvPr>
              <p:cNvSpPr/>
              <p:nvPr/>
            </p:nvSpPr>
            <p:spPr>
              <a:xfrm>
                <a:off x="599069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六角形 375">
                <a:extLst>
                  <a:ext uri="{FF2B5EF4-FFF2-40B4-BE49-F238E27FC236}">
                    <a16:creationId xmlns:a16="http://schemas.microsoft.com/office/drawing/2014/main" id="{289A7618-7F65-435D-97F5-4439D00B748E}"/>
                  </a:ext>
                </a:extLst>
              </p:cNvPr>
              <p:cNvSpPr/>
              <p:nvPr/>
            </p:nvSpPr>
            <p:spPr>
              <a:xfrm>
                <a:off x="6547239" y="5153336"/>
                <a:ext cx="707334" cy="609772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六角形 376">
                <a:extLst>
                  <a:ext uri="{FF2B5EF4-FFF2-40B4-BE49-F238E27FC236}">
                    <a16:creationId xmlns:a16="http://schemas.microsoft.com/office/drawing/2014/main" id="{61526D19-C560-4836-8F28-F92B19611F66}"/>
                  </a:ext>
                </a:extLst>
              </p:cNvPr>
              <p:cNvSpPr/>
              <p:nvPr/>
            </p:nvSpPr>
            <p:spPr>
              <a:xfrm>
                <a:off x="710378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六角形 377">
                <a:extLst>
                  <a:ext uri="{FF2B5EF4-FFF2-40B4-BE49-F238E27FC236}">
                    <a16:creationId xmlns:a16="http://schemas.microsoft.com/office/drawing/2014/main" id="{4AA03ED2-A7DF-479A-B104-22D2857A7CA0}"/>
                  </a:ext>
                </a:extLst>
              </p:cNvPr>
              <p:cNvSpPr/>
              <p:nvPr/>
            </p:nvSpPr>
            <p:spPr>
              <a:xfrm>
                <a:off x="766032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六角形 378">
                <a:extLst>
                  <a:ext uri="{FF2B5EF4-FFF2-40B4-BE49-F238E27FC236}">
                    <a16:creationId xmlns:a16="http://schemas.microsoft.com/office/drawing/2014/main" id="{A6D6F473-E680-4218-B054-42662F50BE53}"/>
                  </a:ext>
                </a:extLst>
              </p:cNvPr>
              <p:cNvSpPr/>
              <p:nvPr/>
            </p:nvSpPr>
            <p:spPr>
              <a:xfrm>
                <a:off x="821687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六角形 379">
                <a:extLst>
                  <a:ext uri="{FF2B5EF4-FFF2-40B4-BE49-F238E27FC236}">
                    <a16:creationId xmlns:a16="http://schemas.microsoft.com/office/drawing/2014/main" id="{63460920-14CE-4D2E-B212-F80F10E05CB4}"/>
                  </a:ext>
                </a:extLst>
              </p:cNvPr>
              <p:cNvSpPr/>
              <p:nvPr/>
            </p:nvSpPr>
            <p:spPr>
              <a:xfrm>
                <a:off x="877341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六角形 380">
                <a:extLst>
                  <a:ext uri="{FF2B5EF4-FFF2-40B4-BE49-F238E27FC236}">
                    <a16:creationId xmlns:a16="http://schemas.microsoft.com/office/drawing/2014/main" id="{CF34BC05-E616-4A74-861F-C9F8521D4848}"/>
                  </a:ext>
                </a:extLst>
              </p:cNvPr>
              <p:cNvSpPr/>
              <p:nvPr/>
            </p:nvSpPr>
            <p:spPr>
              <a:xfrm>
                <a:off x="487760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六角形 381">
                <a:extLst>
                  <a:ext uri="{FF2B5EF4-FFF2-40B4-BE49-F238E27FC236}">
                    <a16:creationId xmlns:a16="http://schemas.microsoft.com/office/drawing/2014/main" id="{02345B38-7F35-449F-930F-BFCCD0277978}"/>
                  </a:ext>
                </a:extLst>
              </p:cNvPr>
              <p:cNvSpPr/>
              <p:nvPr/>
            </p:nvSpPr>
            <p:spPr>
              <a:xfrm>
                <a:off x="543414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六角形 382">
                <a:extLst>
                  <a:ext uri="{FF2B5EF4-FFF2-40B4-BE49-F238E27FC236}">
                    <a16:creationId xmlns:a16="http://schemas.microsoft.com/office/drawing/2014/main" id="{E4A3E387-0DC3-4BAE-912D-67909D91943F}"/>
                  </a:ext>
                </a:extLst>
              </p:cNvPr>
              <p:cNvSpPr/>
              <p:nvPr/>
            </p:nvSpPr>
            <p:spPr>
              <a:xfrm>
                <a:off x="599069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六角形 383">
                <a:extLst>
                  <a:ext uri="{FF2B5EF4-FFF2-40B4-BE49-F238E27FC236}">
                    <a16:creationId xmlns:a16="http://schemas.microsoft.com/office/drawing/2014/main" id="{5A030903-298B-4E91-A1DD-DCFE7367C782}"/>
                  </a:ext>
                </a:extLst>
              </p:cNvPr>
              <p:cNvSpPr/>
              <p:nvPr/>
            </p:nvSpPr>
            <p:spPr>
              <a:xfrm>
                <a:off x="654723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六角形 384">
                <a:extLst>
                  <a:ext uri="{FF2B5EF4-FFF2-40B4-BE49-F238E27FC236}">
                    <a16:creationId xmlns:a16="http://schemas.microsoft.com/office/drawing/2014/main" id="{8C5C761F-E502-49BC-B353-4748D191E2AC}"/>
                  </a:ext>
                </a:extLst>
              </p:cNvPr>
              <p:cNvSpPr/>
              <p:nvPr/>
            </p:nvSpPr>
            <p:spPr>
              <a:xfrm>
                <a:off x="710378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六角形 385">
                <a:extLst>
                  <a:ext uri="{FF2B5EF4-FFF2-40B4-BE49-F238E27FC236}">
                    <a16:creationId xmlns:a16="http://schemas.microsoft.com/office/drawing/2014/main" id="{7C8243C1-36B9-439A-B193-41EE266DF77D}"/>
                  </a:ext>
                </a:extLst>
              </p:cNvPr>
              <p:cNvSpPr/>
              <p:nvPr/>
            </p:nvSpPr>
            <p:spPr>
              <a:xfrm>
                <a:off x="766032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六角形 386">
                <a:extLst>
                  <a:ext uri="{FF2B5EF4-FFF2-40B4-BE49-F238E27FC236}">
                    <a16:creationId xmlns:a16="http://schemas.microsoft.com/office/drawing/2014/main" id="{C27D190D-9D62-47B8-AE44-09FD75EE3E04}"/>
                  </a:ext>
                </a:extLst>
              </p:cNvPr>
              <p:cNvSpPr/>
              <p:nvPr/>
            </p:nvSpPr>
            <p:spPr>
              <a:xfrm>
                <a:off x="821687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六角形 387">
                <a:extLst>
                  <a:ext uri="{FF2B5EF4-FFF2-40B4-BE49-F238E27FC236}">
                    <a16:creationId xmlns:a16="http://schemas.microsoft.com/office/drawing/2014/main" id="{E3A6296A-02CD-4C9A-98D2-6218E79A6481}"/>
                  </a:ext>
                </a:extLst>
              </p:cNvPr>
              <p:cNvSpPr/>
              <p:nvPr/>
            </p:nvSpPr>
            <p:spPr>
              <a:xfrm>
                <a:off x="877341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8DAF197-4D3D-4966-BD14-831AB3D2F7E7}"/>
                </a:ext>
              </a:extLst>
            </p:cNvPr>
            <p:cNvGrpSpPr/>
            <p:nvPr/>
          </p:nvGrpSpPr>
          <p:grpSpPr>
            <a:xfrm>
              <a:off x="9329964" y="6380132"/>
              <a:ext cx="9055509" cy="6407351"/>
              <a:chOff x="425245" y="271432"/>
              <a:chExt cx="9055509" cy="6407351"/>
            </a:xfrm>
          </p:grpSpPr>
          <p:sp>
            <p:nvSpPr>
              <p:cNvPr id="39" name="六角形 38">
                <a:extLst>
                  <a:ext uri="{FF2B5EF4-FFF2-40B4-BE49-F238E27FC236}">
                    <a16:creationId xmlns:a16="http://schemas.microsoft.com/office/drawing/2014/main" id="{DA181DE3-9D91-4EC5-A98B-5BEF1E81133A}"/>
                  </a:ext>
                </a:extLst>
              </p:cNvPr>
              <p:cNvSpPr/>
              <p:nvPr/>
            </p:nvSpPr>
            <p:spPr>
              <a:xfrm>
                <a:off x="42524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六角形 39">
                <a:extLst>
                  <a:ext uri="{FF2B5EF4-FFF2-40B4-BE49-F238E27FC236}">
                    <a16:creationId xmlns:a16="http://schemas.microsoft.com/office/drawing/2014/main" id="{2EDEEAF5-431B-497D-9816-962DB36D7432}"/>
                  </a:ext>
                </a:extLst>
              </p:cNvPr>
              <p:cNvSpPr/>
              <p:nvPr/>
            </p:nvSpPr>
            <p:spPr>
              <a:xfrm>
                <a:off x="98179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六角形 40">
                <a:extLst>
                  <a:ext uri="{FF2B5EF4-FFF2-40B4-BE49-F238E27FC236}">
                    <a16:creationId xmlns:a16="http://schemas.microsoft.com/office/drawing/2014/main" id="{CCBCE5B7-7EEA-4F88-807F-9FADEE92B5F7}"/>
                  </a:ext>
                </a:extLst>
              </p:cNvPr>
              <p:cNvSpPr/>
              <p:nvPr/>
            </p:nvSpPr>
            <p:spPr>
              <a:xfrm>
                <a:off x="153833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六角形 41">
                <a:extLst>
                  <a:ext uri="{FF2B5EF4-FFF2-40B4-BE49-F238E27FC236}">
                    <a16:creationId xmlns:a16="http://schemas.microsoft.com/office/drawing/2014/main" id="{24AED33A-F11D-48B1-927B-047C008806C7}"/>
                  </a:ext>
                </a:extLst>
              </p:cNvPr>
              <p:cNvSpPr/>
              <p:nvPr/>
            </p:nvSpPr>
            <p:spPr>
              <a:xfrm>
                <a:off x="209488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六角形 42">
                <a:extLst>
                  <a:ext uri="{FF2B5EF4-FFF2-40B4-BE49-F238E27FC236}">
                    <a16:creationId xmlns:a16="http://schemas.microsoft.com/office/drawing/2014/main" id="{7B172B10-ADFB-4F28-BC44-DF0413A9ED36}"/>
                  </a:ext>
                </a:extLst>
              </p:cNvPr>
              <p:cNvSpPr/>
              <p:nvPr/>
            </p:nvSpPr>
            <p:spPr>
              <a:xfrm>
                <a:off x="2651425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六角形 43">
                <a:extLst>
                  <a:ext uri="{FF2B5EF4-FFF2-40B4-BE49-F238E27FC236}">
                    <a16:creationId xmlns:a16="http://schemas.microsoft.com/office/drawing/2014/main" id="{AF72E8A1-0136-4310-91F8-2A2C68CB7BA3}"/>
                  </a:ext>
                </a:extLst>
              </p:cNvPr>
              <p:cNvSpPr/>
              <p:nvPr/>
            </p:nvSpPr>
            <p:spPr>
              <a:xfrm>
                <a:off x="320797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六角形 44">
                <a:extLst>
                  <a:ext uri="{FF2B5EF4-FFF2-40B4-BE49-F238E27FC236}">
                    <a16:creationId xmlns:a16="http://schemas.microsoft.com/office/drawing/2014/main" id="{B022B12B-8E7B-46F2-BDA9-45315C916C4A}"/>
                  </a:ext>
                </a:extLst>
              </p:cNvPr>
              <p:cNvSpPr/>
              <p:nvPr/>
            </p:nvSpPr>
            <p:spPr>
              <a:xfrm>
                <a:off x="376451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六角形 45">
                <a:extLst>
                  <a:ext uri="{FF2B5EF4-FFF2-40B4-BE49-F238E27FC236}">
                    <a16:creationId xmlns:a16="http://schemas.microsoft.com/office/drawing/2014/main" id="{E1A9098D-55C5-4A12-BFC9-7CCA3A0807FD}"/>
                  </a:ext>
                </a:extLst>
              </p:cNvPr>
              <p:cNvSpPr/>
              <p:nvPr/>
            </p:nvSpPr>
            <p:spPr>
              <a:xfrm>
                <a:off x="4321060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六角形 46">
                <a:extLst>
                  <a:ext uri="{FF2B5EF4-FFF2-40B4-BE49-F238E27FC236}">
                    <a16:creationId xmlns:a16="http://schemas.microsoft.com/office/drawing/2014/main" id="{9E478902-B86C-449C-AFA5-485AB579812A}"/>
                  </a:ext>
                </a:extLst>
              </p:cNvPr>
              <p:cNvSpPr/>
              <p:nvPr/>
            </p:nvSpPr>
            <p:spPr>
              <a:xfrm>
                <a:off x="42524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六角形 47">
                <a:extLst>
                  <a:ext uri="{FF2B5EF4-FFF2-40B4-BE49-F238E27FC236}">
                    <a16:creationId xmlns:a16="http://schemas.microsoft.com/office/drawing/2014/main" id="{894FC737-F482-49ED-ACEC-CFBB3DFE46B4}"/>
                  </a:ext>
                </a:extLst>
              </p:cNvPr>
              <p:cNvSpPr/>
              <p:nvPr/>
            </p:nvSpPr>
            <p:spPr>
              <a:xfrm>
                <a:off x="98179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六角形 48">
                <a:extLst>
                  <a:ext uri="{FF2B5EF4-FFF2-40B4-BE49-F238E27FC236}">
                    <a16:creationId xmlns:a16="http://schemas.microsoft.com/office/drawing/2014/main" id="{906BE076-79E5-43D3-A444-8FB46A9815B1}"/>
                  </a:ext>
                </a:extLst>
              </p:cNvPr>
              <p:cNvSpPr/>
              <p:nvPr/>
            </p:nvSpPr>
            <p:spPr>
              <a:xfrm>
                <a:off x="153833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六角形 49">
                <a:extLst>
                  <a:ext uri="{FF2B5EF4-FFF2-40B4-BE49-F238E27FC236}">
                    <a16:creationId xmlns:a16="http://schemas.microsoft.com/office/drawing/2014/main" id="{19A5D1A0-524A-4DA1-8C16-E09B05D91443}"/>
                  </a:ext>
                </a:extLst>
              </p:cNvPr>
              <p:cNvSpPr/>
              <p:nvPr/>
            </p:nvSpPr>
            <p:spPr>
              <a:xfrm>
                <a:off x="209488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六角形 50">
                <a:extLst>
                  <a:ext uri="{FF2B5EF4-FFF2-40B4-BE49-F238E27FC236}">
                    <a16:creationId xmlns:a16="http://schemas.microsoft.com/office/drawing/2014/main" id="{936360BC-3395-44B0-B07A-3D197DB08EA8}"/>
                  </a:ext>
                </a:extLst>
              </p:cNvPr>
              <p:cNvSpPr/>
              <p:nvPr/>
            </p:nvSpPr>
            <p:spPr>
              <a:xfrm>
                <a:off x="2651425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六角形 51">
                <a:extLst>
                  <a:ext uri="{FF2B5EF4-FFF2-40B4-BE49-F238E27FC236}">
                    <a16:creationId xmlns:a16="http://schemas.microsoft.com/office/drawing/2014/main" id="{4E5D3C03-C590-4A32-8FA3-584784D87A7C}"/>
                  </a:ext>
                </a:extLst>
              </p:cNvPr>
              <p:cNvSpPr/>
              <p:nvPr/>
            </p:nvSpPr>
            <p:spPr>
              <a:xfrm>
                <a:off x="320797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六角形 52">
                <a:extLst>
                  <a:ext uri="{FF2B5EF4-FFF2-40B4-BE49-F238E27FC236}">
                    <a16:creationId xmlns:a16="http://schemas.microsoft.com/office/drawing/2014/main" id="{5618581E-593A-4237-8EB3-FA5A539574C4}"/>
                  </a:ext>
                </a:extLst>
              </p:cNvPr>
              <p:cNvSpPr/>
              <p:nvPr/>
            </p:nvSpPr>
            <p:spPr>
              <a:xfrm>
                <a:off x="376451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六角形 53">
                <a:extLst>
                  <a:ext uri="{FF2B5EF4-FFF2-40B4-BE49-F238E27FC236}">
                    <a16:creationId xmlns:a16="http://schemas.microsoft.com/office/drawing/2014/main" id="{2C364412-92A2-4921-8836-EA74A1B9F304}"/>
                  </a:ext>
                </a:extLst>
              </p:cNvPr>
              <p:cNvSpPr/>
              <p:nvPr/>
            </p:nvSpPr>
            <p:spPr>
              <a:xfrm>
                <a:off x="4321060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六角形 54">
                <a:extLst>
                  <a:ext uri="{FF2B5EF4-FFF2-40B4-BE49-F238E27FC236}">
                    <a16:creationId xmlns:a16="http://schemas.microsoft.com/office/drawing/2014/main" id="{5FC6B494-24A4-43E2-A14E-699C61F60A0B}"/>
                  </a:ext>
                </a:extLst>
              </p:cNvPr>
              <p:cNvSpPr/>
              <p:nvPr/>
            </p:nvSpPr>
            <p:spPr>
              <a:xfrm>
                <a:off x="42524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六角形 55">
                <a:extLst>
                  <a:ext uri="{FF2B5EF4-FFF2-40B4-BE49-F238E27FC236}">
                    <a16:creationId xmlns:a16="http://schemas.microsoft.com/office/drawing/2014/main" id="{50A9F665-59B2-457F-B59D-40DC48B7158F}"/>
                  </a:ext>
                </a:extLst>
              </p:cNvPr>
              <p:cNvSpPr/>
              <p:nvPr/>
            </p:nvSpPr>
            <p:spPr>
              <a:xfrm>
                <a:off x="98179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六角形 56">
                <a:extLst>
                  <a:ext uri="{FF2B5EF4-FFF2-40B4-BE49-F238E27FC236}">
                    <a16:creationId xmlns:a16="http://schemas.microsoft.com/office/drawing/2014/main" id="{C5ABCF84-87BF-4B1A-AA64-532EB05679A5}"/>
                  </a:ext>
                </a:extLst>
              </p:cNvPr>
              <p:cNvSpPr/>
              <p:nvPr/>
            </p:nvSpPr>
            <p:spPr>
              <a:xfrm>
                <a:off x="153833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六角形 57">
                <a:extLst>
                  <a:ext uri="{FF2B5EF4-FFF2-40B4-BE49-F238E27FC236}">
                    <a16:creationId xmlns:a16="http://schemas.microsoft.com/office/drawing/2014/main" id="{68D1E998-9297-45DF-B5ED-779E74561E8E}"/>
                  </a:ext>
                </a:extLst>
              </p:cNvPr>
              <p:cNvSpPr/>
              <p:nvPr/>
            </p:nvSpPr>
            <p:spPr>
              <a:xfrm>
                <a:off x="209488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六角形 58">
                <a:extLst>
                  <a:ext uri="{FF2B5EF4-FFF2-40B4-BE49-F238E27FC236}">
                    <a16:creationId xmlns:a16="http://schemas.microsoft.com/office/drawing/2014/main" id="{E85D9C72-5A8C-4952-AC1B-A7D5498733EF}"/>
                  </a:ext>
                </a:extLst>
              </p:cNvPr>
              <p:cNvSpPr/>
              <p:nvPr/>
            </p:nvSpPr>
            <p:spPr>
              <a:xfrm>
                <a:off x="2651425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六角形 59">
                <a:extLst>
                  <a:ext uri="{FF2B5EF4-FFF2-40B4-BE49-F238E27FC236}">
                    <a16:creationId xmlns:a16="http://schemas.microsoft.com/office/drawing/2014/main" id="{78FCF0BA-F3CC-4776-AECD-7334695390E3}"/>
                  </a:ext>
                </a:extLst>
              </p:cNvPr>
              <p:cNvSpPr/>
              <p:nvPr/>
            </p:nvSpPr>
            <p:spPr>
              <a:xfrm>
                <a:off x="320797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六角形 60">
                <a:extLst>
                  <a:ext uri="{FF2B5EF4-FFF2-40B4-BE49-F238E27FC236}">
                    <a16:creationId xmlns:a16="http://schemas.microsoft.com/office/drawing/2014/main" id="{DBF62C2F-F9A8-407C-8D8A-8D02AB1161CE}"/>
                  </a:ext>
                </a:extLst>
              </p:cNvPr>
              <p:cNvSpPr/>
              <p:nvPr/>
            </p:nvSpPr>
            <p:spPr>
              <a:xfrm>
                <a:off x="376451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六角形 61">
                <a:extLst>
                  <a:ext uri="{FF2B5EF4-FFF2-40B4-BE49-F238E27FC236}">
                    <a16:creationId xmlns:a16="http://schemas.microsoft.com/office/drawing/2014/main" id="{68EE3E6B-E7EA-42A7-A0B6-44791A632DA1}"/>
                  </a:ext>
                </a:extLst>
              </p:cNvPr>
              <p:cNvSpPr/>
              <p:nvPr/>
            </p:nvSpPr>
            <p:spPr>
              <a:xfrm>
                <a:off x="4321060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六角形 62">
                <a:extLst>
                  <a:ext uri="{FF2B5EF4-FFF2-40B4-BE49-F238E27FC236}">
                    <a16:creationId xmlns:a16="http://schemas.microsoft.com/office/drawing/2014/main" id="{2CFCABFA-F432-4DAE-8B88-A228B683181A}"/>
                  </a:ext>
                </a:extLst>
              </p:cNvPr>
              <p:cNvSpPr/>
              <p:nvPr/>
            </p:nvSpPr>
            <p:spPr>
              <a:xfrm>
                <a:off x="42524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六角形 63">
                <a:extLst>
                  <a:ext uri="{FF2B5EF4-FFF2-40B4-BE49-F238E27FC236}">
                    <a16:creationId xmlns:a16="http://schemas.microsoft.com/office/drawing/2014/main" id="{F58E1C92-5384-4C7D-9169-141D4730B2A9}"/>
                  </a:ext>
                </a:extLst>
              </p:cNvPr>
              <p:cNvSpPr/>
              <p:nvPr/>
            </p:nvSpPr>
            <p:spPr>
              <a:xfrm>
                <a:off x="98179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六角形 64">
                <a:extLst>
                  <a:ext uri="{FF2B5EF4-FFF2-40B4-BE49-F238E27FC236}">
                    <a16:creationId xmlns:a16="http://schemas.microsoft.com/office/drawing/2014/main" id="{3E363E5C-312B-46CC-8B7E-695450391508}"/>
                  </a:ext>
                </a:extLst>
              </p:cNvPr>
              <p:cNvSpPr/>
              <p:nvPr/>
            </p:nvSpPr>
            <p:spPr>
              <a:xfrm>
                <a:off x="153833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六角形 65">
                <a:extLst>
                  <a:ext uri="{FF2B5EF4-FFF2-40B4-BE49-F238E27FC236}">
                    <a16:creationId xmlns:a16="http://schemas.microsoft.com/office/drawing/2014/main" id="{68EFF765-D183-4A5B-8BAE-E05346E9A4EB}"/>
                  </a:ext>
                </a:extLst>
              </p:cNvPr>
              <p:cNvSpPr/>
              <p:nvPr/>
            </p:nvSpPr>
            <p:spPr>
              <a:xfrm>
                <a:off x="209488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六角形 66">
                <a:extLst>
                  <a:ext uri="{FF2B5EF4-FFF2-40B4-BE49-F238E27FC236}">
                    <a16:creationId xmlns:a16="http://schemas.microsoft.com/office/drawing/2014/main" id="{7B6DBE3C-9309-448B-A5D8-E0BDE01F1224}"/>
                  </a:ext>
                </a:extLst>
              </p:cNvPr>
              <p:cNvSpPr/>
              <p:nvPr/>
            </p:nvSpPr>
            <p:spPr>
              <a:xfrm>
                <a:off x="2651425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六角形 67">
                <a:extLst>
                  <a:ext uri="{FF2B5EF4-FFF2-40B4-BE49-F238E27FC236}">
                    <a16:creationId xmlns:a16="http://schemas.microsoft.com/office/drawing/2014/main" id="{CC0B225D-A2FF-4A5E-8383-9FF7133BAC9A}"/>
                  </a:ext>
                </a:extLst>
              </p:cNvPr>
              <p:cNvSpPr/>
              <p:nvPr/>
            </p:nvSpPr>
            <p:spPr>
              <a:xfrm>
                <a:off x="320797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六角形 68">
                <a:extLst>
                  <a:ext uri="{FF2B5EF4-FFF2-40B4-BE49-F238E27FC236}">
                    <a16:creationId xmlns:a16="http://schemas.microsoft.com/office/drawing/2014/main" id="{F0282932-3B8D-4E12-A339-0FD9D674F2A1}"/>
                  </a:ext>
                </a:extLst>
              </p:cNvPr>
              <p:cNvSpPr/>
              <p:nvPr/>
            </p:nvSpPr>
            <p:spPr>
              <a:xfrm>
                <a:off x="376451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六角形 69">
                <a:extLst>
                  <a:ext uri="{FF2B5EF4-FFF2-40B4-BE49-F238E27FC236}">
                    <a16:creationId xmlns:a16="http://schemas.microsoft.com/office/drawing/2014/main" id="{1CBEE9B3-9CA1-47EA-826E-F5CCDFC1F302}"/>
                  </a:ext>
                </a:extLst>
              </p:cNvPr>
              <p:cNvSpPr/>
              <p:nvPr/>
            </p:nvSpPr>
            <p:spPr>
              <a:xfrm>
                <a:off x="4321060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六角形 70">
                <a:extLst>
                  <a:ext uri="{FF2B5EF4-FFF2-40B4-BE49-F238E27FC236}">
                    <a16:creationId xmlns:a16="http://schemas.microsoft.com/office/drawing/2014/main" id="{ADEFA60C-4527-43A6-8CB2-74CE02918381}"/>
                  </a:ext>
                </a:extLst>
              </p:cNvPr>
              <p:cNvSpPr/>
              <p:nvPr/>
            </p:nvSpPr>
            <p:spPr>
              <a:xfrm>
                <a:off x="42524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六角形 71">
                <a:extLst>
                  <a:ext uri="{FF2B5EF4-FFF2-40B4-BE49-F238E27FC236}">
                    <a16:creationId xmlns:a16="http://schemas.microsoft.com/office/drawing/2014/main" id="{48AEA42B-F71B-468D-B59E-60F5D4A754F7}"/>
                  </a:ext>
                </a:extLst>
              </p:cNvPr>
              <p:cNvSpPr/>
              <p:nvPr/>
            </p:nvSpPr>
            <p:spPr>
              <a:xfrm>
                <a:off x="98179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六角形 72">
                <a:extLst>
                  <a:ext uri="{FF2B5EF4-FFF2-40B4-BE49-F238E27FC236}">
                    <a16:creationId xmlns:a16="http://schemas.microsoft.com/office/drawing/2014/main" id="{5AA5F117-00B1-4D6E-B247-42A90BE004E8}"/>
                  </a:ext>
                </a:extLst>
              </p:cNvPr>
              <p:cNvSpPr/>
              <p:nvPr/>
            </p:nvSpPr>
            <p:spPr>
              <a:xfrm>
                <a:off x="153833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六角形 73">
                <a:extLst>
                  <a:ext uri="{FF2B5EF4-FFF2-40B4-BE49-F238E27FC236}">
                    <a16:creationId xmlns:a16="http://schemas.microsoft.com/office/drawing/2014/main" id="{423F9B4C-C869-4982-926D-CD4BB0C54413}"/>
                  </a:ext>
                </a:extLst>
              </p:cNvPr>
              <p:cNvSpPr/>
              <p:nvPr/>
            </p:nvSpPr>
            <p:spPr>
              <a:xfrm>
                <a:off x="209488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六角形 74">
                <a:extLst>
                  <a:ext uri="{FF2B5EF4-FFF2-40B4-BE49-F238E27FC236}">
                    <a16:creationId xmlns:a16="http://schemas.microsoft.com/office/drawing/2014/main" id="{7170EDF8-7FE5-4B78-8D4B-6DC01AC36258}"/>
                  </a:ext>
                </a:extLst>
              </p:cNvPr>
              <p:cNvSpPr/>
              <p:nvPr/>
            </p:nvSpPr>
            <p:spPr>
              <a:xfrm>
                <a:off x="2651425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六角形 75">
                <a:extLst>
                  <a:ext uri="{FF2B5EF4-FFF2-40B4-BE49-F238E27FC236}">
                    <a16:creationId xmlns:a16="http://schemas.microsoft.com/office/drawing/2014/main" id="{FDFE1E8B-F99C-4554-9D7A-7D8B8A352A34}"/>
                  </a:ext>
                </a:extLst>
              </p:cNvPr>
              <p:cNvSpPr/>
              <p:nvPr/>
            </p:nvSpPr>
            <p:spPr>
              <a:xfrm>
                <a:off x="320797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六角形 76">
                <a:extLst>
                  <a:ext uri="{FF2B5EF4-FFF2-40B4-BE49-F238E27FC236}">
                    <a16:creationId xmlns:a16="http://schemas.microsoft.com/office/drawing/2014/main" id="{B26866A7-A9D1-47FB-8288-C27FEA739BDB}"/>
                  </a:ext>
                </a:extLst>
              </p:cNvPr>
              <p:cNvSpPr/>
              <p:nvPr/>
            </p:nvSpPr>
            <p:spPr>
              <a:xfrm>
                <a:off x="376451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六角形 77">
                <a:extLst>
                  <a:ext uri="{FF2B5EF4-FFF2-40B4-BE49-F238E27FC236}">
                    <a16:creationId xmlns:a16="http://schemas.microsoft.com/office/drawing/2014/main" id="{ACD0FF56-CD2E-4EC5-AD09-5980A3A7571B}"/>
                  </a:ext>
                </a:extLst>
              </p:cNvPr>
              <p:cNvSpPr/>
              <p:nvPr/>
            </p:nvSpPr>
            <p:spPr>
              <a:xfrm>
                <a:off x="4321060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六角形 78">
                <a:extLst>
                  <a:ext uri="{FF2B5EF4-FFF2-40B4-BE49-F238E27FC236}">
                    <a16:creationId xmlns:a16="http://schemas.microsoft.com/office/drawing/2014/main" id="{31B5A1F2-F13E-4BCC-9472-0C9D84291991}"/>
                  </a:ext>
                </a:extLst>
              </p:cNvPr>
              <p:cNvSpPr/>
              <p:nvPr/>
            </p:nvSpPr>
            <p:spPr>
              <a:xfrm>
                <a:off x="42524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六角形 79">
                <a:extLst>
                  <a:ext uri="{FF2B5EF4-FFF2-40B4-BE49-F238E27FC236}">
                    <a16:creationId xmlns:a16="http://schemas.microsoft.com/office/drawing/2014/main" id="{71B6BD77-8C7F-4287-A679-DA39A62B4209}"/>
                  </a:ext>
                </a:extLst>
              </p:cNvPr>
              <p:cNvSpPr/>
              <p:nvPr/>
            </p:nvSpPr>
            <p:spPr>
              <a:xfrm>
                <a:off x="98179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六角形 80">
                <a:extLst>
                  <a:ext uri="{FF2B5EF4-FFF2-40B4-BE49-F238E27FC236}">
                    <a16:creationId xmlns:a16="http://schemas.microsoft.com/office/drawing/2014/main" id="{D5AB5357-14D6-4CAA-85C4-A02A41504136}"/>
                  </a:ext>
                </a:extLst>
              </p:cNvPr>
              <p:cNvSpPr/>
              <p:nvPr/>
            </p:nvSpPr>
            <p:spPr>
              <a:xfrm>
                <a:off x="153833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六角形 81">
                <a:extLst>
                  <a:ext uri="{FF2B5EF4-FFF2-40B4-BE49-F238E27FC236}">
                    <a16:creationId xmlns:a16="http://schemas.microsoft.com/office/drawing/2014/main" id="{073A1144-86F3-424D-9528-C33ADC9FE106}"/>
                  </a:ext>
                </a:extLst>
              </p:cNvPr>
              <p:cNvSpPr/>
              <p:nvPr/>
            </p:nvSpPr>
            <p:spPr>
              <a:xfrm>
                <a:off x="209488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六角形 82">
                <a:extLst>
                  <a:ext uri="{FF2B5EF4-FFF2-40B4-BE49-F238E27FC236}">
                    <a16:creationId xmlns:a16="http://schemas.microsoft.com/office/drawing/2014/main" id="{8A6BAF91-729D-4435-9D11-1135431C3E76}"/>
                  </a:ext>
                </a:extLst>
              </p:cNvPr>
              <p:cNvSpPr/>
              <p:nvPr/>
            </p:nvSpPr>
            <p:spPr>
              <a:xfrm>
                <a:off x="2651425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六角形 83">
                <a:extLst>
                  <a:ext uri="{FF2B5EF4-FFF2-40B4-BE49-F238E27FC236}">
                    <a16:creationId xmlns:a16="http://schemas.microsoft.com/office/drawing/2014/main" id="{DEF9EED2-68E4-4AEF-BCAE-2D6BB949EDDC}"/>
                  </a:ext>
                </a:extLst>
              </p:cNvPr>
              <p:cNvSpPr/>
              <p:nvPr/>
            </p:nvSpPr>
            <p:spPr>
              <a:xfrm>
                <a:off x="320797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六角形 84">
                <a:extLst>
                  <a:ext uri="{FF2B5EF4-FFF2-40B4-BE49-F238E27FC236}">
                    <a16:creationId xmlns:a16="http://schemas.microsoft.com/office/drawing/2014/main" id="{A451F695-F61E-4A1E-AC98-AA86F2C978C8}"/>
                  </a:ext>
                </a:extLst>
              </p:cNvPr>
              <p:cNvSpPr/>
              <p:nvPr/>
            </p:nvSpPr>
            <p:spPr>
              <a:xfrm>
                <a:off x="376451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六角形 85">
                <a:extLst>
                  <a:ext uri="{FF2B5EF4-FFF2-40B4-BE49-F238E27FC236}">
                    <a16:creationId xmlns:a16="http://schemas.microsoft.com/office/drawing/2014/main" id="{C0530E90-7269-41F6-AE93-DDFA64BC938B}"/>
                  </a:ext>
                </a:extLst>
              </p:cNvPr>
              <p:cNvSpPr/>
              <p:nvPr/>
            </p:nvSpPr>
            <p:spPr>
              <a:xfrm>
                <a:off x="4321060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六角形 86">
                <a:extLst>
                  <a:ext uri="{FF2B5EF4-FFF2-40B4-BE49-F238E27FC236}">
                    <a16:creationId xmlns:a16="http://schemas.microsoft.com/office/drawing/2014/main" id="{FF438094-B1B6-45E7-B511-8F1369FBE2EF}"/>
                  </a:ext>
                </a:extLst>
              </p:cNvPr>
              <p:cNvSpPr/>
              <p:nvPr/>
            </p:nvSpPr>
            <p:spPr>
              <a:xfrm>
                <a:off x="487760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六角形 87">
                <a:extLst>
                  <a:ext uri="{FF2B5EF4-FFF2-40B4-BE49-F238E27FC236}">
                    <a16:creationId xmlns:a16="http://schemas.microsoft.com/office/drawing/2014/main" id="{B33E0F70-9A03-4F13-BE04-B96ABD823112}"/>
                  </a:ext>
                </a:extLst>
              </p:cNvPr>
              <p:cNvSpPr/>
              <p:nvPr/>
            </p:nvSpPr>
            <p:spPr>
              <a:xfrm>
                <a:off x="543414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六角形 88">
                <a:extLst>
                  <a:ext uri="{FF2B5EF4-FFF2-40B4-BE49-F238E27FC236}">
                    <a16:creationId xmlns:a16="http://schemas.microsoft.com/office/drawing/2014/main" id="{BC86EB33-D5C3-45F0-8FAB-D9FF111196B1}"/>
                  </a:ext>
                </a:extLst>
              </p:cNvPr>
              <p:cNvSpPr/>
              <p:nvPr/>
            </p:nvSpPr>
            <p:spPr>
              <a:xfrm>
                <a:off x="599069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六角形 89">
                <a:extLst>
                  <a:ext uri="{FF2B5EF4-FFF2-40B4-BE49-F238E27FC236}">
                    <a16:creationId xmlns:a16="http://schemas.microsoft.com/office/drawing/2014/main" id="{3C3D6CA4-8AEC-44FB-A35B-43F187FA6D1C}"/>
                  </a:ext>
                </a:extLst>
              </p:cNvPr>
              <p:cNvSpPr/>
              <p:nvPr/>
            </p:nvSpPr>
            <p:spPr>
              <a:xfrm>
                <a:off x="654723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六角形 90">
                <a:extLst>
                  <a:ext uri="{FF2B5EF4-FFF2-40B4-BE49-F238E27FC236}">
                    <a16:creationId xmlns:a16="http://schemas.microsoft.com/office/drawing/2014/main" id="{B84E5BA4-6584-4254-BE1D-33EAA2BDA673}"/>
                  </a:ext>
                </a:extLst>
              </p:cNvPr>
              <p:cNvSpPr/>
              <p:nvPr/>
            </p:nvSpPr>
            <p:spPr>
              <a:xfrm>
                <a:off x="710378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六角形 91">
                <a:extLst>
                  <a:ext uri="{FF2B5EF4-FFF2-40B4-BE49-F238E27FC236}">
                    <a16:creationId xmlns:a16="http://schemas.microsoft.com/office/drawing/2014/main" id="{DDCB3FA0-4F83-469A-9A40-FFCB3CE8CD8A}"/>
                  </a:ext>
                </a:extLst>
              </p:cNvPr>
              <p:cNvSpPr/>
              <p:nvPr/>
            </p:nvSpPr>
            <p:spPr>
              <a:xfrm>
                <a:off x="766032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六角形 92">
                <a:extLst>
                  <a:ext uri="{FF2B5EF4-FFF2-40B4-BE49-F238E27FC236}">
                    <a16:creationId xmlns:a16="http://schemas.microsoft.com/office/drawing/2014/main" id="{AA12B04E-F238-437E-9AE8-C01F21D7BE1D}"/>
                  </a:ext>
                </a:extLst>
              </p:cNvPr>
              <p:cNvSpPr/>
              <p:nvPr/>
            </p:nvSpPr>
            <p:spPr>
              <a:xfrm>
                <a:off x="8216874" y="57665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六角形 93">
                <a:extLst>
                  <a:ext uri="{FF2B5EF4-FFF2-40B4-BE49-F238E27FC236}">
                    <a16:creationId xmlns:a16="http://schemas.microsoft.com/office/drawing/2014/main" id="{09871B93-C7BB-4FC8-A0B9-232362A58A32}"/>
                  </a:ext>
                </a:extLst>
              </p:cNvPr>
              <p:cNvSpPr/>
              <p:nvPr/>
            </p:nvSpPr>
            <p:spPr>
              <a:xfrm>
                <a:off x="8773419" y="27143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六角形 94">
                <a:extLst>
                  <a:ext uri="{FF2B5EF4-FFF2-40B4-BE49-F238E27FC236}">
                    <a16:creationId xmlns:a16="http://schemas.microsoft.com/office/drawing/2014/main" id="{492F88D6-7CE5-478C-BB25-51168C530B0B}"/>
                  </a:ext>
                </a:extLst>
              </p:cNvPr>
              <p:cNvSpPr/>
              <p:nvPr/>
            </p:nvSpPr>
            <p:spPr>
              <a:xfrm>
                <a:off x="487760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六角形 95">
                <a:extLst>
                  <a:ext uri="{FF2B5EF4-FFF2-40B4-BE49-F238E27FC236}">
                    <a16:creationId xmlns:a16="http://schemas.microsoft.com/office/drawing/2014/main" id="{655BE716-CDDC-4FF5-AEA4-BA1763EE7468}"/>
                  </a:ext>
                </a:extLst>
              </p:cNvPr>
              <p:cNvSpPr/>
              <p:nvPr/>
            </p:nvSpPr>
            <p:spPr>
              <a:xfrm>
                <a:off x="543414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六角形 96">
                <a:extLst>
                  <a:ext uri="{FF2B5EF4-FFF2-40B4-BE49-F238E27FC236}">
                    <a16:creationId xmlns:a16="http://schemas.microsoft.com/office/drawing/2014/main" id="{CFFD20C3-19F4-4075-87BB-600B072235D4}"/>
                  </a:ext>
                </a:extLst>
              </p:cNvPr>
              <p:cNvSpPr/>
              <p:nvPr/>
            </p:nvSpPr>
            <p:spPr>
              <a:xfrm>
                <a:off x="599069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六角形 97">
                <a:extLst>
                  <a:ext uri="{FF2B5EF4-FFF2-40B4-BE49-F238E27FC236}">
                    <a16:creationId xmlns:a16="http://schemas.microsoft.com/office/drawing/2014/main" id="{FEECC60C-5342-4ED9-9DF6-336FC5202D22}"/>
                  </a:ext>
                </a:extLst>
              </p:cNvPr>
              <p:cNvSpPr/>
              <p:nvPr/>
            </p:nvSpPr>
            <p:spPr>
              <a:xfrm>
                <a:off x="654723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六角形 98">
                <a:extLst>
                  <a:ext uri="{FF2B5EF4-FFF2-40B4-BE49-F238E27FC236}">
                    <a16:creationId xmlns:a16="http://schemas.microsoft.com/office/drawing/2014/main" id="{CE66CEFC-84BC-49E7-828A-0296DB82EACB}"/>
                  </a:ext>
                </a:extLst>
              </p:cNvPr>
              <p:cNvSpPr/>
              <p:nvPr/>
            </p:nvSpPr>
            <p:spPr>
              <a:xfrm>
                <a:off x="710378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六角形 99">
                <a:extLst>
                  <a:ext uri="{FF2B5EF4-FFF2-40B4-BE49-F238E27FC236}">
                    <a16:creationId xmlns:a16="http://schemas.microsoft.com/office/drawing/2014/main" id="{720F53B3-CB38-4BCE-BC66-0BAF1A8EE188}"/>
                  </a:ext>
                </a:extLst>
              </p:cNvPr>
              <p:cNvSpPr/>
              <p:nvPr/>
            </p:nvSpPr>
            <p:spPr>
              <a:xfrm>
                <a:off x="766032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六角形 100">
                <a:extLst>
                  <a:ext uri="{FF2B5EF4-FFF2-40B4-BE49-F238E27FC236}">
                    <a16:creationId xmlns:a16="http://schemas.microsoft.com/office/drawing/2014/main" id="{9ED46202-BF95-450E-8563-F84C5D296DAB}"/>
                  </a:ext>
                </a:extLst>
              </p:cNvPr>
              <p:cNvSpPr/>
              <p:nvPr/>
            </p:nvSpPr>
            <p:spPr>
              <a:xfrm>
                <a:off x="8216874" y="118710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六角形 101">
                <a:extLst>
                  <a:ext uri="{FF2B5EF4-FFF2-40B4-BE49-F238E27FC236}">
                    <a16:creationId xmlns:a16="http://schemas.microsoft.com/office/drawing/2014/main" id="{C02E4733-2AC2-4E5C-B5B3-65791C3EF7B4}"/>
                  </a:ext>
                </a:extLst>
              </p:cNvPr>
              <p:cNvSpPr/>
              <p:nvPr/>
            </p:nvSpPr>
            <p:spPr>
              <a:xfrm>
                <a:off x="8773419" y="88188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六角形 102">
                <a:extLst>
                  <a:ext uri="{FF2B5EF4-FFF2-40B4-BE49-F238E27FC236}">
                    <a16:creationId xmlns:a16="http://schemas.microsoft.com/office/drawing/2014/main" id="{31CD749D-575B-49B8-A073-2F0C53C10835}"/>
                  </a:ext>
                </a:extLst>
              </p:cNvPr>
              <p:cNvSpPr/>
              <p:nvPr/>
            </p:nvSpPr>
            <p:spPr>
              <a:xfrm>
                <a:off x="487760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六角形 103">
                <a:extLst>
                  <a:ext uri="{FF2B5EF4-FFF2-40B4-BE49-F238E27FC236}">
                    <a16:creationId xmlns:a16="http://schemas.microsoft.com/office/drawing/2014/main" id="{B7018BC4-BE1D-413C-B1EB-55F60CA15CC9}"/>
                  </a:ext>
                </a:extLst>
              </p:cNvPr>
              <p:cNvSpPr/>
              <p:nvPr/>
            </p:nvSpPr>
            <p:spPr>
              <a:xfrm>
                <a:off x="543414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六角形 104">
                <a:extLst>
                  <a:ext uri="{FF2B5EF4-FFF2-40B4-BE49-F238E27FC236}">
                    <a16:creationId xmlns:a16="http://schemas.microsoft.com/office/drawing/2014/main" id="{DA0AED02-4466-4693-A2B4-4684CE95D135}"/>
                  </a:ext>
                </a:extLst>
              </p:cNvPr>
              <p:cNvSpPr/>
              <p:nvPr/>
            </p:nvSpPr>
            <p:spPr>
              <a:xfrm>
                <a:off x="599069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六角形 105">
                <a:extLst>
                  <a:ext uri="{FF2B5EF4-FFF2-40B4-BE49-F238E27FC236}">
                    <a16:creationId xmlns:a16="http://schemas.microsoft.com/office/drawing/2014/main" id="{67619485-C876-489B-A518-3CB921197EFD}"/>
                  </a:ext>
                </a:extLst>
              </p:cNvPr>
              <p:cNvSpPr/>
              <p:nvPr/>
            </p:nvSpPr>
            <p:spPr>
              <a:xfrm>
                <a:off x="654723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六角形 106">
                <a:extLst>
                  <a:ext uri="{FF2B5EF4-FFF2-40B4-BE49-F238E27FC236}">
                    <a16:creationId xmlns:a16="http://schemas.microsoft.com/office/drawing/2014/main" id="{2EB657DD-B7BA-4E52-9520-EB79A1D59016}"/>
                  </a:ext>
                </a:extLst>
              </p:cNvPr>
              <p:cNvSpPr/>
              <p:nvPr/>
            </p:nvSpPr>
            <p:spPr>
              <a:xfrm>
                <a:off x="710378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六角形 107">
                <a:extLst>
                  <a:ext uri="{FF2B5EF4-FFF2-40B4-BE49-F238E27FC236}">
                    <a16:creationId xmlns:a16="http://schemas.microsoft.com/office/drawing/2014/main" id="{56C70768-4069-4E44-B2BC-E584986FD4D4}"/>
                  </a:ext>
                </a:extLst>
              </p:cNvPr>
              <p:cNvSpPr/>
              <p:nvPr/>
            </p:nvSpPr>
            <p:spPr>
              <a:xfrm>
                <a:off x="766032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六角形 108">
                <a:extLst>
                  <a:ext uri="{FF2B5EF4-FFF2-40B4-BE49-F238E27FC236}">
                    <a16:creationId xmlns:a16="http://schemas.microsoft.com/office/drawing/2014/main" id="{AFB15FD0-9E4C-44D7-BB47-4C8EEB57231C}"/>
                  </a:ext>
                </a:extLst>
              </p:cNvPr>
              <p:cNvSpPr/>
              <p:nvPr/>
            </p:nvSpPr>
            <p:spPr>
              <a:xfrm>
                <a:off x="8216874" y="179721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六角形 109">
                <a:extLst>
                  <a:ext uri="{FF2B5EF4-FFF2-40B4-BE49-F238E27FC236}">
                    <a16:creationId xmlns:a16="http://schemas.microsoft.com/office/drawing/2014/main" id="{7D4395FF-2F57-4913-8330-41F9E3708D8F}"/>
                  </a:ext>
                </a:extLst>
              </p:cNvPr>
              <p:cNvSpPr/>
              <p:nvPr/>
            </p:nvSpPr>
            <p:spPr>
              <a:xfrm>
                <a:off x="8773419" y="149199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六角形 110">
                <a:extLst>
                  <a:ext uri="{FF2B5EF4-FFF2-40B4-BE49-F238E27FC236}">
                    <a16:creationId xmlns:a16="http://schemas.microsoft.com/office/drawing/2014/main" id="{2A74F042-2BC1-4E2E-B151-4906EB4D9571}"/>
                  </a:ext>
                </a:extLst>
              </p:cNvPr>
              <p:cNvSpPr/>
              <p:nvPr/>
            </p:nvSpPr>
            <p:spPr>
              <a:xfrm>
                <a:off x="487760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六角形 111">
                <a:extLst>
                  <a:ext uri="{FF2B5EF4-FFF2-40B4-BE49-F238E27FC236}">
                    <a16:creationId xmlns:a16="http://schemas.microsoft.com/office/drawing/2014/main" id="{F27FFA2A-EB90-48AF-B475-CCE8814BFF6D}"/>
                  </a:ext>
                </a:extLst>
              </p:cNvPr>
              <p:cNvSpPr/>
              <p:nvPr/>
            </p:nvSpPr>
            <p:spPr>
              <a:xfrm>
                <a:off x="543414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六角形 112">
                <a:extLst>
                  <a:ext uri="{FF2B5EF4-FFF2-40B4-BE49-F238E27FC236}">
                    <a16:creationId xmlns:a16="http://schemas.microsoft.com/office/drawing/2014/main" id="{6B430EDE-B46C-4485-AE82-503BEB30E3BD}"/>
                  </a:ext>
                </a:extLst>
              </p:cNvPr>
              <p:cNvSpPr/>
              <p:nvPr/>
            </p:nvSpPr>
            <p:spPr>
              <a:xfrm>
                <a:off x="599069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六角形 113">
                <a:extLst>
                  <a:ext uri="{FF2B5EF4-FFF2-40B4-BE49-F238E27FC236}">
                    <a16:creationId xmlns:a16="http://schemas.microsoft.com/office/drawing/2014/main" id="{FDBB1C79-8789-47A3-A07C-EE5647CE9D55}"/>
                  </a:ext>
                </a:extLst>
              </p:cNvPr>
              <p:cNvSpPr/>
              <p:nvPr/>
            </p:nvSpPr>
            <p:spPr>
              <a:xfrm>
                <a:off x="654723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六角形 114">
                <a:extLst>
                  <a:ext uri="{FF2B5EF4-FFF2-40B4-BE49-F238E27FC236}">
                    <a16:creationId xmlns:a16="http://schemas.microsoft.com/office/drawing/2014/main" id="{98156E5E-6DB8-45A5-8D77-ECB3A70C2DC2}"/>
                  </a:ext>
                </a:extLst>
              </p:cNvPr>
              <p:cNvSpPr/>
              <p:nvPr/>
            </p:nvSpPr>
            <p:spPr>
              <a:xfrm>
                <a:off x="710378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六角形 115">
                <a:extLst>
                  <a:ext uri="{FF2B5EF4-FFF2-40B4-BE49-F238E27FC236}">
                    <a16:creationId xmlns:a16="http://schemas.microsoft.com/office/drawing/2014/main" id="{4F9BBD8B-2652-43A4-9399-DFF0675532A4}"/>
                  </a:ext>
                </a:extLst>
              </p:cNvPr>
              <p:cNvSpPr/>
              <p:nvPr/>
            </p:nvSpPr>
            <p:spPr>
              <a:xfrm>
                <a:off x="766032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六角形 116">
                <a:extLst>
                  <a:ext uri="{FF2B5EF4-FFF2-40B4-BE49-F238E27FC236}">
                    <a16:creationId xmlns:a16="http://schemas.microsoft.com/office/drawing/2014/main" id="{8F971C44-A8AA-445C-A771-76051770842D}"/>
                  </a:ext>
                </a:extLst>
              </p:cNvPr>
              <p:cNvSpPr/>
              <p:nvPr/>
            </p:nvSpPr>
            <p:spPr>
              <a:xfrm>
                <a:off x="8216874" y="2407668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六角形 117">
                <a:extLst>
                  <a:ext uri="{FF2B5EF4-FFF2-40B4-BE49-F238E27FC236}">
                    <a16:creationId xmlns:a16="http://schemas.microsoft.com/office/drawing/2014/main" id="{AA93A010-D5FF-4501-ADAB-BF435E8B655B}"/>
                  </a:ext>
                </a:extLst>
              </p:cNvPr>
              <p:cNvSpPr/>
              <p:nvPr/>
            </p:nvSpPr>
            <p:spPr>
              <a:xfrm>
                <a:off x="8773419" y="2102443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六角形 118">
                <a:extLst>
                  <a:ext uri="{FF2B5EF4-FFF2-40B4-BE49-F238E27FC236}">
                    <a16:creationId xmlns:a16="http://schemas.microsoft.com/office/drawing/2014/main" id="{0A1D2526-BCBE-48DD-A8F2-013B79FCF8FC}"/>
                  </a:ext>
                </a:extLst>
              </p:cNvPr>
              <p:cNvSpPr/>
              <p:nvPr/>
            </p:nvSpPr>
            <p:spPr>
              <a:xfrm>
                <a:off x="487760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六角形 119">
                <a:extLst>
                  <a:ext uri="{FF2B5EF4-FFF2-40B4-BE49-F238E27FC236}">
                    <a16:creationId xmlns:a16="http://schemas.microsoft.com/office/drawing/2014/main" id="{384A3446-DD41-4D9D-88C3-412377220382}"/>
                  </a:ext>
                </a:extLst>
              </p:cNvPr>
              <p:cNvSpPr/>
              <p:nvPr/>
            </p:nvSpPr>
            <p:spPr>
              <a:xfrm>
                <a:off x="543414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六角形 120">
                <a:extLst>
                  <a:ext uri="{FF2B5EF4-FFF2-40B4-BE49-F238E27FC236}">
                    <a16:creationId xmlns:a16="http://schemas.microsoft.com/office/drawing/2014/main" id="{3A6F5E28-F196-4DAA-9FC9-38A108C78270}"/>
                  </a:ext>
                </a:extLst>
              </p:cNvPr>
              <p:cNvSpPr/>
              <p:nvPr/>
            </p:nvSpPr>
            <p:spPr>
              <a:xfrm>
                <a:off x="599069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六角形 121">
                <a:extLst>
                  <a:ext uri="{FF2B5EF4-FFF2-40B4-BE49-F238E27FC236}">
                    <a16:creationId xmlns:a16="http://schemas.microsoft.com/office/drawing/2014/main" id="{3532BCD4-8D09-48A5-930B-1CE036202566}"/>
                  </a:ext>
                </a:extLst>
              </p:cNvPr>
              <p:cNvSpPr/>
              <p:nvPr/>
            </p:nvSpPr>
            <p:spPr>
              <a:xfrm>
                <a:off x="654723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六角形 123">
                <a:extLst>
                  <a:ext uri="{FF2B5EF4-FFF2-40B4-BE49-F238E27FC236}">
                    <a16:creationId xmlns:a16="http://schemas.microsoft.com/office/drawing/2014/main" id="{C9A59341-FA17-43FD-BF2F-29B3F649ADBB}"/>
                  </a:ext>
                </a:extLst>
              </p:cNvPr>
              <p:cNvSpPr/>
              <p:nvPr/>
            </p:nvSpPr>
            <p:spPr>
              <a:xfrm>
                <a:off x="710378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六角形 125">
                <a:extLst>
                  <a:ext uri="{FF2B5EF4-FFF2-40B4-BE49-F238E27FC236}">
                    <a16:creationId xmlns:a16="http://schemas.microsoft.com/office/drawing/2014/main" id="{3337FB69-A1A4-4CD7-BB2F-1D94DCCB238F}"/>
                  </a:ext>
                </a:extLst>
              </p:cNvPr>
              <p:cNvSpPr/>
              <p:nvPr/>
            </p:nvSpPr>
            <p:spPr>
              <a:xfrm>
                <a:off x="766032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六角形 127">
                <a:extLst>
                  <a:ext uri="{FF2B5EF4-FFF2-40B4-BE49-F238E27FC236}">
                    <a16:creationId xmlns:a16="http://schemas.microsoft.com/office/drawing/2014/main" id="{7621FBF9-8FED-4AE4-96C1-A111A453B1A4}"/>
                  </a:ext>
                </a:extLst>
              </p:cNvPr>
              <p:cNvSpPr/>
              <p:nvPr/>
            </p:nvSpPr>
            <p:spPr>
              <a:xfrm>
                <a:off x="8216874" y="301777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六角形 129">
                <a:extLst>
                  <a:ext uri="{FF2B5EF4-FFF2-40B4-BE49-F238E27FC236}">
                    <a16:creationId xmlns:a16="http://schemas.microsoft.com/office/drawing/2014/main" id="{345DADB0-13B4-4F86-8BB6-8E37D215C369}"/>
                  </a:ext>
                </a:extLst>
              </p:cNvPr>
              <p:cNvSpPr/>
              <p:nvPr/>
            </p:nvSpPr>
            <p:spPr>
              <a:xfrm>
                <a:off x="8773419" y="271255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六角形 130">
                <a:extLst>
                  <a:ext uri="{FF2B5EF4-FFF2-40B4-BE49-F238E27FC236}">
                    <a16:creationId xmlns:a16="http://schemas.microsoft.com/office/drawing/2014/main" id="{056F8AB6-7778-4EBF-99BB-F8C08C71780B}"/>
                  </a:ext>
                </a:extLst>
              </p:cNvPr>
              <p:cNvSpPr/>
              <p:nvPr/>
            </p:nvSpPr>
            <p:spPr>
              <a:xfrm>
                <a:off x="487760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六角形 131">
                <a:extLst>
                  <a:ext uri="{FF2B5EF4-FFF2-40B4-BE49-F238E27FC236}">
                    <a16:creationId xmlns:a16="http://schemas.microsoft.com/office/drawing/2014/main" id="{DBA797E5-1575-4A46-B5A9-6DC67914390B}"/>
                  </a:ext>
                </a:extLst>
              </p:cNvPr>
              <p:cNvSpPr/>
              <p:nvPr/>
            </p:nvSpPr>
            <p:spPr>
              <a:xfrm>
                <a:off x="543414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六角形 132">
                <a:extLst>
                  <a:ext uri="{FF2B5EF4-FFF2-40B4-BE49-F238E27FC236}">
                    <a16:creationId xmlns:a16="http://schemas.microsoft.com/office/drawing/2014/main" id="{26A71319-A6CB-4766-ADC5-825C8D2AA198}"/>
                  </a:ext>
                </a:extLst>
              </p:cNvPr>
              <p:cNvSpPr/>
              <p:nvPr/>
            </p:nvSpPr>
            <p:spPr>
              <a:xfrm>
                <a:off x="599069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六角形 133">
                <a:extLst>
                  <a:ext uri="{FF2B5EF4-FFF2-40B4-BE49-F238E27FC236}">
                    <a16:creationId xmlns:a16="http://schemas.microsoft.com/office/drawing/2014/main" id="{3F3B3E85-B982-498C-AAF6-678AFCC4D1BE}"/>
                  </a:ext>
                </a:extLst>
              </p:cNvPr>
              <p:cNvSpPr/>
              <p:nvPr/>
            </p:nvSpPr>
            <p:spPr>
              <a:xfrm>
                <a:off x="654723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六角形 134">
                <a:extLst>
                  <a:ext uri="{FF2B5EF4-FFF2-40B4-BE49-F238E27FC236}">
                    <a16:creationId xmlns:a16="http://schemas.microsoft.com/office/drawing/2014/main" id="{715C6A7A-6A8F-4356-B028-40AC1965BE77}"/>
                  </a:ext>
                </a:extLst>
              </p:cNvPr>
              <p:cNvSpPr/>
              <p:nvPr/>
            </p:nvSpPr>
            <p:spPr>
              <a:xfrm>
                <a:off x="710378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六角形 136">
                <a:extLst>
                  <a:ext uri="{FF2B5EF4-FFF2-40B4-BE49-F238E27FC236}">
                    <a16:creationId xmlns:a16="http://schemas.microsoft.com/office/drawing/2014/main" id="{1681B79B-3DC5-4579-A635-376CF52BDAF7}"/>
                  </a:ext>
                </a:extLst>
              </p:cNvPr>
              <p:cNvSpPr/>
              <p:nvPr/>
            </p:nvSpPr>
            <p:spPr>
              <a:xfrm>
                <a:off x="766032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六角形 137">
                <a:extLst>
                  <a:ext uri="{FF2B5EF4-FFF2-40B4-BE49-F238E27FC236}">
                    <a16:creationId xmlns:a16="http://schemas.microsoft.com/office/drawing/2014/main" id="{E6E56432-7D09-4183-842F-51366B531032}"/>
                  </a:ext>
                </a:extLst>
              </p:cNvPr>
              <p:cNvSpPr/>
              <p:nvPr/>
            </p:nvSpPr>
            <p:spPr>
              <a:xfrm>
                <a:off x="8216874" y="3628229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六角形 139">
                <a:extLst>
                  <a:ext uri="{FF2B5EF4-FFF2-40B4-BE49-F238E27FC236}">
                    <a16:creationId xmlns:a16="http://schemas.microsoft.com/office/drawing/2014/main" id="{E84DD190-E917-40DD-A0C1-D8BBBD02A21D}"/>
                  </a:ext>
                </a:extLst>
              </p:cNvPr>
              <p:cNvSpPr/>
              <p:nvPr/>
            </p:nvSpPr>
            <p:spPr>
              <a:xfrm>
                <a:off x="8773419" y="3323004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六角形 140">
                <a:extLst>
                  <a:ext uri="{FF2B5EF4-FFF2-40B4-BE49-F238E27FC236}">
                    <a16:creationId xmlns:a16="http://schemas.microsoft.com/office/drawing/2014/main" id="{214A1829-9C1B-4AE7-8ACA-435AAE0B1F01}"/>
                  </a:ext>
                </a:extLst>
              </p:cNvPr>
              <p:cNvSpPr/>
              <p:nvPr/>
            </p:nvSpPr>
            <p:spPr>
              <a:xfrm>
                <a:off x="42524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六角形 141">
                <a:extLst>
                  <a:ext uri="{FF2B5EF4-FFF2-40B4-BE49-F238E27FC236}">
                    <a16:creationId xmlns:a16="http://schemas.microsoft.com/office/drawing/2014/main" id="{5A17AC89-724D-434C-86AF-A40854D0D75D}"/>
                  </a:ext>
                </a:extLst>
              </p:cNvPr>
              <p:cNvSpPr/>
              <p:nvPr/>
            </p:nvSpPr>
            <p:spPr>
              <a:xfrm>
                <a:off x="98179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六角形 142">
                <a:extLst>
                  <a:ext uri="{FF2B5EF4-FFF2-40B4-BE49-F238E27FC236}">
                    <a16:creationId xmlns:a16="http://schemas.microsoft.com/office/drawing/2014/main" id="{856C6708-32DD-4050-B90A-5BB51B553155}"/>
                  </a:ext>
                </a:extLst>
              </p:cNvPr>
              <p:cNvSpPr/>
              <p:nvPr/>
            </p:nvSpPr>
            <p:spPr>
              <a:xfrm>
                <a:off x="153833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六角形 143">
                <a:extLst>
                  <a:ext uri="{FF2B5EF4-FFF2-40B4-BE49-F238E27FC236}">
                    <a16:creationId xmlns:a16="http://schemas.microsoft.com/office/drawing/2014/main" id="{F434F420-487E-4088-BDEB-9CFB2297FD34}"/>
                  </a:ext>
                </a:extLst>
              </p:cNvPr>
              <p:cNvSpPr/>
              <p:nvPr/>
            </p:nvSpPr>
            <p:spPr>
              <a:xfrm>
                <a:off x="209488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六角形 144">
                <a:extLst>
                  <a:ext uri="{FF2B5EF4-FFF2-40B4-BE49-F238E27FC236}">
                    <a16:creationId xmlns:a16="http://schemas.microsoft.com/office/drawing/2014/main" id="{4D2747AA-5442-48A1-8E7D-F1F6D8C44A7A}"/>
                  </a:ext>
                </a:extLst>
              </p:cNvPr>
              <p:cNvSpPr/>
              <p:nvPr/>
            </p:nvSpPr>
            <p:spPr>
              <a:xfrm>
                <a:off x="2651425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六角形 148">
                <a:extLst>
                  <a:ext uri="{FF2B5EF4-FFF2-40B4-BE49-F238E27FC236}">
                    <a16:creationId xmlns:a16="http://schemas.microsoft.com/office/drawing/2014/main" id="{A0BB00C2-4F87-4458-BDE7-43311F20E503}"/>
                  </a:ext>
                </a:extLst>
              </p:cNvPr>
              <p:cNvSpPr/>
              <p:nvPr/>
            </p:nvSpPr>
            <p:spPr>
              <a:xfrm>
                <a:off x="320797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六角形 149">
                <a:extLst>
                  <a:ext uri="{FF2B5EF4-FFF2-40B4-BE49-F238E27FC236}">
                    <a16:creationId xmlns:a16="http://schemas.microsoft.com/office/drawing/2014/main" id="{3A1A891C-7D0F-42B0-BC21-7DAC780F25DB}"/>
                  </a:ext>
                </a:extLst>
              </p:cNvPr>
              <p:cNvSpPr/>
              <p:nvPr/>
            </p:nvSpPr>
            <p:spPr>
              <a:xfrm>
                <a:off x="376451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六角形 150">
                <a:extLst>
                  <a:ext uri="{FF2B5EF4-FFF2-40B4-BE49-F238E27FC236}">
                    <a16:creationId xmlns:a16="http://schemas.microsoft.com/office/drawing/2014/main" id="{1E72F12A-1B4E-4EFA-A053-FB2564DF3FA2}"/>
                  </a:ext>
                </a:extLst>
              </p:cNvPr>
              <p:cNvSpPr/>
              <p:nvPr/>
            </p:nvSpPr>
            <p:spPr>
              <a:xfrm>
                <a:off x="4321060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六角形 151">
                <a:extLst>
                  <a:ext uri="{FF2B5EF4-FFF2-40B4-BE49-F238E27FC236}">
                    <a16:creationId xmlns:a16="http://schemas.microsoft.com/office/drawing/2014/main" id="{ADDC35CB-88FC-4803-9E65-3B35E76C4F62}"/>
                  </a:ext>
                </a:extLst>
              </p:cNvPr>
              <p:cNvSpPr/>
              <p:nvPr/>
            </p:nvSpPr>
            <p:spPr>
              <a:xfrm>
                <a:off x="42524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六角形 152">
                <a:extLst>
                  <a:ext uri="{FF2B5EF4-FFF2-40B4-BE49-F238E27FC236}">
                    <a16:creationId xmlns:a16="http://schemas.microsoft.com/office/drawing/2014/main" id="{DD80D241-4995-49F5-8C79-B3D39FC8631A}"/>
                  </a:ext>
                </a:extLst>
              </p:cNvPr>
              <p:cNvSpPr/>
              <p:nvPr/>
            </p:nvSpPr>
            <p:spPr>
              <a:xfrm>
                <a:off x="98179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六角形 153">
                <a:extLst>
                  <a:ext uri="{FF2B5EF4-FFF2-40B4-BE49-F238E27FC236}">
                    <a16:creationId xmlns:a16="http://schemas.microsoft.com/office/drawing/2014/main" id="{F276B693-BE2B-450B-89B3-D3C0163A81F6}"/>
                  </a:ext>
                </a:extLst>
              </p:cNvPr>
              <p:cNvSpPr/>
              <p:nvPr/>
            </p:nvSpPr>
            <p:spPr>
              <a:xfrm>
                <a:off x="153833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六角形 154">
                <a:extLst>
                  <a:ext uri="{FF2B5EF4-FFF2-40B4-BE49-F238E27FC236}">
                    <a16:creationId xmlns:a16="http://schemas.microsoft.com/office/drawing/2014/main" id="{47803ABA-E97E-47A9-A2E1-91F13671EC7B}"/>
                  </a:ext>
                </a:extLst>
              </p:cNvPr>
              <p:cNvSpPr/>
              <p:nvPr/>
            </p:nvSpPr>
            <p:spPr>
              <a:xfrm>
                <a:off x="209488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六角形 155">
                <a:extLst>
                  <a:ext uri="{FF2B5EF4-FFF2-40B4-BE49-F238E27FC236}">
                    <a16:creationId xmlns:a16="http://schemas.microsoft.com/office/drawing/2014/main" id="{765D05FF-7F0B-408B-BDC7-46EC4D62E341}"/>
                  </a:ext>
                </a:extLst>
              </p:cNvPr>
              <p:cNvSpPr/>
              <p:nvPr/>
            </p:nvSpPr>
            <p:spPr>
              <a:xfrm>
                <a:off x="2651425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六角形 156">
                <a:extLst>
                  <a:ext uri="{FF2B5EF4-FFF2-40B4-BE49-F238E27FC236}">
                    <a16:creationId xmlns:a16="http://schemas.microsoft.com/office/drawing/2014/main" id="{C37F521F-C24E-45F0-84A6-16E42E995E26}"/>
                  </a:ext>
                </a:extLst>
              </p:cNvPr>
              <p:cNvSpPr/>
              <p:nvPr/>
            </p:nvSpPr>
            <p:spPr>
              <a:xfrm>
                <a:off x="320797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六角形 157">
                <a:extLst>
                  <a:ext uri="{FF2B5EF4-FFF2-40B4-BE49-F238E27FC236}">
                    <a16:creationId xmlns:a16="http://schemas.microsoft.com/office/drawing/2014/main" id="{A553D912-2774-4130-903B-0CF400B03B45}"/>
                  </a:ext>
                </a:extLst>
              </p:cNvPr>
              <p:cNvSpPr/>
              <p:nvPr/>
            </p:nvSpPr>
            <p:spPr>
              <a:xfrm>
                <a:off x="376451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六角形 158">
                <a:extLst>
                  <a:ext uri="{FF2B5EF4-FFF2-40B4-BE49-F238E27FC236}">
                    <a16:creationId xmlns:a16="http://schemas.microsoft.com/office/drawing/2014/main" id="{A834EBA3-31C4-4FA6-94AD-69BA055B0CB1}"/>
                  </a:ext>
                </a:extLst>
              </p:cNvPr>
              <p:cNvSpPr/>
              <p:nvPr/>
            </p:nvSpPr>
            <p:spPr>
              <a:xfrm>
                <a:off x="4321060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六角形 159">
                <a:extLst>
                  <a:ext uri="{FF2B5EF4-FFF2-40B4-BE49-F238E27FC236}">
                    <a16:creationId xmlns:a16="http://schemas.microsoft.com/office/drawing/2014/main" id="{F0D5AD92-5C74-444A-B13D-1E45185B006B}"/>
                  </a:ext>
                </a:extLst>
              </p:cNvPr>
              <p:cNvSpPr/>
              <p:nvPr/>
            </p:nvSpPr>
            <p:spPr>
              <a:xfrm>
                <a:off x="42524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六角形 160">
                <a:extLst>
                  <a:ext uri="{FF2B5EF4-FFF2-40B4-BE49-F238E27FC236}">
                    <a16:creationId xmlns:a16="http://schemas.microsoft.com/office/drawing/2014/main" id="{65E8BE22-E23E-450B-9763-984D792C2A9B}"/>
                  </a:ext>
                </a:extLst>
              </p:cNvPr>
              <p:cNvSpPr/>
              <p:nvPr/>
            </p:nvSpPr>
            <p:spPr>
              <a:xfrm>
                <a:off x="98179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六角形 162">
                <a:extLst>
                  <a:ext uri="{FF2B5EF4-FFF2-40B4-BE49-F238E27FC236}">
                    <a16:creationId xmlns:a16="http://schemas.microsoft.com/office/drawing/2014/main" id="{504DF2B3-6627-44A4-9E70-358046E65EB5}"/>
                  </a:ext>
                </a:extLst>
              </p:cNvPr>
              <p:cNvSpPr/>
              <p:nvPr/>
            </p:nvSpPr>
            <p:spPr>
              <a:xfrm>
                <a:off x="153833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六角形 164">
                <a:extLst>
                  <a:ext uri="{FF2B5EF4-FFF2-40B4-BE49-F238E27FC236}">
                    <a16:creationId xmlns:a16="http://schemas.microsoft.com/office/drawing/2014/main" id="{3809C464-4828-4476-B843-099987EF3792}"/>
                  </a:ext>
                </a:extLst>
              </p:cNvPr>
              <p:cNvSpPr/>
              <p:nvPr/>
            </p:nvSpPr>
            <p:spPr>
              <a:xfrm>
                <a:off x="209488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六角形 166">
                <a:extLst>
                  <a:ext uri="{FF2B5EF4-FFF2-40B4-BE49-F238E27FC236}">
                    <a16:creationId xmlns:a16="http://schemas.microsoft.com/office/drawing/2014/main" id="{467FCF6E-E491-4455-89C0-2B8EF0142528}"/>
                  </a:ext>
                </a:extLst>
              </p:cNvPr>
              <p:cNvSpPr/>
              <p:nvPr/>
            </p:nvSpPr>
            <p:spPr>
              <a:xfrm>
                <a:off x="2651425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六角形 167">
                <a:extLst>
                  <a:ext uri="{FF2B5EF4-FFF2-40B4-BE49-F238E27FC236}">
                    <a16:creationId xmlns:a16="http://schemas.microsoft.com/office/drawing/2014/main" id="{17F467A3-E2EA-4800-A32F-405F47336284}"/>
                  </a:ext>
                </a:extLst>
              </p:cNvPr>
              <p:cNvSpPr/>
              <p:nvPr/>
            </p:nvSpPr>
            <p:spPr>
              <a:xfrm>
                <a:off x="320797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六角形 168">
                <a:extLst>
                  <a:ext uri="{FF2B5EF4-FFF2-40B4-BE49-F238E27FC236}">
                    <a16:creationId xmlns:a16="http://schemas.microsoft.com/office/drawing/2014/main" id="{C2514FC6-67D8-4BC3-BC26-183202A4BBD8}"/>
                  </a:ext>
                </a:extLst>
              </p:cNvPr>
              <p:cNvSpPr/>
              <p:nvPr/>
            </p:nvSpPr>
            <p:spPr>
              <a:xfrm>
                <a:off x="376451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六角形 169">
                <a:extLst>
                  <a:ext uri="{FF2B5EF4-FFF2-40B4-BE49-F238E27FC236}">
                    <a16:creationId xmlns:a16="http://schemas.microsoft.com/office/drawing/2014/main" id="{BF2D8120-159A-44C3-8252-6BEC3DB5328B}"/>
                  </a:ext>
                </a:extLst>
              </p:cNvPr>
              <p:cNvSpPr/>
              <p:nvPr/>
            </p:nvSpPr>
            <p:spPr>
              <a:xfrm>
                <a:off x="4321060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六角形 170">
                <a:extLst>
                  <a:ext uri="{FF2B5EF4-FFF2-40B4-BE49-F238E27FC236}">
                    <a16:creationId xmlns:a16="http://schemas.microsoft.com/office/drawing/2014/main" id="{1EFFDBF7-0462-4122-80B1-E7ED4D9EC21D}"/>
                  </a:ext>
                </a:extLst>
              </p:cNvPr>
              <p:cNvSpPr/>
              <p:nvPr/>
            </p:nvSpPr>
            <p:spPr>
              <a:xfrm>
                <a:off x="42524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六角形 171">
                <a:extLst>
                  <a:ext uri="{FF2B5EF4-FFF2-40B4-BE49-F238E27FC236}">
                    <a16:creationId xmlns:a16="http://schemas.microsoft.com/office/drawing/2014/main" id="{74E89B66-AD0B-46D2-90C1-E5B4516E5051}"/>
                  </a:ext>
                </a:extLst>
              </p:cNvPr>
              <p:cNvSpPr/>
              <p:nvPr/>
            </p:nvSpPr>
            <p:spPr>
              <a:xfrm>
                <a:off x="98179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六角形 172">
                <a:extLst>
                  <a:ext uri="{FF2B5EF4-FFF2-40B4-BE49-F238E27FC236}">
                    <a16:creationId xmlns:a16="http://schemas.microsoft.com/office/drawing/2014/main" id="{AB8F7708-07F5-4749-B670-1A544D06FCE2}"/>
                  </a:ext>
                </a:extLst>
              </p:cNvPr>
              <p:cNvSpPr/>
              <p:nvPr/>
            </p:nvSpPr>
            <p:spPr>
              <a:xfrm>
                <a:off x="153833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六角形 174">
                <a:extLst>
                  <a:ext uri="{FF2B5EF4-FFF2-40B4-BE49-F238E27FC236}">
                    <a16:creationId xmlns:a16="http://schemas.microsoft.com/office/drawing/2014/main" id="{4544AA14-BA5C-4179-8B89-56AC13EE65FA}"/>
                  </a:ext>
                </a:extLst>
              </p:cNvPr>
              <p:cNvSpPr/>
              <p:nvPr/>
            </p:nvSpPr>
            <p:spPr>
              <a:xfrm>
                <a:off x="209488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六角形 176">
                <a:extLst>
                  <a:ext uri="{FF2B5EF4-FFF2-40B4-BE49-F238E27FC236}">
                    <a16:creationId xmlns:a16="http://schemas.microsoft.com/office/drawing/2014/main" id="{1AD69251-65C9-4695-9D02-33DF4D763DB7}"/>
                  </a:ext>
                </a:extLst>
              </p:cNvPr>
              <p:cNvSpPr/>
              <p:nvPr/>
            </p:nvSpPr>
            <p:spPr>
              <a:xfrm>
                <a:off x="2651425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六角形 177">
                <a:extLst>
                  <a:ext uri="{FF2B5EF4-FFF2-40B4-BE49-F238E27FC236}">
                    <a16:creationId xmlns:a16="http://schemas.microsoft.com/office/drawing/2014/main" id="{6A59F69D-48D7-4394-822A-8827F29E3CD9}"/>
                  </a:ext>
                </a:extLst>
              </p:cNvPr>
              <p:cNvSpPr/>
              <p:nvPr/>
            </p:nvSpPr>
            <p:spPr>
              <a:xfrm>
                <a:off x="320797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六角形 178">
                <a:extLst>
                  <a:ext uri="{FF2B5EF4-FFF2-40B4-BE49-F238E27FC236}">
                    <a16:creationId xmlns:a16="http://schemas.microsoft.com/office/drawing/2014/main" id="{0CC06E06-FD8A-45CC-AD44-D8833C11D2B0}"/>
                  </a:ext>
                </a:extLst>
              </p:cNvPr>
              <p:cNvSpPr/>
              <p:nvPr/>
            </p:nvSpPr>
            <p:spPr>
              <a:xfrm>
                <a:off x="376451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六角形 180">
                <a:extLst>
                  <a:ext uri="{FF2B5EF4-FFF2-40B4-BE49-F238E27FC236}">
                    <a16:creationId xmlns:a16="http://schemas.microsoft.com/office/drawing/2014/main" id="{F4BA617E-B599-4DAD-92D9-98EB59CC8C0C}"/>
                  </a:ext>
                </a:extLst>
              </p:cNvPr>
              <p:cNvSpPr/>
              <p:nvPr/>
            </p:nvSpPr>
            <p:spPr>
              <a:xfrm>
                <a:off x="4321060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六角形 182">
                <a:extLst>
                  <a:ext uri="{FF2B5EF4-FFF2-40B4-BE49-F238E27FC236}">
                    <a16:creationId xmlns:a16="http://schemas.microsoft.com/office/drawing/2014/main" id="{6FBDFD8D-5F87-489F-8E8C-2EE48996ED52}"/>
                  </a:ext>
                </a:extLst>
              </p:cNvPr>
              <p:cNvSpPr/>
              <p:nvPr/>
            </p:nvSpPr>
            <p:spPr>
              <a:xfrm>
                <a:off x="487760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六角形 184">
                <a:extLst>
                  <a:ext uri="{FF2B5EF4-FFF2-40B4-BE49-F238E27FC236}">
                    <a16:creationId xmlns:a16="http://schemas.microsoft.com/office/drawing/2014/main" id="{7055DC8B-ADF6-49A7-940B-63D89561B345}"/>
                  </a:ext>
                </a:extLst>
              </p:cNvPr>
              <p:cNvSpPr/>
              <p:nvPr/>
            </p:nvSpPr>
            <p:spPr>
              <a:xfrm>
                <a:off x="543414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六角形 185">
                <a:extLst>
                  <a:ext uri="{FF2B5EF4-FFF2-40B4-BE49-F238E27FC236}">
                    <a16:creationId xmlns:a16="http://schemas.microsoft.com/office/drawing/2014/main" id="{23F99C99-4B3E-4319-9231-EC60E0CB15A4}"/>
                  </a:ext>
                </a:extLst>
              </p:cNvPr>
              <p:cNvSpPr/>
              <p:nvPr/>
            </p:nvSpPr>
            <p:spPr>
              <a:xfrm>
                <a:off x="599069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六角形 186">
                <a:extLst>
                  <a:ext uri="{FF2B5EF4-FFF2-40B4-BE49-F238E27FC236}">
                    <a16:creationId xmlns:a16="http://schemas.microsoft.com/office/drawing/2014/main" id="{271168A2-6AE1-4EAA-9D44-DDCB3360D52B}"/>
                  </a:ext>
                </a:extLst>
              </p:cNvPr>
              <p:cNvSpPr/>
              <p:nvPr/>
            </p:nvSpPr>
            <p:spPr>
              <a:xfrm>
                <a:off x="654723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六角形 187">
                <a:extLst>
                  <a:ext uri="{FF2B5EF4-FFF2-40B4-BE49-F238E27FC236}">
                    <a16:creationId xmlns:a16="http://schemas.microsoft.com/office/drawing/2014/main" id="{E46B9A25-623A-4250-9295-1FDD541CC512}"/>
                  </a:ext>
                </a:extLst>
              </p:cNvPr>
              <p:cNvSpPr/>
              <p:nvPr/>
            </p:nvSpPr>
            <p:spPr>
              <a:xfrm>
                <a:off x="710378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六角形 188">
                <a:extLst>
                  <a:ext uri="{FF2B5EF4-FFF2-40B4-BE49-F238E27FC236}">
                    <a16:creationId xmlns:a16="http://schemas.microsoft.com/office/drawing/2014/main" id="{439F6D7C-BCC1-4FCB-8BA7-5118692A4216}"/>
                  </a:ext>
                </a:extLst>
              </p:cNvPr>
              <p:cNvSpPr/>
              <p:nvPr/>
            </p:nvSpPr>
            <p:spPr>
              <a:xfrm>
                <a:off x="766032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六角形 189">
                <a:extLst>
                  <a:ext uri="{FF2B5EF4-FFF2-40B4-BE49-F238E27FC236}">
                    <a16:creationId xmlns:a16="http://schemas.microsoft.com/office/drawing/2014/main" id="{3B7ECC3C-23A2-4ABE-8E5F-CB1B124B55B1}"/>
                  </a:ext>
                </a:extLst>
              </p:cNvPr>
              <p:cNvSpPr/>
              <p:nvPr/>
            </p:nvSpPr>
            <p:spPr>
              <a:xfrm>
                <a:off x="8216874" y="423800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六角形 190">
                <a:extLst>
                  <a:ext uri="{FF2B5EF4-FFF2-40B4-BE49-F238E27FC236}">
                    <a16:creationId xmlns:a16="http://schemas.microsoft.com/office/drawing/2014/main" id="{CBAF57C5-9B88-42AB-A9C5-B882A4415896}"/>
                  </a:ext>
                </a:extLst>
              </p:cNvPr>
              <p:cNvSpPr/>
              <p:nvPr/>
            </p:nvSpPr>
            <p:spPr>
              <a:xfrm>
                <a:off x="8773419" y="3932775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六角形 191">
                <a:extLst>
                  <a:ext uri="{FF2B5EF4-FFF2-40B4-BE49-F238E27FC236}">
                    <a16:creationId xmlns:a16="http://schemas.microsoft.com/office/drawing/2014/main" id="{7FE745E1-D7A7-4E50-84FB-B3BE7AD0EAD2}"/>
                  </a:ext>
                </a:extLst>
              </p:cNvPr>
              <p:cNvSpPr/>
              <p:nvPr/>
            </p:nvSpPr>
            <p:spPr>
              <a:xfrm>
                <a:off x="487760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六角形 193">
                <a:extLst>
                  <a:ext uri="{FF2B5EF4-FFF2-40B4-BE49-F238E27FC236}">
                    <a16:creationId xmlns:a16="http://schemas.microsoft.com/office/drawing/2014/main" id="{B792479E-6F64-439D-9F65-A48356E06B12}"/>
                  </a:ext>
                </a:extLst>
              </p:cNvPr>
              <p:cNvSpPr/>
              <p:nvPr/>
            </p:nvSpPr>
            <p:spPr>
              <a:xfrm>
                <a:off x="543414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六角形 194">
                <a:extLst>
                  <a:ext uri="{FF2B5EF4-FFF2-40B4-BE49-F238E27FC236}">
                    <a16:creationId xmlns:a16="http://schemas.microsoft.com/office/drawing/2014/main" id="{A395FACF-0870-45BD-A799-22B93A6AD086}"/>
                  </a:ext>
                </a:extLst>
              </p:cNvPr>
              <p:cNvSpPr/>
              <p:nvPr/>
            </p:nvSpPr>
            <p:spPr>
              <a:xfrm>
                <a:off x="599069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六角形 195">
                <a:extLst>
                  <a:ext uri="{FF2B5EF4-FFF2-40B4-BE49-F238E27FC236}">
                    <a16:creationId xmlns:a16="http://schemas.microsoft.com/office/drawing/2014/main" id="{157AC588-9BFE-4D38-839E-D19A7026D2FF}"/>
                  </a:ext>
                </a:extLst>
              </p:cNvPr>
              <p:cNvSpPr/>
              <p:nvPr/>
            </p:nvSpPr>
            <p:spPr>
              <a:xfrm>
                <a:off x="654723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六角形 197">
                <a:extLst>
                  <a:ext uri="{FF2B5EF4-FFF2-40B4-BE49-F238E27FC236}">
                    <a16:creationId xmlns:a16="http://schemas.microsoft.com/office/drawing/2014/main" id="{7B12A865-F4D3-46D7-861C-982605A98780}"/>
                  </a:ext>
                </a:extLst>
              </p:cNvPr>
              <p:cNvSpPr/>
              <p:nvPr/>
            </p:nvSpPr>
            <p:spPr>
              <a:xfrm>
                <a:off x="710378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六角形 199">
                <a:extLst>
                  <a:ext uri="{FF2B5EF4-FFF2-40B4-BE49-F238E27FC236}">
                    <a16:creationId xmlns:a16="http://schemas.microsoft.com/office/drawing/2014/main" id="{FD3C62DB-0CA7-46FD-97A8-C9F36781438B}"/>
                  </a:ext>
                </a:extLst>
              </p:cNvPr>
              <p:cNvSpPr/>
              <p:nvPr/>
            </p:nvSpPr>
            <p:spPr>
              <a:xfrm>
                <a:off x="766032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六角形 200">
                <a:extLst>
                  <a:ext uri="{FF2B5EF4-FFF2-40B4-BE49-F238E27FC236}">
                    <a16:creationId xmlns:a16="http://schemas.microsoft.com/office/drawing/2014/main" id="{15481667-7972-4EAC-B709-FCAEFE600C8E}"/>
                  </a:ext>
                </a:extLst>
              </p:cNvPr>
              <p:cNvSpPr/>
              <p:nvPr/>
            </p:nvSpPr>
            <p:spPr>
              <a:xfrm>
                <a:off x="8216874" y="484845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六角形 201">
                <a:extLst>
                  <a:ext uri="{FF2B5EF4-FFF2-40B4-BE49-F238E27FC236}">
                    <a16:creationId xmlns:a16="http://schemas.microsoft.com/office/drawing/2014/main" id="{56CD8C2B-AD81-4182-855F-FE2A44BB1D0F}"/>
                  </a:ext>
                </a:extLst>
              </p:cNvPr>
              <p:cNvSpPr/>
              <p:nvPr/>
            </p:nvSpPr>
            <p:spPr>
              <a:xfrm>
                <a:off x="8773419" y="454322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六角形 202">
                <a:extLst>
                  <a:ext uri="{FF2B5EF4-FFF2-40B4-BE49-F238E27FC236}">
                    <a16:creationId xmlns:a16="http://schemas.microsoft.com/office/drawing/2014/main" id="{D39749AA-AAFD-48C2-97E1-109264B788DA}"/>
                  </a:ext>
                </a:extLst>
              </p:cNvPr>
              <p:cNvSpPr/>
              <p:nvPr/>
            </p:nvSpPr>
            <p:spPr>
              <a:xfrm>
                <a:off x="487760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六角形 203">
                <a:extLst>
                  <a:ext uri="{FF2B5EF4-FFF2-40B4-BE49-F238E27FC236}">
                    <a16:creationId xmlns:a16="http://schemas.microsoft.com/office/drawing/2014/main" id="{5D1596C2-13BB-4C0A-B737-D416317D0144}"/>
                  </a:ext>
                </a:extLst>
              </p:cNvPr>
              <p:cNvSpPr/>
              <p:nvPr/>
            </p:nvSpPr>
            <p:spPr>
              <a:xfrm>
                <a:off x="543414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六角形 204">
                <a:extLst>
                  <a:ext uri="{FF2B5EF4-FFF2-40B4-BE49-F238E27FC236}">
                    <a16:creationId xmlns:a16="http://schemas.microsoft.com/office/drawing/2014/main" id="{A916B368-2421-4370-BADE-374166992EE3}"/>
                  </a:ext>
                </a:extLst>
              </p:cNvPr>
              <p:cNvSpPr/>
              <p:nvPr/>
            </p:nvSpPr>
            <p:spPr>
              <a:xfrm>
                <a:off x="599069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六角形 205">
                <a:extLst>
                  <a:ext uri="{FF2B5EF4-FFF2-40B4-BE49-F238E27FC236}">
                    <a16:creationId xmlns:a16="http://schemas.microsoft.com/office/drawing/2014/main" id="{29BF1673-6200-4F56-BA48-8EBCC49E51A4}"/>
                  </a:ext>
                </a:extLst>
              </p:cNvPr>
              <p:cNvSpPr/>
              <p:nvPr/>
            </p:nvSpPr>
            <p:spPr>
              <a:xfrm>
                <a:off x="6547239" y="5153336"/>
                <a:ext cx="707334" cy="609772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六角形 206">
                <a:extLst>
                  <a:ext uri="{FF2B5EF4-FFF2-40B4-BE49-F238E27FC236}">
                    <a16:creationId xmlns:a16="http://schemas.microsoft.com/office/drawing/2014/main" id="{255B113E-B23E-4E87-A040-8B4F513D2069}"/>
                  </a:ext>
                </a:extLst>
              </p:cNvPr>
              <p:cNvSpPr/>
              <p:nvPr/>
            </p:nvSpPr>
            <p:spPr>
              <a:xfrm>
                <a:off x="710378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六角形 207">
                <a:extLst>
                  <a:ext uri="{FF2B5EF4-FFF2-40B4-BE49-F238E27FC236}">
                    <a16:creationId xmlns:a16="http://schemas.microsoft.com/office/drawing/2014/main" id="{24FE553A-1E34-45E0-91C0-E1B41BCF717E}"/>
                  </a:ext>
                </a:extLst>
              </p:cNvPr>
              <p:cNvSpPr/>
              <p:nvPr/>
            </p:nvSpPr>
            <p:spPr>
              <a:xfrm>
                <a:off x="766032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六角形 209">
                <a:extLst>
                  <a:ext uri="{FF2B5EF4-FFF2-40B4-BE49-F238E27FC236}">
                    <a16:creationId xmlns:a16="http://schemas.microsoft.com/office/drawing/2014/main" id="{D2089640-A156-4265-A22C-08435C6A560F}"/>
                  </a:ext>
                </a:extLst>
              </p:cNvPr>
              <p:cNvSpPr/>
              <p:nvPr/>
            </p:nvSpPr>
            <p:spPr>
              <a:xfrm>
                <a:off x="8216874" y="5458561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六角形 210">
                <a:extLst>
                  <a:ext uri="{FF2B5EF4-FFF2-40B4-BE49-F238E27FC236}">
                    <a16:creationId xmlns:a16="http://schemas.microsoft.com/office/drawing/2014/main" id="{EE3245B5-A30C-416A-A0AB-F479AF84EB6E}"/>
                  </a:ext>
                </a:extLst>
              </p:cNvPr>
              <p:cNvSpPr/>
              <p:nvPr/>
            </p:nvSpPr>
            <p:spPr>
              <a:xfrm>
                <a:off x="8773419" y="5153336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六角形 211">
                <a:extLst>
                  <a:ext uri="{FF2B5EF4-FFF2-40B4-BE49-F238E27FC236}">
                    <a16:creationId xmlns:a16="http://schemas.microsoft.com/office/drawing/2014/main" id="{7C7BE90D-CC6F-4D1C-83B4-9DAAD45C17C4}"/>
                  </a:ext>
                </a:extLst>
              </p:cNvPr>
              <p:cNvSpPr/>
              <p:nvPr/>
            </p:nvSpPr>
            <p:spPr>
              <a:xfrm>
                <a:off x="487760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六角形 213">
                <a:extLst>
                  <a:ext uri="{FF2B5EF4-FFF2-40B4-BE49-F238E27FC236}">
                    <a16:creationId xmlns:a16="http://schemas.microsoft.com/office/drawing/2014/main" id="{8EBC10EB-966B-4B85-8D3A-6E49E07239A1}"/>
                  </a:ext>
                </a:extLst>
              </p:cNvPr>
              <p:cNvSpPr/>
              <p:nvPr/>
            </p:nvSpPr>
            <p:spPr>
              <a:xfrm>
                <a:off x="543414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六角形 215">
                <a:extLst>
                  <a:ext uri="{FF2B5EF4-FFF2-40B4-BE49-F238E27FC236}">
                    <a16:creationId xmlns:a16="http://schemas.microsoft.com/office/drawing/2014/main" id="{2DF0D90F-5BF3-4A42-AF6B-CB011212AB54}"/>
                  </a:ext>
                </a:extLst>
              </p:cNvPr>
              <p:cNvSpPr/>
              <p:nvPr/>
            </p:nvSpPr>
            <p:spPr>
              <a:xfrm>
                <a:off x="599069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六角形 217">
                <a:extLst>
                  <a:ext uri="{FF2B5EF4-FFF2-40B4-BE49-F238E27FC236}">
                    <a16:creationId xmlns:a16="http://schemas.microsoft.com/office/drawing/2014/main" id="{C34CA29B-AF67-4C14-B0FE-4A57F5B46726}"/>
                  </a:ext>
                </a:extLst>
              </p:cNvPr>
              <p:cNvSpPr/>
              <p:nvPr/>
            </p:nvSpPr>
            <p:spPr>
              <a:xfrm>
                <a:off x="654723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六角形 218">
                <a:extLst>
                  <a:ext uri="{FF2B5EF4-FFF2-40B4-BE49-F238E27FC236}">
                    <a16:creationId xmlns:a16="http://schemas.microsoft.com/office/drawing/2014/main" id="{9B2D6120-F754-428A-B936-CA633FF8DF5C}"/>
                  </a:ext>
                </a:extLst>
              </p:cNvPr>
              <p:cNvSpPr/>
              <p:nvPr/>
            </p:nvSpPr>
            <p:spPr>
              <a:xfrm>
                <a:off x="710378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六角形 219">
                <a:extLst>
                  <a:ext uri="{FF2B5EF4-FFF2-40B4-BE49-F238E27FC236}">
                    <a16:creationId xmlns:a16="http://schemas.microsoft.com/office/drawing/2014/main" id="{829FF43F-7C47-4BB8-B6BC-0E3A96C50801}"/>
                  </a:ext>
                </a:extLst>
              </p:cNvPr>
              <p:cNvSpPr/>
              <p:nvPr/>
            </p:nvSpPr>
            <p:spPr>
              <a:xfrm>
                <a:off x="766032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六角形 221">
                <a:extLst>
                  <a:ext uri="{FF2B5EF4-FFF2-40B4-BE49-F238E27FC236}">
                    <a16:creationId xmlns:a16="http://schemas.microsoft.com/office/drawing/2014/main" id="{7EEC330F-7FDD-4520-B1B4-10EF299094AD}"/>
                  </a:ext>
                </a:extLst>
              </p:cNvPr>
              <p:cNvSpPr/>
              <p:nvPr/>
            </p:nvSpPr>
            <p:spPr>
              <a:xfrm>
                <a:off x="8216874" y="6069012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六角形 223">
                <a:extLst>
                  <a:ext uri="{FF2B5EF4-FFF2-40B4-BE49-F238E27FC236}">
                    <a16:creationId xmlns:a16="http://schemas.microsoft.com/office/drawing/2014/main" id="{DE820229-472A-4111-9103-76E0CDE51D6E}"/>
                  </a:ext>
                </a:extLst>
              </p:cNvPr>
              <p:cNvSpPr/>
              <p:nvPr/>
            </p:nvSpPr>
            <p:spPr>
              <a:xfrm>
                <a:off x="8773419" y="5763787"/>
                <a:ext cx="707335" cy="609771"/>
              </a:xfrm>
              <a:prstGeom prst="hexagon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2">
                      <a:lumMod val="67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317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5D14B89-9CD9-4B66-8CDB-FED9CD669E40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custGeom>
            <a:avLst/>
            <a:gdLst>
              <a:gd name="connsiteX0" fmla="*/ 8616900 w 9906000"/>
              <a:gd name="connsiteY0" fmla="*/ 6604058 h 6858000"/>
              <a:gd name="connsiteX1" fmla="*/ 9204598 w 9906000"/>
              <a:gd name="connsiteY1" fmla="*/ 6604058 h 6858000"/>
              <a:gd name="connsiteX2" fmla="*/ 9331570 w 9906000"/>
              <a:gd name="connsiteY2" fmla="*/ 6858000 h 6858000"/>
              <a:gd name="connsiteX3" fmla="*/ 8489931 w 9906000"/>
              <a:gd name="connsiteY3" fmla="*/ 6858000 h 6858000"/>
              <a:gd name="connsiteX4" fmla="*/ 6856078 w 9906000"/>
              <a:gd name="connsiteY4" fmla="*/ 6604058 h 6858000"/>
              <a:gd name="connsiteX5" fmla="*/ 7443774 w 9906000"/>
              <a:gd name="connsiteY5" fmla="*/ 6604058 h 6858000"/>
              <a:gd name="connsiteX6" fmla="*/ 7570746 w 9906000"/>
              <a:gd name="connsiteY6" fmla="*/ 6858000 h 6858000"/>
              <a:gd name="connsiteX7" fmla="*/ 6729106 w 9906000"/>
              <a:gd name="connsiteY7" fmla="*/ 6858000 h 6858000"/>
              <a:gd name="connsiteX8" fmla="*/ 5095251 w 9906000"/>
              <a:gd name="connsiteY8" fmla="*/ 6604058 h 6858000"/>
              <a:gd name="connsiteX9" fmla="*/ 5682949 w 9906000"/>
              <a:gd name="connsiteY9" fmla="*/ 6604058 h 6858000"/>
              <a:gd name="connsiteX10" fmla="*/ 5809921 w 9906000"/>
              <a:gd name="connsiteY10" fmla="*/ 6858000 h 6858000"/>
              <a:gd name="connsiteX11" fmla="*/ 4968281 w 9906000"/>
              <a:gd name="connsiteY11" fmla="*/ 6858000 h 6858000"/>
              <a:gd name="connsiteX12" fmla="*/ 3342662 w 9906000"/>
              <a:gd name="connsiteY12" fmla="*/ 6604050 h 6858000"/>
              <a:gd name="connsiteX13" fmla="*/ 3930361 w 9906000"/>
              <a:gd name="connsiteY13" fmla="*/ 6604050 h 6858000"/>
              <a:gd name="connsiteX14" fmla="*/ 4057335 w 9906000"/>
              <a:gd name="connsiteY14" fmla="*/ 6858000 h 6858000"/>
              <a:gd name="connsiteX15" fmla="*/ 3215685 w 9906000"/>
              <a:gd name="connsiteY15" fmla="*/ 6858000 h 6858000"/>
              <a:gd name="connsiteX16" fmla="*/ 1581832 w 9906000"/>
              <a:gd name="connsiteY16" fmla="*/ 6604050 h 6858000"/>
              <a:gd name="connsiteX17" fmla="*/ 2169531 w 9906000"/>
              <a:gd name="connsiteY17" fmla="*/ 6604050 h 6858000"/>
              <a:gd name="connsiteX18" fmla="*/ 2296505 w 9906000"/>
              <a:gd name="connsiteY18" fmla="*/ 6858000 h 6858000"/>
              <a:gd name="connsiteX19" fmla="*/ 1454856 w 9906000"/>
              <a:gd name="connsiteY19" fmla="*/ 6858000 h 6858000"/>
              <a:gd name="connsiteX20" fmla="*/ 0 w 9906000"/>
              <a:gd name="connsiteY20" fmla="*/ 6604050 h 6858000"/>
              <a:gd name="connsiteX21" fmla="*/ 408702 w 9906000"/>
              <a:gd name="connsiteY21" fmla="*/ 6604050 h 6858000"/>
              <a:gd name="connsiteX22" fmla="*/ 535677 w 9906000"/>
              <a:gd name="connsiteY22" fmla="*/ 6858000 h 6858000"/>
              <a:gd name="connsiteX23" fmla="*/ 0 w 9906000"/>
              <a:gd name="connsiteY23" fmla="*/ 6858000 h 6858000"/>
              <a:gd name="connsiteX24" fmla="*/ 7736490 w 9906000"/>
              <a:gd name="connsiteY24" fmla="*/ 6121214 h 6858000"/>
              <a:gd name="connsiteX25" fmla="*/ 8324188 w 9906000"/>
              <a:gd name="connsiteY25" fmla="*/ 6121214 h 6858000"/>
              <a:gd name="connsiteX26" fmla="*/ 8546800 w 9906000"/>
              <a:gd name="connsiteY26" fmla="*/ 6566440 h 6858000"/>
              <a:gd name="connsiteX27" fmla="*/ 8401021 w 9906000"/>
              <a:gd name="connsiteY27" fmla="*/ 6858000 h 6858000"/>
              <a:gd name="connsiteX28" fmla="*/ 7659656 w 9906000"/>
              <a:gd name="connsiteY28" fmla="*/ 6858000 h 6858000"/>
              <a:gd name="connsiteX29" fmla="*/ 7513876 w 9906000"/>
              <a:gd name="connsiteY29" fmla="*/ 6566440 h 6858000"/>
              <a:gd name="connsiteX30" fmla="*/ 5975665 w 9906000"/>
              <a:gd name="connsiteY30" fmla="*/ 6121214 h 6858000"/>
              <a:gd name="connsiteX31" fmla="*/ 6563363 w 9906000"/>
              <a:gd name="connsiteY31" fmla="*/ 6121214 h 6858000"/>
              <a:gd name="connsiteX32" fmla="*/ 6785975 w 9906000"/>
              <a:gd name="connsiteY32" fmla="*/ 6566442 h 6858000"/>
              <a:gd name="connsiteX33" fmla="*/ 6640198 w 9906000"/>
              <a:gd name="connsiteY33" fmla="*/ 6858000 h 6858000"/>
              <a:gd name="connsiteX34" fmla="*/ 5898830 w 9906000"/>
              <a:gd name="connsiteY34" fmla="*/ 6858000 h 6858000"/>
              <a:gd name="connsiteX35" fmla="*/ 5753050 w 9906000"/>
              <a:gd name="connsiteY35" fmla="*/ 6566442 h 6858000"/>
              <a:gd name="connsiteX36" fmla="*/ 9497316 w 9906000"/>
              <a:gd name="connsiteY36" fmla="*/ 6121213 h 6858000"/>
              <a:gd name="connsiteX37" fmla="*/ 9906000 w 9906000"/>
              <a:gd name="connsiteY37" fmla="*/ 6121213 h 6858000"/>
              <a:gd name="connsiteX38" fmla="*/ 9906000 w 9906000"/>
              <a:gd name="connsiteY38" fmla="*/ 6858000 h 6858000"/>
              <a:gd name="connsiteX39" fmla="*/ 9420481 w 9906000"/>
              <a:gd name="connsiteY39" fmla="*/ 6858000 h 6858000"/>
              <a:gd name="connsiteX40" fmla="*/ 9274700 w 9906000"/>
              <a:gd name="connsiteY40" fmla="*/ 6566440 h 6858000"/>
              <a:gd name="connsiteX41" fmla="*/ 701417 w 9906000"/>
              <a:gd name="connsiteY41" fmla="*/ 6121206 h 6858000"/>
              <a:gd name="connsiteX42" fmla="*/ 1289115 w 9906000"/>
              <a:gd name="connsiteY42" fmla="*/ 6121206 h 6858000"/>
              <a:gd name="connsiteX43" fmla="*/ 1511729 w 9906000"/>
              <a:gd name="connsiteY43" fmla="*/ 6566433 h 6858000"/>
              <a:gd name="connsiteX44" fmla="*/ 1365946 w 9906000"/>
              <a:gd name="connsiteY44" fmla="*/ 6858000 h 6858000"/>
              <a:gd name="connsiteX45" fmla="*/ 624587 w 9906000"/>
              <a:gd name="connsiteY45" fmla="*/ 6858000 h 6858000"/>
              <a:gd name="connsiteX46" fmla="*/ 478803 w 9906000"/>
              <a:gd name="connsiteY46" fmla="*/ 6566433 h 6858000"/>
              <a:gd name="connsiteX47" fmla="*/ 4223075 w 9906000"/>
              <a:gd name="connsiteY47" fmla="*/ 6121204 h 6858000"/>
              <a:gd name="connsiteX48" fmla="*/ 4810775 w 9906000"/>
              <a:gd name="connsiteY48" fmla="*/ 6121204 h 6858000"/>
              <a:gd name="connsiteX49" fmla="*/ 5033389 w 9906000"/>
              <a:gd name="connsiteY49" fmla="*/ 6566432 h 6858000"/>
              <a:gd name="connsiteX50" fmla="*/ 4887605 w 9906000"/>
              <a:gd name="connsiteY50" fmla="*/ 6858000 h 6858000"/>
              <a:gd name="connsiteX51" fmla="*/ 4146245 w 9906000"/>
              <a:gd name="connsiteY51" fmla="*/ 6858000 h 6858000"/>
              <a:gd name="connsiteX52" fmla="*/ 4000462 w 9906000"/>
              <a:gd name="connsiteY52" fmla="*/ 6566432 h 6858000"/>
              <a:gd name="connsiteX53" fmla="*/ 2462245 w 9906000"/>
              <a:gd name="connsiteY53" fmla="*/ 6121204 h 6858000"/>
              <a:gd name="connsiteX54" fmla="*/ 3049944 w 9906000"/>
              <a:gd name="connsiteY54" fmla="*/ 6121204 h 6858000"/>
              <a:gd name="connsiteX55" fmla="*/ 3272560 w 9906000"/>
              <a:gd name="connsiteY55" fmla="*/ 6566432 h 6858000"/>
              <a:gd name="connsiteX56" fmla="*/ 3126774 w 9906000"/>
              <a:gd name="connsiteY56" fmla="*/ 6858000 h 6858000"/>
              <a:gd name="connsiteX57" fmla="*/ 2385415 w 9906000"/>
              <a:gd name="connsiteY57" fmla="*/ 6858000 h 6858000"/>
              <a:gd name="connsiteX58" fmla="*/ 2239631 w 9906000"/>
              <a:gd name="connsiteY58" fmla="*/ 6566432 h 6858000"/>
              <a:gd name="connsiteX59" fmla="*/ 8616902 w 9906000"/>
              <a:gd name="connsiteY59" fmla="*/ 5638367 h 6858000"/>
              <a:gd name="connsiteX60" fmla="*/ 9204602 w 9906000"/>
              <a:gd name="connsiteY60" fmla="*/ 5638367 h 6858000"/>
              <a:gd name="connsiteX61" fmla="*/ 9427216 w 9906000"/>
              <a:gd name="connsiteY61" fmla="*/ 6083598 h 6858000"/>
              <a:gd name="connsiteX62" fmla="*/ 9204602 w 9906000"/>
              <a:gd name="connsiteY62" fmla="*/ 6528825 h 6858000"/>
              <a:gd name="connsiteX63" fmla="*/ 8616902 w 9906000"/>
              <a:gd name="connsiteY63" fmla="*/ 6528825 h 6858000"/>
              <a:gd name="connsiteX64" fmla="*/ 8394290 w 9906000"/>
              <a:gd name="connsiteY64" fmla="*/ 6083598 h 6858000"/>
              <a:gd name="connsiteX65" fmla="*/ 6856078 w 9906000"/>
              <a:gd name="connsiteY65" fmla="*/ 5638367 h 6858000"/>
              <a:gd name="connsiteX66" fmla="*/ 7443777 w 9906000"/>
              <a:gd name="connsiteY66" fmla="*/ 5638367 h 6858000"/>
              <a:gd name="connsiteX67" fmla="*/ 7666390 w 9906000"/>
              <a:gd name="connsiteY67" fmla="*/ 6083599 h 6858000"/>
              <a:gd name="connsiteX68" fmla="*/ 7443777 w 9906000"/>
              <a:gd name="connsiteY68" fmla="*/ 6528825 h 6858000"/>
              <a:gd name="connsiteX69" fmla="*/ 6856078 w 9906000"/>
              <a:gd name="connsiteY69" fmla="*/ 6528825 h 6858000"/>
              <a:gd name="connsiteX70" fmla="*/ 6633465 w 9906000"/>
              <a:gd name="connsiteY70" fmla="*/ 6083599 h 6858000"/>
              <a:gd name="connsiteX71" fmla="*/ 5095253 w 9906000"/>
              <a:gd name="connsiteY71" fmla="*/ 5638367 h 6858000"/>
              <a:gd name="connsiteX72" fmla="*/ 5682952 w 9906000"/>
              <a:gd name="connsiteY72" fmla="*/ 5638367 h 6858000"/>
              <a:gd name="connsiteX73" fmla="*/ 5905567 w 9906000"/>
              <a:gd name="connsiteY73" fmla="*/ 6083599 h 6858000"/>
              <a:gd name="connsiteX74" fmla="*/ 5682952 w 9906000"/>
              <a:gd name="connsiteY74" fmla="*/ 6528825 h 6858000"/>
              <a:gd name="connsiteX75" fmla="*/ 5095253 w 9906000"/>
              <a:gd name="connsiteY75" fmla="*/ 6528825 h 6858000"/>
              <a:gd name="connsiteX76" fmla="*/ 4872641 w 9906000"/>
              <a:gd name="connsiteY76" fmla="*/ 6083599 h 6858000"/>
              <a:gd name="connsiteX77" fmla="*/ 1581832 w 9906000"/>
              <a:gd name="connsiteY77" fmla="*/ 5638360 h 6858000"/>
              <a:gd name="connsiteX78" fmla="*/ 2169531 w 9906000"/>
              <a:gd name="connsiteY78" fmla="*/ 5638360 h 6858000"/>
              <a:gd name="connsiteX79" fmla="*/ 2392143 w 9906000"/>
              <a:gd name="connsiteY79" fmla="*/ 6083589 h 6858000"/>
              <a:gd name="connsiteX80" fmla="*/ 2169531 w 9906000"/>
              <a:gd name="connsiteY80" fmla="*/ 6528817 h 6858000"/>
              <a:gd name="connsiteX81" fmla="*/ 1581832 w 9906000"/>
              <a:gd name="connsiteY81" fmla="*/ 6528817 h 6858000"/>
              <a:gd name="connsiteX82" fmla="*/ 1359217 w 9906000"/>
              <a:gd name="connsiteY82" fmla="*/ 6083589 h 6858000"/>
              <a:gd name="connsiteX83" fmla="*/ 0 w 9906000"/>
              <a:gd name="connsiteY83" fmla="*/ 5638360 h 6858000"/>
              <a:gd name="connsiteX84" fmla="*/ 408702 w 9906000"/>
              <a:gd name="connsiteY84" fmla="*/ 5638360 h 6858000"/>
              <a:gd name="connsiteX85" fmla="*/ 631315 w 9906000"/>
              <a:gd name="connsiteY85" fmla="*/ 6083590 h 6858000"/>
              <a:gd name="connsiteX86" fmla="*/ 408702 w 9906000"/>
              <a:gd name="connsiteY86" fmla="*/ 6528817 h 6858000"/>
              <a:gd name="connsiteX87" fmla="*/ 0 w 9906000"/>
              <a:gd name="connsiteY87" fmla="*/ 6528817 h 6858000"/>
              <a:gd name="connsiteX88" fmla="*/ 3342662 w 9906000"/>
              <a:gd name="connsiteY88" fmla="*/ 5638358 h 6858000"/>
              <a:gd name="connsiteX89" fmla="*/ 3930361 w 9906000"/>
              <a:gd name="connsiteY89" fmla="*/ 5638358 h 6858000"/>
              <a:gd name="connsiteX90" fmla="*/ 4152973 w 9906000"/>
              <a:gd name="connsiteY90" fmla="*/ 6083589 h 6858000"/>
              <a:gd name="connsiteX91" fmla="*/ 3930361 w 9906000"/>
              <a:gd name="connsiteY91" fmla="*/ 6528817 h 6858000"/>
              <a:gd name="connsiteX92" fmla="*/ 3342662 w 9906000"/>
              <a:gd name="connsiteY92" fmla="*/ 6528817 h 6858000"/>
              <a:gd name="connsiteX93" fmla="*/ 3120046 w 9906000"/>
              <a:gd name="connsiteY93" fmla="*/ 6083589 h 6858000"/>
              <a:gd name="connsiteX94" fmla="*/ 9497316 w 9906000"/>
              <a:gd name="connsiteY94" fmla="*/ 5155524 h 6858000"/>
              <a:gd name="connsiteX95" fmla="*/ 9906000 w 9906000"/>
              <a:gd name="connsiteY95" fmla="*/ 5155524 h 6858000"/>
              <a:gd name="connsiteX96" fmla="*/ 9906000 w 9906000"/>
              <a:gd name="connsiteY96" fmla="*/ 6045977 h 6858000"/>
              <a:gd name="connsiteX97" fmla="*/ 9497316 w 9906000"/>
              <a:gd name="connsiteY97" fmla="*/ 6045977 h 6858000"/>
              <a:gd name="connsiteX98" fmla="*/ 9274704 w 9906000"/>
              <a:gd name="connsiteY98" fmla="*/ 5600750 h 6858000"/>
              <a:gd name="connsiteX99" fmla="*/ 7736492 w 9906000"/>
              <a:gd name="connsiteY99" fmla="*/ 5155524 h 6858000"/>
              <a:gd name="connsiteX100" fmla="*/ 8324190 w 9906000"/>
              <a:gd name="connsiteY100" fmla="*/ 5155524 h 6858000"/>
              <a:gd name="connsiteX101" fmla="*/ 8546804 w 9906000"/>
              <a:gd name="connsiteY101" fmla="*/ 5600752 h 6858000"/>
              <a:gd name="connsiteX102" fmla="*/ 8324190 w 9906000"/>
              <a:gd name="connsiteY102" fmla="*/ 6045977 h 6858000"/>
              <a:gd name="connsiteX103" fmla="*/ 7736492 w 9906000"/>
              <a:gd name="connsiteY103" fmla="*/ 6045977 h 6858000"/>
              <a:gd name="connsiteX104" fmla="*/ 7513879 w 9906000"/>
              <a:gd name="connsiteY104" fmla="*/ 5600752 h 6858000"/>
              <a:gd name="connsiteX105" fmla="*/ 5975667 w 9906000"/>
              <a:gd name="connsiteY105" fmla="*/ 5155524 h 6858000"/>
              <a:gd name="connsiteX106" fmla="*/ 6563363 w 9906000"/>
              <a:gd name="connsiteY106" fmla="*/ 5155524 h 6858000"/>
              <a:gd name="connsiteX107" fmla="*/ 6785978 w 9906000"/>
              <a:gd name="connsiteY107" fmla="*/ 5600752 h 6858000"/>
              <a:gd name="connsiteX108" fmla="*/ 6563363 w 9906000"/>
              <a:gd name="connsiteY108" fmla="*/ 6045977 h 6858000"/>
              <a:gd name="connsiteX109" fmla="*/ 5975667 w 9906000"/>
              <a:gd name="connsiteY109" fmla="*/ 6045977 h 6858000"/>
              <a:gd name="connsiteX110" fmla="*/ 5753053 w 9906000"/>
              <a:gd name="connsiteY110" fmla="*/ 5600752 h 6858000"/>
              <a:gd name="connsiteX111" fmla="*/ 701417 w 9906000"/>
              <a:gd name="connsiteY111" fmla="*/ 5155517 h 6858000"/>
              <a:gd name="connsiteX112" fmla="*/ 1289115 w 9906000"/>
              <a:gd name="connsiteY112" fmla="*/ 5155517 h 6858000"/>
              <a:gd name="connsiteX113" fmla="*/ 1511729 w 9906000"/>
              <a:gd name="connsiteY113" fmla="*/ 5600743 h 6858000"/>
              <a:gd name="connsiteX114" fmla="*/ 1289115 w 9906000"/>
              <a:gd name="connsiteY114" fmla="*/ 6045971 h 6858000"/>
              <a:gd name="connsiteX115" fmla="*/ 701417 w 9906000"/>
              <a:gd name="connsiteY115" fmla="*/ 6045971 h 6858000"/>
              <a:gd name="connsiteX116" fmla="*/ 478803 w 9906000"/>
              <a:gd name="connsiteY116" fmla="*/ 5600743 h 6858000"/>
              <a:gd name="connsiteX117" fmla="*/ 4223075 w 9906000"/>
              <a:gd name="connsiteY117" fmla="*/ 5155515 h 6858000"/>
              <a:gd name="connsiteX118" fmla="*/ 4810775 w 9906000"/>
              <a:gd name="connsiteY118" fmla="*/ 5155515 h 6858000"/>
              <a:gd name="connsiteX119" fmla="*/ 5033389 w 9906000"/>
              <a:gd name="connsiteY119" fmla="*/ 5600743 h 6858000"/>
              <a:gd name="connsiteX120" fmla="*/ 4810775 w 9906000"/>
              <a:gd name="connsiteY120" fmla="*/ 6045969 h 6858000"/>
              <a:gd name="connsiteX121" fmla="*/ 4223075 w 9906000"/>
              <a:gd name="connsiteY121" fmla="*/ 6045969 h 6858000"/>
              <a:gd name="connsiteX122" fmla="*/ 4000462 w 9906000"/>
              <a:gd name="connsiteY122" fmla="*/ 5600743 h 6858000"/>
              <a:gd name="connsiteX123" fmla="*/ 2462245 w 9906000"/>
              <a:gd name="connsiteY123" fmla="*/ 5155515 h 6858000"/>
              <a:gd name="connsiteX124" fmla="*/ 3049944 w 9906000"/>
              <a:gd name="connsiteY124" fmla="*/ 5155515 h 6858000"/>
              <a:gd name="connsiteX125" fmla="*/ 3272560 w 9906000"/>
              <a:gd name="connsiteY125" fmla="*/ 5600743 h 6858000"/>
              <a:gd name="connsiteX126" fmla="*/ 3049944 w 9906000"/>
              <a:gd name="connsiteY126" fmla="*/ 6045969 h 6858000"/>
              <a:gd name="connsiteX127" fmla="*/ 2462245 w 9906000"/>
              <a:gd name="connsiteY127" fmla="*/ 6045969 h 6858000"/>
              <a:gd name="connsiteX128" fmla="*/ 2239631 w 9906000"/>
              <a:gd name="connsiteY128" fmla="*/ 5600743 h 6858000"/>
              <a:gd name="connsiteX129" fmla="*/ 8616904 w 9906000"/>
              <a:gd name="connsiteY129" fmla="*/ 4673220 h 6858000"/>
              <a:gd name="connsiteX130" fmla="*/ 9204604 w 9906000"/>
              <a:gd name="connsiteY130" fmla="*/ 4673220 h 6858000"/>
              <a:gd name="connsiteX131" fmla="*/ 9427218 w 9906000"/>
              <a:gd name="connsiteY131" fmla="*/ 5118445 h 6858000"/>
              <a:gd name="connsiteX132" fmla="*/ 9204604 w 9906000"/>
              <a:gd name="connsiteY132" fmla="*/ 5563673 h 6858000"/>
              <a:gd name="connsiteX133" fmla="*/ 8616904 w 9906000"/>
              <a:gd name="connsiteY133" fmla="*/ 5563673 h 6858000"/>
              <a:gd name="connsiteX134" fmla="*/ 8394292 w 9906000"/>
              <a:gd name="connsiteY134" fmla="*/ 5118445 h 6858000"/>
              <a:gd name="connsiteX135" fmla="*/ 6856080 w 9906000"/>
              <a:gd name="connsiteY135" fmla="*/ 4673220 h 6858000"/>
              <a:gd name="connsiteX136" fmla="*/ 7443778 w 9906000"/>
              <a:gd name="connsiteY136" fmla="*/ 4673220 h 6858000"/>
              <a:gd name="connsiteX137" fmla="*/ 7666392 w 9906000"/>
              <a:gd name="connsiteY137" fmla="*/ 5118446 h 6858000"/>
              <a:gd name="connsiteX138" fmla="*/ 7443778 w 9906000"/>
              <a:gd name="connsiteY138" fmla="*/ 5563673 h 6858000"/>
              <a:gd name="connsiteX139" fmla="*/ 6856080 w 9906000"/>
              <a:gd name="connsiteY139" fmla="*/ 5563673 h 6858000"/>
              <a:gd name="connsiteX140" fmla="*/ 6633467 w 9906000"/>
              <a:gd name="connsiteY140" fmla="*/ 5118446 h 6858000"/>
              <a:gd name="connsiteX141" fmla="*/ 5095256 w 9906000"/>
              <a:gd name="connsiteY141" fmla="*/ 4673220 h 6858000"/>
              <a:gd name="connsiteX142" fmla="*/ 5682953 w 9906000"/>
              <a:gd name="connsiteY142" fmla="*/ 4673220 h 6858000"/>
              <a:gd name="connsiteX143" fmla="*/ 5905567 w 9906000"/>
              <a:gd name="connsiteY143" fmla="*/ 5118446 h 6858000"/>
              <a:gd name="connsiteX144" fmla="*/ 5682953 w 9906000"/>
              <a:gd name="connsiteY144" fmla="*/ 5563673 h 6858000"/>
              <a:gd name="connsiteX145" fmla="*/ 5095256 w 9906000"/>
              <a:gd name="connsiteY145" fmla="*/ 5563673 h 6858000"/>
              <a:gd name="connsiteX146" fmla="*/ 4872642 w 9906000"/>
              <a:gd name="connsiteY146" fmla="*/ 5118446 h 6858000"/>
              <a:gd name="connsiteX147" fmla="*/ 3342662 w 9906000"/>
              <a:gd name="connsiteY147" fmla="*/ 4673211 h 6858000"/>
              <a:gd name="connsiteX148" fmla="*/ 3930361 w 9906000"/>
              <a:gd name="connsiteY148" fmla="*/ 4673211 h 6858000"/>
              <a:gd name="connsiteX149" fmla="*/ 4152973 w 9906000"/>
              <a:gd name="connsiteY149" fmla="*/ 5118438 h 6858000"/>
              <a:gd name="connsiteX150" fmla="*/ 3930361 w 9906000"/>
              <a:gd name="connsiteY150" fmla="*/ 5563664 h 6858000"/>
              <a:gd name="connsiteX151" fmla="*/ 3342662 w 9906000"/>
              <a:gd name="connsiteY151" fmla="*/ 5563664 h 6858000"/>
              <a:gd name="connsiteX152" fmla="*/ 3120046 w 9906000"/>
              <a:gd name="connsiteY152" fmla="*/ 5118438 h 6858000"/>
              <a:gd name="connsiteX153" fmla="*/ 1581832 w 9906000"/>
              <a:gd name="connsiteY153" fmla="*/ 4673211 h 6858000"/>
              <a:gd name="connsiteX154" fmla="*/ 2169531 w 9906000"/>
              <a:gd name="connsiteY154" fmla="*/ 4673211 h 6858000"/>
              <a:gd name="connsiteX155" fmla="*/ 2392143 w 9906000"/>
              <a:gd name="connsiteY155" fmla="*/ 5118438 h 6858000"/>
              <a:gd name="connsiteX156" fmla="*/ 2169531 w 9906000"/>
              <a:gd name="connsiteY156" fmla="*/ 5563664 h 6858000"/>
              <a:gd name="connsiteX157" fmla="*/ 1581832 w 9906000"/>
              <a:gd name="connsiteY157" fmla="*/ 5563664 h 6858000"/>
              <a:gd name="connsiteX158" fmla="*/ 1359217 w 9906000"/>
              <a:gd name="connsiteY158" fmla="*/ 5118438 h 6858000"/>
              <a:gd name="connsiteX159" fmla="*/ 0 w 9906000"/>
              <a:gd name="connsiteY159" fmla="*/ 4673211 h 6858000"/>
              <a:gd name="connsiteX160" fmla="*/ 408702 w 9906000"/>
              <a:gd name="connsiteY160" fmla="*/ 4673211 h 6858000"/>
              <a:gd name="connsiteX161" fmla="*/ 631315 w 9906000"/>
              <a:gd name="connsiteY161" fmla="*/ 5118439 h 6858000"/>
              <a:gd name="connsiteX162" fmla="*/ 408702 w 9906000"/>
              <a:gd name="connsiteY162" fmla="*/ 5563664 h 6858000"/>
              <a:gd name="connsiteX163" fmla="*/ 0 w 9906000"/>
              <a:gd name="connsiteY163" fmla="*/ 5563664 h 6858000"/>
              <a:gd name="connsiteX164" fmla="*/ 9497320 w 9906000"/>
              <a:gd name="connsiteY164" fmla="*/ 4190377 h 6858000"/>
              <a:gd name="connsiteX165" fmla="*/ 9906000 w 9906000"/>
              <a:gd name="connsiteY165" fmla="*/ 4190377 h 6858000"/>
              <a:gd name="connsiteX166" fmla="*/ 9906000 w 9906000"/>
              <a:gd name="connsiteY166" fmla="*/ 5080830 h 6858000"/>
              <a:gd name="connsiteX167" fmla="*/ 9497320 w 9906000"/>
              <a:gd name="connsiteY167" fmla="*/ 5080830 h 6858000"/>
              <a:gd name="connsiteX168" fmla="*/ 9274704 w 9906000"/>
              <a:gd name="connsiteY168" fmla="*/ 4635602 h 6858000"/>
              <a:gd name="connsiteX169" fmla="*/ 7736494 w 9906000"/>
              <a:gd name="connsiteY169" fmla="*/ 4190377 h 6858000"/>
              <a:gd name="connsiteX170" fmla="*/ 8324190 w 9906000"/>
              <a:gd name="connsiteY170" fmla="*/ 4190377 h 6858000"/>
              <a:gd name="connsiteX171" fmla="*/ 8546804 w 9906000"/>
              <a:gd name="connsiteY171" fmla="*/ 4635602 h 6858000"/>
              <a:gd name="connsiteX172" fmla="*/ 8324190 w 9906000"/>
              <a:gd name="connsiteY172" fmla="*/ 5080830 h 6858000"/>
              <a:gd name="connsiteX173" fmla="*/ 7736494 w 9906000"/>
              <a:gd name="connsiteY173" fmla="*/ 5080830 h 6858000"/>
              <a:gd name="connsiteX174" fmla="*/ 7513880 w 9906000"/>
              <a:gd name="connsiteY174" fmla="*/ 4635602 h 6858000"/>
              <a:gd name="connsiteX175" fmla="*/ 5975669 w 9906000"/>
              <a:gd name="connsiteY175" fmla="*/ 4190377 h 6858000"/>
              <a:gd name="connsiteX176" fmla="*/ 6563366 w 9906000"/>
              <a:gd name="connsiteY176" fmla="*/ 4190377 h 6858000"/>
              <a:gd name="connsiteX177" fmla="*/ 6785978 w 9906000"/>
              <a:gd name="connsiteY177" fmla="*/ 4635603 h 6858000"/>
              <a:gd name="connsiteX178" fmla="*/ 6563366 w 9906000"/>
              <a:gd name="connsiteY178" fmla="*/ 5080830 h 6858000"/>
              <a:gd name="connsiteX179" fmla="*/ 5975669 w 9906000"/>
              <a:gd name="connsiteY179" fmla="*/ 5080830 h 6858000"/>
              <a:gd name="connsiteX180" fmla="*/ 5753054 w 9906000"/>
              <a:gd name="connsiteY180" fmla="*/ 4635603 h 6858000"/>
              <a:gd name="connsiteX181" fmla="*/ 2462245 w 9906000"/>
              <a:gd name="connsiteY181" fmla="*/ 4190369 h 6858000"/>
              <a:gd name="connsiteX182" fmla="*/ 3049944 w 9906000"/>
              <a:gd name="connsiteY182" fmla="*/ 4190369 h 6858000"/>
              <a:gd name="connsiteX183" fmla="*/ 3272560 w 9906000"/>
              <a:gd name="connsiteY183" fmla="*/ 4635593 h 6858000"/>
              <a:gd name="connsiteX184" fmla="*/ 3049944 w 9906000"/>
              <a:gd name="connsiteY184" fmla="*/ 5080821 h 6858000"/>
              <a:gd name="connsiteX185" fmla="*/ 2462245 w 9906000"/>
              <a:gd name="connsiteY185" fmla="*/ 5080821 h 6858000"/>
              <a:gd name="connsiteX186" fmla="*/ 2239631 w 9906000"/>
              <a:gd name="connsiteY186" fmla="*/ 4635593 h 6858000"/>
              <a:gd name="connsiteX187" fmla="*/ 701417 w 9906000"/>
              <a:gd name="connsiteY187" fmla="*/ 4190369 h 6858000"/>
              <a:gd name="connsiteX188" fmla="*/ 1289115 w 9906000"/>
              <a:gd name="connsiteY188" fmla="*/ 4190369 h 6858000"/>
              <a:gd name="connsiteX189" fmla="*/ 1511729 w 9906000"/>
              <a:gd name="connsiteY189" fmla="*/ 4635595 h 6858000"/>
              <a:gd name="connsiteX190" fmla="*/ 1289115 w 9906000"/>
              <a:gd name="connsiteY190" fmla="*/ 5080821 h 6858000"/>
              <a:gd name="connsiteX191" fmla="*/ 701417 w 9906000"/>
              <a:gd name="connsiteY191" fmla="*/ 5080821 h 6858000"/>
              <a:gd name="connsiteX192" fmla="*/ 478803 w 9906000"/>
              <a:gd name="connsiteY192" fmla="*/ 4635595 h 6858000"/>
              <a:gd name="connsiteX193" fmla="*/ 4223075 w 9906000"/>
              <a:gd name="connsiteY193" fmla="*/ 4190367 h 6858000"/>
              <a:gd name="connsiteX194" fmla="*/ 4810775 w 9906000"/>
              <a:gd name="connsiteY194" fmla="*/ 4190367 h 6858000"/>
              <a:gd name="connsiteX195" fmla="*/ 5033389 w 9906000"/>
              <a:gd name="connsiteY195" fmla="*/ 4635593 h 6858000"/>
              <a:gd name="connsiteX196" fmla="*/ 4810775 w 9906000"/>
              <a:gd name="connsiteY196" fmla="*/ 5080821 h 6858000"/>
              <a:gd name="connsiteX197" fmla="*/ 4223075 w 9906000"/>
              <a:gd name="connsiteY197" fmla="*/ 5080821 h 6858000"/>
              <a:gd name="connsiteX198" fmla="*/ 4000462 w 9906000"/>
              <a:gd name="connsiteY198" fmla="*/ 4635593 h 6858000"/>
              <a:gd name="connsiteX199" fmla="*/ 6856082 w 9906000"/>
              <a:gd name="connsiteY199" fmla="*/ 3707536 h 6858000"/>
              <a:gd name="connsiteX200" fmla="*/ 7443780 w 9906000"/>
              <a:gd name="connsiteY200" fmla="*/ 3707536 h 6858000"/>
              <a:gd name="connsiteX201" fmla="*/ 7666394 w 9906000"/>
              <a:gd name="connsiteY201" fmla="*/ 4152762 h 6858000"/>
              <a:gd name="connsiteX202" fmla="*/ 7443780 w 9906000"/>
              <a:gd name="connsiteY202" fmla="*/ 4597988 h 6858000"/>
              <a:gd name="connsiteX203" fmla="*/ 6856082 w 9906000"/>
              <a:gd name="connsiteY203" fmla="*/ 4597988 h 6858000"/>
              <a:gd name="connsiteX204" fmla="*/ 6633468 w 9906000"/>
              <a:gd name="connsiteY204" fmla="*/ 4152762 h 6858000"/>
              <a:gd name="connsiteX205" fmla="*/ 5095257 w 9906000"/>
              <a:gd name="connsiteY205" fmla="*/ 3707536 h 6858000"/>
              <a:gd name="connsiteX206" fmla="*/ 5682955 w 9906000"/>
              <a:gd name="connsiteY206" fmla="*/ 3707536 h 6858000"/>
              <a:gd name="connsiteX207" fmla="*/ 5905570 w 9906000"/>
              <a:gd name="connsiteY207" fmla="*/ 4152762 h 6858000"/>
              <a:gd name="connsiteX208" fmla="*/ 5682955 w 9906000"/>
              <a:gd name="connsiteY208" fmla="*/ 4597988 h 6858000"/>
              <a:gd name="connsiteX209" fmla="*/ 5095257 w 9906000"/>
              <a:gd name="connsiteY209" fmla="*/ 4597988 h 6858000"/>
              <a:gd name="connsiteX210" fmla="*/ 4872644 w 9906000"/>
              <a:gd name="connsiteY210" fmla="*/ 4152762 h 6858000"/>
              <a:gd name="connsiteX211" fmla="*/ 8616906 w 9906000"/>
              <a:gd name="connsiteY211" fmla="*/ 3707534 h 6858000"/>
              <a:gd name="connsiteX212" fmla="*/ 9204604 w 9906000"/>
              <a:gd name="connsiteY212" fmla="*/ 3707534 h 6858000"/>
              <a:gd name="connsiteX213" fmla="*/ 9427218 w 9906000"/>
              <a:gd name="connsiteY213" fmla="*/ 4152762 h 6858000"/>
              <a:gd name="connsiteX214" fmla="*/ 9204604 w 9906000"/>
              <a:gd name="connsiteY214" fmla="*/ 4597987 h 6858000"/>
              <a:gd name="connsiteX215" fmla="*/ 8616906 w 9906000"/>
              <a:gd name="connsiteY215" fmla="*/ 4597987 h 6858000"/>
              <a:gd name="connsiteX216" fmla="*/ 8394292 w 9906000"/>
              <a:gd name="connsiteY216" fmla="*/ 4152762 h 6858000"/>
              <a:gd name="connsiteX217" fmla="*/ 3342662 w 9906000"/>
              <a:gd name="connsiteY217" fmla="*/ 3707526 h 6858000"/>
              <a:gd name="connsiteX218" fmla="*/ 3930361 w 9906000"/>
              <a:gd name="connsiteY218" fmla="*/ 3707526 h 6858000"/>
              <a:gd name="connsiteX219" fmla="*/ 4152973 w 9906000"/>
              <a:gd name="connsiteY219" fmla="*/ 4152752 h 6858000"/>
              <a:gd name="connsiteX220" fmla="*/ 3930361 w 9906000"/>
              <a:gd name="connsiteY220" fmla="*/ 4597978 h 6858000"/>
              <a:gd name="connsiteX221" fmla="*/ 3342662 w 9906000"/>
              <a:gd name="connsiteY221" fmla="*/ 4597978 h 6858000"/>
              <a:gd name="connsiteX222" fmla="*/ 3120046 w 9906000"/>
              <a:gd name="connsiteY222" fmla="*/ 4152752 h 6858000"/>
              <a:gd name="connsiteX223" fmla="*/ 1581832 w 9906000"/>
              <a:gd name="connsiteY223" fmla="*/ 3707526 h 6858000"/>
              <a:gd name="connsiteX224" fmla="*/ 2169531 w 9906000"/>
              <a:gd name="connsiteY224" fmla="*/ 3707526 h 6858000"/>
              <a:gd name="connsiteX225" fmla="*/ 2392143 w 9906000"/>
              <a:gd name="connsiteY225" fmla="*/ 4152753 h 6858000"/>
              <a:gd name="connsiteX226" fmla="*/ 2169531 w 9906000"/>
              <a:gd name="connsiteY226" fmla="*/ 4597980 h 6858000"/>
              <a:gd name="connsiteX227" fmla="*/ 1581832 w 9906000"/>
              <a:gd name="connsiteY227" fmla="*/ 4597980 h 6858000"/>
              <a:gd name="connsiteX228" fmla="*/ 1359217 w 9906000"/>
              <a:gd name="connsiteY228" fmla="*/ 4152753 h 6858000"/>
              <a:gd name="connsiteX229" fmla="*/ 0 w 9906000"/>
              <a:gd name="connsiteY229" fmla="*/ 3707526 h 6858000"/>
              <a:gd name="connsiteX230" fmla="*/ 408702 w 9906000"/>
              <a:gd name="connsiteY230" fmla="*/ 3707526 h 6858000"/>
              <a:gd name="connsiteX231" fmla="*/ 631315 w 9906000"/>
              <a:gd name="connsiteY231" fmla="*/ 4152753 h 6858000"/>
              <a:gd name="connsiteX232" fmla="*/ 408702 w 9906000"/>
              <a:gd name="connsiteY232" fmla="*/ 4597980 h 6858000"/>
              <a:gd name="connsiteX233" fmla="*/ 0 w 9906000"/>
              <a:gd name="connsiteY233" fmla="*/ 4597980 h 6858000"/>
              <a:gd name="connsiteX234" fmla="*/ 5975671 w 9906000"/>
              <a:gd name="connsiteY234" fmla="*/ 3224693 h 6858000"/>
              <a:gd name="connsiteX235" fmla="*/ 6563367 w 9906000"/>
              <a:gd name="connsiteY235" fmla="*/ 3224693 h 6858000"/>
              <a:gd name="connsiteX236" fmla="*/ 6785981 w 9906000"/>
              <a:gd name="connsiteY236" fmla="*/ 3669919 h 6858000"/>
              <a:gd name="connsiteX237" fmla="*/ 6563367 w 9906000"/>
              <a:gd name="connsiteY237" fmla="*/ 4115145 h 6858000"/>
              <a:gd name="connsiteX238" fmla="*/ 5975671 w 9906000"/>
              <a:gd name="connsiteY238" fmla="*/ 4115145 h 6858000"/>
              <a:gd name="connsiteX239" fmla="*/ 5753056 w 9906000"/>
              <a:gd name="connsiteY239" fmla="*/ 3669919 h 6858000"/>
              <a:gd name="connsiteX240" fmla="*/ 9497320 w 9906000"/>
              <a:gd name="connsiteY240" fmla="*/ 3224692 h 6858000"/>
              <a:gd name="connsiteX241" fmla="*/ 9906000 w 9906000"/>
              <a:gd name="connsiteY241" fmla="*/ 3224692 h 6858000"/>
              <a:gd name="connsiteX242" fmla="*/ 9906000 w 9906000"/>
              <a:gd name="connsiteY242" fmla="*/ 4115144 h 6858000"/>
              <a:gd name="connsiteX243" fmla="*/ 9497320 w 9906000"/>
              <a:gd name="connsiteY243" fmla="*/ 4115144 h 6858000"/>
              <a:gd name="connsiteX244" fmla="*/ 9274706 w 9906000"/>
              <a:gd name="connsiteY244" fmla="*/ 3669919 h 6858000"/>
              <a:gd name="connsiteX245" fmla="*/ 7736496 w 9906000"/>
              <a:gd name="connsiteY245" fmla="*/ 3224692 h 6858000"/>
              <a:gd name="connsiteX246" fmla="*/ 8324194 w 9906000"/>
              <a:gd name="connsiteY246" fmla="*/ 3224692 h 6858000"/>
              <a:gd name="connsiteX247" fmla="*/ 8546806 w 9906000"/>
              <a:gd name="connsiteY247" fmla="*/ 3669919 h 6858000"/>
              <a:gd name="connsiteX248" fmla="*/ 8324194 w 9906000"/>
              <a:gd name="connsiteY248" fmla="*/ 4115145 h 6858000"/>
              <a:gd name="connsiteX249" fmla="*/ 7736496 w 9906000"/>
              <a:gd name="connsiteY249" fmla="*/ 4115145 h 6858000"/>
              <a:gd name="connsiteX250" fmla="*/ 7513882 w 9906000"/>
              <a:gd name="connsiteY250" fmla="*/ 3669919 h 6858000"/>
              <a:gd name="connsiteX251" fmla="*/ 4223075 w 9906000"/>
              <a:gd name="connsiteY251" fmla="*/ 3224684 h 6858000"/>
              <a:gd name="connsiteX252" fmla="*/ 4810775 w 9906000"/>
              <a:gd name="connsiteY252" fmla="*/ 3224684 h 6858000"/>
              <a:gd name="connsiteX253" fmla="*/ 5033389 w 9906000"/>
              <a:gd name="connsiteY253" fmla="*/ 3669909 h 6858000"/>
              <a:gd name="connsiteX254" fmla="*/ 4810775 w 9906000"/>
              <a:gd name="connsiteY254" fmla="*/ 4115135 h 6858000"/>
              <a:gd name="connsiteX255" fmla="*/ 4223075 w 9906000"/>
              <a:gd name="connsiteY255" fmla="*/ 4115135 h 6858000"/>
              <a:gd name="connsiteX256" fmla="*/ 4000462 w 9906000"/>
              <a:gd name="connsiteY256" fmla="*/ 3669909 h 6858000"/>
              <a:gd name="connsiteX257" fmla="*/ 2462245 w 9906000"/>
              <a:gd name="connsiteY257" fmla="*/ 3224684 h 6858000"/>
              <a:gd name="connsiteX258" fmla="*/ 3049944 w 9906000"/>
              <a:gd name="connsiteY258" fmla="*/ 3224684 h 6858000"/>
              <a:gd name="connsiteX259" fmla="*/ 3272560 w 9906000"/>
              <a:gd name="connsiteY259" fmla="*/ 3669909 h 6858000"/>
              <a:gd name="connsiteX260" fmla="*/ 3049944 w 9906000"/>
              <a:gd name="connsiteY260" fmla="*/ 4115135 h 6858000"/>
              <a:gd name="connsiteX261" fmla="*/ 2462245 w 9906000"/>
              <a:gd name="connsiteY261" fmla="*/ 4115135 h 6858000"/>
              <a:gd name="connsiteX262" fmla="*/ 2239631 w 9906000"/>
              <a:gd name="connsiteY262" fmla="*/ 3669909 h 6858000"/>
              <a:gd name="connsiteX263" fmla="*/ 701417 w 9906000"/>
              <a:gd name="connsiteY263" fmla="*/ 3224684 h 6858000"/>
              <a:gd name="connsiteX264" fmla="*/ 1289115 w 9906000"/>
              <a:gd name="connsiteY264" fmla="*/ 3224684 h 6858000"/>
              <a:gd name="connsiteX265" fmla="*/ 1511729 w 9906000"/>
              <a:gd name="connsiteY265" fmla="*/ 3669910 h 6858000"/>
              <a:gd name="connsiteX266" fmla="*/ 1289115 w 9906000"/>
              <a:gd name="connsiteY266" fmla="*/ 4115135 h 6858000"/>
              <a:gd name="connsiteX267" fmla="*/ 701417 w 9906000"/>
              <a:gd name="connsiteY267" fmla="*/ 4115135 h 6858000"/>
              <a:gd name="connsiteX268" fmla="*/ 478803 w 9906000"/>
              <a:gd name="connsiteY268" fmla="*/ 3669910 h 6858000"/>
              <a:gd name="connsiteX269" fmla="*/ 8616880 w 9906000"/>
              <a:gd name="connsiteY269" fmla="*/ 2742864 h 6858000"/>
              <a:gd name="connsiteX270" fmla="*/ 9204578 w 9906000"/>
              <a:gd name="connsiteY270" fmla="*/ 2742864 h 6858000"/>
              <a:gd name="connsiteX271" fmla="*/ 9427192 w 9906000"/>
              <a:gd name="connsiteY271" fmla="*/ 3188091 h 6858000"/>
              <a:gd name="connsiteX272" fmla="*/ 9204578 w 9906000"/>
              <a:gd name="connsiteY272" fmla="*/ 3633317 h 6858000"/>
              <a:gd name="connsiteX273" fmla="*/ 8616880 w 9906000"/>
              <a:gd name="connsiteY273" fmla="*/ 3633317 h 6858000"/>
              <a:gd name="connsiteX274" fmla="*/ 8394268 w 9906000"/>
              <a:gd name="connsiteY274" fmla="*/ 3188091 h 6858000"/>
              <a:gd name="connsiteX275" fmla="*/ 6856052 w 9906000"/>
              <a:gd name="connsiteY275" fmla="*/ 2742864 h 6858000"/>
              <a:gd name="connsiteX276" fmla="*/ 7443751 w 9906000"/>
              <a:gd name="connsiteY276" fmla="*/ 2742864 h 6858000"/>
              <a:gd name="connsiteX277" fmla="*/ 7666364 w 9906000"/>
              <a:gd name="connsiteY277" fmla="*/ 3188091 h 6858000"/>
              <a:gd name="connsiteX278" fmla="*/ 7443751 w 9906000"/>
              <a:gd name="connsiteY278" fmla="*/ 3633317 h 6858000"/>
              <a:gd name="connsiteX279" fmla="*/ 6856052 w 9906000"/>
              <a:gd name="connsiteY279" fmla="*/ 3633317 h 6858000"/>
              <a:gd name="connsiteX280" fmla="*/ 6633439 w 9906000"/>
              <a:gd name="connsiteY280" fmla="*/ 3188091 h 6858000"/>
              <a:gd name="connsiteX281" fmla="*/ 5095225 w 9906000"/>
              <a:gd name="connsiteY281" fmla="*/ 2742864 h 6858000"/>
              <a:gd name="connsiteX282" fmla="*/ 5682923 w 9906000"/>
              <a:gd name="connsiteY282" fmla="*/ 2742864 h 6858000"/>
              <a:gd name="connsiteX283" fmla="*/ 5905539 w 9906000"/>
              <a:gd name="connsiteY283" fmla="*/ 3188091 h 6858000"/>
              <a:gd name="connsiteX284" fmla="*/ 5682923 w 9906000"/>
              <a:gd name="connsiteY284" fmla="*/ 3633317 h 6858000"/>
              <a:gd name="connsiteX285" fmla="*/ 5095225 w 9906000"/>
              <a:gd name="connsiteY285" fmla="*/ 3633317 h 6858000"/>
              <a:gd name="connsiteX286" fmla="*/ 4872613 w 9906000"/>
              <a:gd name="connsiteY286" fmla="*/ 3188091 h 6858000"/>
              <a:gd name="connsiteX287" fmla="*/ 3342662 w 9906000"/>
              <a:gd name="connsiteY287" fmla="*/ 2742864 h 6858000"/>
              <a:gd name="connsiteX288" fmla="*/ 3930361 w 9906000"/>
              <a:gd name="connsiteY288" fmla="*/ 2742864 h 6858000"/>
              <a:gd name="connsiteX289" fmla="*/ 4152973 w 9906000"/>
              <a:gd name="connsiteY289" fmla="*/ 3188092 h 6858000"/>
              <a:gd name="connsiteX290" fmla="*/ 3930361 w 9906000"/>
              <a:gd name="connsiteY290" fmla="*/ 3633317 h 6858000"/>
              <a:gd name="connsiteX291" fmla="*/ 3342662 w 9906000"/>
              <a:gd name="connsiteY291" fmla="*/ 3633317 h 6858000"/>
              <a:gd name="connsiteX292" fmla="*/ 3120046 w 9906000"/>
              <a:gd name="connsiteY292" fmla="*/ 3188092 h 6858000"/>
              <a:gd name="connsiteX293" fmla="*/ 1581832 w 9906000"/>
              <a:gd name="connsiteY293" fmla="*/ 2742864 h 6858000"/>
              <a:gd name="connsiteX294" fmla="*/ 2169531 w 9906000"/>
              <a:gd name="connsiteY294" fmla="*/ 2742864 h 6858000"/>
              <a:gd name="connsiteX295" fmla="*/ 2392145 w 9906000"/>
              <a:gd name="connsiteY295" fmla="*/ 3188092 h 6858000"/>
              <a:gd name="connsiteX296" fmla="*/ 2169531 w 9906000"/>
              <a:gd name="connsiteY296" fmla="*/ 3633317 h 6858000"/>
              <a:gd name="connsiteX297" fmla="*/ 1581832 w 9906000"/>
              <a:gd name="connsiteY297" fmla="*/ 3633317 h 6858000"/>
              <a:gd name="connsiteX298" fmla="*/ 1359218 w 9906000"/>
              <a:gd name="connsiteY298" fmla="*/ 3188092 h 6858000"/>
              <a:gd name="connsiteX299" fmla="*/ 0 w 9906000"/>
              <a:gd name="connsiteY299" fmla="*/ 2742864 h 6858000"/>
              <a:gd name="connsiteX300" fmla="*/ 408702 w 9906000"/>
              <a:gd name="connsiteY300" fmla="*/ 2742864 h 6858000"/>
              <a:gd name="connsiteX301" fmla="*/ 631315 w 9906000"/>
              <a:gd name="connsiteY301" fmla="*/ 3188092 h 6858000"/>
              <a:gd name="connsiteX302" fmla="*/ 408702 w 9906000"/>
              <a:gd name="connsiteY302" fmla="*/ 3633317 h 6858000"/>
              <a:gd name="connsiteX303" fmla="*/ 0 w 9906000"/>
              <a:gd name="connsiteY303" fmla="*/ 3633317 h 6858000"/>
              <a:gd name="connsiteX304" fmla="*/ 9497294 w 9906000"/>
              <a:gd name="connsiteY304" fmla="*/ 2260017 h 6858000"/>
              <a:gd name="connsiteX305" fmla="*/ 9906000 w 9906000"/>
              <a:gd name="connsiteY305" fmla="*/ 2260017 h 6858000"/>
              <a:gd name="connsiteX306" fmla="*/ 9906000 w 9906000"/>
              <a:gd name="connsiteY306" fmla="*/ 3150474 h 6858000"/>
              <a:gd name="connsiteX307" fmla="*/ 9497294 w 9906000"/>
              <a:gd name="connsiteY307" fmla="*/ 3150474 h 6858000"/>
              <a:gd name="connsiteX308" fmla="*/ 9274680 w 9906000"/>
              <a:gd name="connsiteY308" fmla="*/ 2705246 h 6858000"/>
              <a:gd name="connsiteX309" fmla="*/ 7736468 w 9906000"/>
              <a:gd name="connsiteY309" fmla="*/ 2260017 h 6858000"/>
              <a:gd name="connsiteX310" fmla="*/ 8324164 w 9906000"/>
              <a:gd name="connsiteY310" fmla="*/ 2260017 h 6858000"/>
              <a:gd name="connsiteX311" fmla="*/ 8546780 w 9906000"/>
              <a:gd name="connsiteY311" fmla="*/ 2705246 h 6858000"/>
              <a:gd name="connsiteX312" fmla="*/ 8324164 w 9906000"/>
              <a:gd name="connsiteY312" fmla="*/ 3150474 h 6858000"/>
              <a:gd name="connsiteX313" fmla="*/ 7736468 w 9906000"/>
              <a:gd name="connsiteY313" fmla="*/ 3150474 h 6858000"/>
              <a:gd name="connsiteX314" fmla="*/ 7513853 w 9906000"/>
              <a:gd name="connsiteY314" fmla="*/ 2705246 h 6858000"/>
              <a:gd name="connsiteX315" fmla="*/ 5975638 w 9906000"/>
              <a:gd name="connsiteY315" fmla="*/ 2260017 h 6858000"/>
              <a:gd name="connsiteX316" fmla="*/ 6563337 w 9906000"/>
              <a:gd name="connsiteY316" fmla="*/ 2260017 h 6858000"/>
              <a:gd name="connsiteX317" fmla="*/ 6785951 w 9906000"/>
              <a:gd name="connsiteY317" fmla="*/ 2705246 h 6858000"/>
              <a:gd name="connsiteX318" fmla="*/ 6563337 w 9906000"/>
              <a:gd name="connsiteY318" fmla="*/ 3150474 h 6858000"/>
              <a:gd name="connsiteX319" fmla="*/ 5975638 w 9906000"/>
              <a:gd name="connsiteY319" fmla="*/ 3150474 h 6858000"/>
              <a:gd name="connsiteX320" fmla="*/ 5753025 w 9906000"/>
              <a:gd name="connsiteY320" fmla="*/ 2705246 h 6858000"/>
              <a:gd name="connsiteX321" fmla="*/ 4223075 w 9906000"/>
              <a:gd name="connsiteY321" fmla="*/ 2260017 h 6858000"/>
              <a:gd name="connsiteX322" fmla="*/ 4810775 w 9906000"/>
              <a:gd name="connsiteY322" fmla="*/ 2260017 h 6858000"/>
              <a:gd name="connsiteX323" fmla="*/ 5033389 w 9906000"/>
              <a:gd name="connsiteY323" fmla="*/ 2705246 h 6858000"/>
              <a:gd name="connsiteX324" fmla="*/ 4810775 w 9906000"/>
              <a:gd name="connsiteY324" fmla="*/ 3150474 h 6858000"/>
              <a:gd name="connsiteX325" fmla="*/ 4223075 w 9906000"/>
              <a:gd name="connsiteY325" fmla="*/ 3150474 h 6858000"/>
              <a:gd name="connsiteX326" fmla="*/ 4000462 w 9906000"/>
              <a:gd name="connsiteY326" fmla="*/ 2705246 h 6858000"/>
              <a:gd name="connsiteX327" fmla="*/ 2462247 w 9906000"/>
              <a:gd name="connsiteY327" fmla="*/ 2260017 h 6858000"/>
              <a:gd name="connsiteX328" fmla="*/ 3049946 w 9906000"/>
              <a:gd name="connsiteY328" fmla="*/ 2260017 h 6858000"/>
              <a:gd name="connsiteX329" fmla="*/ 3272560 w 9906000"/>
              <a:gd name="connsiteY329" fmla="*/ 2705246 h 6858000"/>
              <a:gd name="connsiteX330" fmla="*/ 3049946 w 9906000"/>
              <a:gd name="connsiteY330" fmla="*/ 3150474 h 6858000"/>
              <a:gd name="connsiteX331" fmla="*/ 2462247 w 9906000"/>
              <a:gd name="connsiteY331" fmla="*/ 3150474 h 6858000"/>
              <a:gd name="connsiteX332" fmla="*/ 2239633 w 9906000"/>
              <a:gd name="connsiteY332" fmla="*/ 2705246 h 6858000"/>
              <a:gd name="connsiteX333" fmla="*/ 701419 w 9906000"/>
              <a:gd name="connsiteY333" fmla="*/ 2260017 h 6858000"/>
              <a:gd name="connsiteX334" fmla="*/ 1289116 w 9906000"/>
              <a:gd name="connsiteY334" fmla="*/ 2260017 h 6858000"/>
              <a:gd name="connsiteX335" fmla="*/ 1511732 w 9906000"/>
              <a:gd name="connsiteY335" fmla="*/ 2705246 h 6858000"/>
              <a:gd name="connsiteX336" fmla="*/ 1289116 w 9906000"/>
              <a:gd name="connsiteY336" fmla="*/ 3150474 h 6858000"/>
              <a:gd name="connsiteX337" fmla="*/ 701419 w 9906000"/>
              <a:gd name="connsiteY337" fmla="*/ 3150474 h 6858000"/>
              <a:gd name="connsiteX338" fmla="*/ 478805 w 9906000"/>
              <a:gd name="connsiteY338" fmla="*/ 2705246 h 6858000"/>
              <a:gd name="connsiteX339" fmla="*/ 8616882 w 9906000"/>
              <a:gd name="connsiteY339" fmla="*/ 1777174 h 6858000"/>
              <a:gd name="connsiteX340" fmla="*/ 9204580 w 9906000"/>
              <a:gd name="connsiteY340" fmla="*/ 1777174 h 6858000"/>
              <a:gd name="connsiteX341" fmla="*/ 9427194 w 9906000"/>
              <a:gd name="connsiteY341" fmla="*/ 2222402 h 6858000"/>
              <a:gd name="connsiteX342" fmla="*/ 9204580 w 9906000"/>
              <a:gd name="connsiteY342" fmla="*/ 2667629 h 6858000"/>
              <a:gd name="connsiteX343" fmla="*/ 8616882 w 9906000"/>
              <a:gd name="connsiteY343" fmla="*/ 2667629 h 6858000"/>
              <a:gd name="connsiteX344" fmla="*/ 8394268 w 9906000"/>
              <a:gd name="connsiteY344" fmla="*/ 2222402 h 6858000"/>
              <a:gd name="connsiteX345" fmla="*/ 6856055 w 9906000"/>
              <a:gd name="connsiteY345" fmla="*/ 1777174 h 6858000"/>
              <a:gd name="connsiteX346" fmla="*/ 7443754 w 9906000"/>
              <a:gd name="connsiteY346" fmla="*/ 1777174 h 6858000"/>
              <a:gd name="connsiteX347" fmla="*/ 7666366 w 9906000"/>
              <a:gd name="connsiteY347" fmla="*/ 2222402 h 6858000"/>
              <a:gd name="connsiteX348" fmla="*/ 7443754 w 9906000"/>
              <a:gd name="connsiteY348" fmla="*/ 2667629 h 6858000"/>
              <a:gd name="connsiteX349" fmla="*/ 6856055 w 9906000"/>
              <a:gd name="connsiteY349" fmla="*/ 2667629 h 6858000"/>
              <a:gd name="connsiteX350" fmla="*/ 6633441 w 9906000"/>
              <a:gd name="connsiteY350" fmla="*/ 2222402 h 6858000"/>
              <a:gd name="connsiteX351" fmla="*/ 5095227 w 9906000"/>
              <a:gd name="connsiteY351" fmla="*/ 1777174 h 6858000"/>
              <a:gd name="connsiteX352" fmla="*/ 5682925 w 9906000"/>
              <a:gd name="connsiteY352" fmla="*/ 1777174 h 6858000"/>
              <a:gd name="connsiteX353" fmla="*/ 5905540 w 9906000"/>
              <a:gd name="connsiteY353" fmla="*/ 2222402 h 6858000"/>
              <a:gd name="connsiteX354" fmla="*/ 5682925 w 9906000"/>
              <a:gd name="connsiteY354" fmla="*/ 2667629 h 6858000"/>
              <a:gd name="connsiteX355" fmla="*/ 5095227 w 9906000"/>
              <a:gd name="connsiteY355" fmla="*/ 2667629 h 6858000"/>
              <a:gd name="connsiteX356" fmla="*/ 4872614 w 9906000"/>
              <a:gd name="connsiteY356" fmla="*/ 2222402 h 6858000"/>
              <a:gd name="connsiteX357" fmla="*/ 3342662 w 9906000"/>
              <a:gd name="connsiteY357" fmla="*/ 1777174 h 6858000"/>
              <a:gd name="connsiteX358" fmla="*/ 3930361 w 9906000"/>
              <a:gd name="connsiteY358" fmla="*/ 1777174 h 6858000"/>
              <a:gd name="connsiteX359" fmla="*/ 4152973 w 9906000"/>
              <a:gd name="connsiteY359" fmla="*/ 2222403 h 6858000"/>
              <a:gd name="connsiteX360" fmla="*/ 3930361 w 9906000"/>
              <a:gd name="connsiteY360" fmla="*/ 2667630 h 6858000"/>
              <a:gd name="connsiteX361" fmla="*/ 3342662 w 9906000"/>
              <a:gd name="connsiteY361" fmla="*/ 2667630 h 6858000"/>
              <a:gd name="connsiteX362" fmla="*/ 3120046 w 9906000"/>
              <a:gd name="connsiteY362" fmla="*/ 2222403 h 6858000"/>
              <a:gd name="connsiteX363" fmla="*/ 1581832 w 9906000"/>
              <a:gd name="connsiteY363" fmla="*/ 1777174 h 6858000"/>
              <a:gd name="connsiteX364" fmla="*/ 2169531 w 9906000"/>
              <a:gd name="connsiteY364" fmla="*/ 1777174 h 6858000"/>
              <a:gd name="connsiteX365" fmla="*/ 2392145 w 9906000"/>
              <a:gd name="connsiteY365" fmla="*/ 2222403 h 6858000"/>
              <a:gd name="connsiteX366" fmla="*/ 2169531 w 9906000"/>
              <a:gd name="connsiteY366" fmla="*/ 2667630 h 6858000"/>
              <a:gd name="connsiteX367" fmla="*/ 1581832 w 9906000"/>
              <a:gd name="connsiteY367" fmla="*/ 2667630 h 6858000"/>
              <a:gd name="connsiteX368" fmla="*/ 1359218 w 9906000"/>
              <a:gd name="connsiteY368" fmla="*/ 2222403 h 6858000"/>
              <a:gd name="connsiteX369" fmla="*/ 0 w 9906000"/>
              <a:gd name="connsiteY369" fmla="*/ 1777174 h 6858000"/>
              <a:gd name="connsiteX370" fmla="*/ 408702 w 9906000"/>
              <a:gd name="connsiteY370" fmla="*/ 1777174 h 6858000"/>
              <a:gd name="connsiteX371" fmla="*/ 631315 w 9906000"/>
              <a:gd name="connsiteY371" fmla="*/ 2222403 h 6858000"/>
              <a:gd name="connsiteX372" fmla="*/ 408702 w 9906000"/>
              <a:gd name="connsiteY372" fmla="*/ 2667630 h 6858000"/>
              <a:gd name="connsiteX373" fmla="*/ 0 w 9906000"/>
              <a:gd name="connsiteY373" fmla="*/ 2667630 h 6858000"/>
              <a:gd name="connsiteX374" fmla="*/ 9497296 w 9906000"/>
              <a:gd name="connsiteY374" fmla="*/ 1294330 h 6858000"/>
              <a:gd name="connsiteX375" fmla="*/ 9906000 w 9906000"/>
              <a:gd name="connsiteY375" fmla="*/ 1294330 h 6858000"/>
              <a:gd name="connsiteX376" fmla="*/ 9906000 w 9906000"/>
              <a:gd name="connsiteY376" fmla="*/ 2184786 h 6858000"/>
              <a:gd name="connsiteX377" fmla="*/ 9497296 w 9906000"/>
              <a:gd name="connsiteY377" fmla="*/ 2184786 h 6858000"/>
              <a:gd name="connsiteX378" fmla="*/ 9274680 w 9906000"/>
              <a:gd name="connsiteY378" fmla="*/ 1739558 h 6858000"/>
              <a:gd name="connsiteX379" fmla="*/ 7736468 w 9906000"/>
              <a:gd name="connsiteY379" fmla="*/ 1294330 h 6858000"/>
              <a:gd name="connsiteX380" fmla="*/ 8324168 w 9906000"/>
              <a:gd name="connsiteY380" fmla="*/ 1294330 h 6858000"/>
              <a:gd name="connsiteX381" fmla="*/ 8546780 w 9906000"/>
              <a:gd name="connsiteY381" fmla="*/ 1739558 h 6858000"/>
              <a:gd name="connsiteX382" fmla="*/ 8324168 w 9906000"/>
              <a:gd name="connsiteY382" fmla="*/ 2184786 h 6858000"/>
              <a:gd name="connsiteX383" fmla="*/ 7736468 w 9906000"/>
              <a:gd name="connsiteY383" fmla="*/ 2184786 h 6858000"/>
              <a:gd name="connsiteX384" fmla="*/ 7513855 w 9906000"/>
              <a:gd name="connsiteY384" fmla="*/ 1739558 h 6858000"/>
              <a:gd name="connsiteX385" fmla="*/ 5975641 w 9906000"/>
              <a:gd name="connsiteY385" fmla="*/ 1294330 h 6858000"/>
              <a:gd name="connsiteX386" fmla="*/ 6563340 w 9906000"/>
              <a:gd name="connsiteY386" fmla="*/ 1294330 h 6858000"/>
              <a:gd name="connsiteX387" fmla="*/ 6785953 w 9906000"/>
              <a:gd name="connsiteY387" fmla="*/ 1739558 h 6858000"/>
              <a:gd name="connsiteX388" fmla="*/ 6563340 w 9906000"/>
              <a:gd name="connsiteY388" fmla="*/ 2184786 h 6858000"/>
              <a:gd name="connsiteX389" fmla="*/ 5975641 w 9906000"/>
              <a:gd name="connsiteY389" fmla="*/ 2184786 h 6858000"/>
              <a:gd name="connsiteX390" fmla="*/ 5753025 w 9906000"/>
              <a:gd name="connsiteY390" fmla="*/ 1739558 h 6858000"/>
              <a:gd name="connsiteX391" fmla="*/ 4223075 w 9906000"/>
              <a:gd name="connsiteY391" fmla="*/ 1294330 h 6858000"/>
              <a:gd name="connsiteX392" fmla="*/ 4810775 w 9906000"/>
              <a:gd name="connsiteY392" fmla="*/ 1294330 h 6858000"/>
              <a:gd name="connsiteX393" fmla="*/ 5033389 w 9906000"/>
              <a:gd name="connsiteY393" fmla="*/ 1739558 h 6858000"/>
              <a:gd name="connsiteX394" fmla="*/ 4810775 w 9906000"/>
              <a:gd name="connsiteY394" fmla="*/ 2184786 h 6858000"/>
              <a:gd name="connsiteX395" fmla="*/ 4223075 w 9906000"/>
              <a:gd name="connsiteY395" fmla="*/ 2184786 h 6858000"/>
              <a:gd name="connsiteX396" fmla="*/ 4000462 w 9906000"/>
              <a:gd name="connsiteY396" fmla="*/ 1739558 h 6858000"/>
              <a:gd name="connsiteX397" fmla="*/ 2462247 w 9906000"/>
              <a:gd name="connsiteY397" fmla="*/ 1294330 h 6858000"/>
              <a:gd name="connsiteX398" fmla="*/ 3049946 w 9906000"/>
              <a:gd name="connsiteY398" fmla="*/ 1294330 h 6858000"/>
              <a:gd name="connsiteX399" fmla="*/ 3272560 w 9906000"/>
              <a:gd name="connsiteY399" fmla="*/ 1739558 h 6858000"/>
              <a:gd name="connsiteX400" fmla="*/ 3049946 w 9906000"/>
              <a:gd name="connsiteY400" fmla="*/ 2184786 h 6858000"/>
              <a:gd name="connsiteX401" fmla="*/ 2462247 w 9906000"/>
              <a:gd name="connsiteY401" fmla="*/ 2184786 h 6858000"/>
              <a:gd name="connsiteX402" fmla="*/ 2239633 w 9906000"/>
              <a:gd name="connsiteY402" fmla="*/ 1739558 h 6858000"/>
              <a:gd name="connsiteX403" fmla="*/ 701419 w 9906000"/>
              <a:gd name="connsiteY403" fmla="*/ 1294330 h 6858000"/>
              <a:gd name="connsiteX404" fmla="*/ 1289116 w 9906000"/>
              <a:gd name="connsiteY404" fmla="*/ 1294330 h 6858000"/>
              <a:gd name="connsiteX405" fmla="*/ 1511732 w 9906000"/>
              <a:gd name="connsiteY405" fmla="*/ 1739558 h 6858000"/>
              <a:gd name="connsiteX406" fmla="*/ 1289116 w 9906000"/>
              <a:gd name="connsiteY406" fmla="*/ 2184786 h 6858000"/>
              <a:gd name="connsiteX407" fmla="*/ 701419 w 9906000"/>
              <a:gd name="connsiteY407" fmla="*/ 2184786 h 6858000"/>
              <a:gd name="connsiteX408" fmla="*/ 478805 w 9906000"/>
              <a:gd name="connsiteY408" fmla="*/ 1739558 h 6858000"/>
              <a:gd name="connsiteX409" fmla="*/ 8616882 w 9906000"/>
              <a:gd name="connsiteY409" fmla="*/ 812022 h 6858000"/>
              <a:gd name="connsiteX410" fmla="*/ 9204582 w 9906000"/>
              <a:gd name="connsiteY410" fmla="*/ 812022 h 6858000"/>
              <a:gd name="connsiteX411" fmla="*/ 9427196 w 9906000"/>
              <a:gd name="connsiteY411" fmla="*/ 1257250 h 6858000"/>
              <a:gd name="connsiteX412" fmla="*/ 9204582 w 9906000"/>
              <a:gd name="connsiteY412" fmla="*/ 1702477 h 6858000"/>
              <a:gd name="connsiteX413" fmla="*/ 8616882 w 9906000"/>
              <a:gd name="connsiteY413" fmla="*/ 1702477 h 6858000"/>
              <a:gd name="connsiteX414" fmla="*/ 8394270 w 9906000"/>
              <a:gd name="connsiteY414" fmla="*/ 1257250 h 6858000"/>
              <a:gd name="connsiteX415" fmla="*/ 6856056 w 9906000"/>
              <a:gd name="connsiteY415" fmla="*/ 812022 h 6858000"/>
              <a:gd name="connsiteX416" fmla="*/ 7443754 w 9906000"/>
              <a:gd name="connsiteY416" fmla="*/ 812022 h 6858000"/>
              <a:gd name="connsiteX417" fmla="*/ 7666370 w 9906000"/>
              <a:gd name="connsiteY417" fmla="*/ 1257250 h 6858000"/>
              <a:gd name="connsiteX418" fmla="*/ 7443754 w 9906000"/>
              <a:gd name="connsiteY418" fmla="*/ 1702477 h 6858000"/>
              <a:gd name="connsiteX419" fmla="*/ 6856056 w 9906000"/>
              <a:gd name="connsiteY419" fmla="*/ 1702477 h 6858000"/>
              <a:gd name="connsiteX420" fmla="*/ 6633442 w 9906000"/>
              <a:gd name="connsiteY420" fmla="*/ 1257250 h 6858000"/>
              <a:gd name="connsiteX421" fmla="*/ 5095230 w 9906000"/>
              <a:gd name="connsiteY421" fmla="*/ 812022 h 6858000"/>
              <a:gd name="connsiteX422" fmla="*/ 5682926 w 9906000"/>
              <a:gd name="connsiteY422" fmla="*/ 812022 h 6858000"/>
              <a:gd name="connsiteX423" fmla="*/ 5905542 w 9906000"/>
              <a:gd name="connsiteY423" fmla="*/ 1257250 h 6858000"/>
              <a:gd name="connsiteX424" fmla="*/ 5682926 w 9906000"/>
              <a:gd name="connsiteY424" fmla="*/ 1702477 h 6858000"/>
              <a:gd name="connsiteX425" fmla="*/ 5095230 w 9906000"/>
              <a:gd name="connsiteY425" fmla="*/ 1702477 h 6858000"/>
              <a:gd name="connsiteX426" fmla="*/ 4872617 w 9906000"/>
              <a:gd name="connsiteY426" fmla="*/ 1257250 h 6858000"/>
              <a:gd name="connsiteX427" fmla="*/ 3342662 w 9906000"/>
              <a:gd name="connsiteY427" fmla="*/ 812022 h 6858000"/>
              <a:gd name="connsiteX428" fmla="*/ 3930361 w 9906000"/>
              <a:gd name="connsiteY428" fmla="*/ 812022 h 6858000"/>
              <a:gd name="connsiteX429" fmla="*/ 4152973 w 9906000"/>
              <a:gd name="connsiteY429" fmla="*/ 1257250 h 6858000"/>
              <a:gd name="connsiteX430" fmla="*/ 3930361 w 9906000"/>
              <a:gd name="connsiteY430" fmla="*/ 1702477 h 6858000"/>
              <a:gd name="connsiteX431" fmla="*/ 3342662 w 9906000"/>
              <a:gd name="connsiteY431" fmla="*/ 1702477 h 6858000"/>
              <a:gd name="connsiteX432" fmla="*/ 3120046 w 9906000"/>
              <a:gd name="connsiteY432" fmla="*/ 1257250 h 6858000"/>
              <a:gd name="connsiteX433" fmla="*/ 1581832 w 9906000"/>
              <a:gd name="connsiteY433" fmla="*/ 812022 h 6858000"/>
              <a:gd name="connsiteX434" fmla="*/ 2169531 w 9906000"/>
              <a:gd name="connsiteY434" fmla="*/ 812022 h 6858000"/>
              <a:gd name="connsiteX435" fmla="*/ 2392145 w 9906000"/>
              <a:gd name="connsiteY435" fmla="*/ 1257250 h 6858000"/>
              <a:gd name="connsiteX436" fmla="*/ 2169531 w 9906000"/>
              <a:gd name="connsiteY436" fmla="*/ 1702477 h 6858000"/>
              <a:gd name="connsiteX437" fmla="*/ 1581832 w 9906000"/>
              <a:gd name="connsiteY437" fmla="*/ 1702477 h 6858000"/>
              <a:gd name="connsiteX438" fmla="*/ 1359218 w 9906000"/>
              <a:gd name="connsiteY438" fmla="*/ 1257250 h 6858000"/>
              <a:gd name="connsiteX439" fmla="*/ 0 w 9906000"/>
              <a:gd name="connsiteY439" fmla="*/ 812022 h 6858000"/>
              <a:gd name="connsiteX440" fmla="*/ 408702 w 9906000"/>
              <a:gd name="connsiteY440" fmla="*/ 812022 h 6858000"/>
              <a:gd name="connsiteX441" fmla="*/ 631315 w 9906000"/>
              <a:gd name="connsiteY441" fmla="*/ 1257250 h 6858000"/>
              <a:gd name="connsiteX442" fmla="*/ 408702 w 9906000"/>
              <a:gd name="connsiteY442" fmla="*/ 1702477 h 6858000"/>
              <a:gd name="connsiteX443" fmla="*/ 0 w 9906000"/>
              <a:gd name="connsiteY443" fmla="*/ 1702477 h 6858000"/>
              <a:gd name="connsiteX444" fmla="*/ 9497298 w 9906000"/>
              <a:gd name="connsiteY444" fmla="*/ 329178 h 6858000"/>
              <a:gd name="connsiteX445" fmla="*/ 9906000 w 9906000"/>
              <a:gd name="connsiteY445" fmla="*/ 329178 h 6858000"/>
              <a:gd name="connsiteX446" fmla="*/ 9906000 w 9906000"/>
              <a:gd name="connsiteY446" fmla="*/ 1219634 h 6858000"/>
              <a:gd name="connsiteX447" fmla="*/ 9497298 w 9906000"/>
              <a:gd name="connsiteY447" fmla="*/ 1219634 h 6858000"/>
              <a:gd name="connsiteX448" fmla="*/ 9274684 w 9906000"/>
              <a:gd name="connsiteY448" fmla="*/ 774406 h 6858000"/>
              <a:gd name="connsiteX449" fmla="*/ 7736472 w 9906000"/>
              <a:gd name="connsiteY449" fmla="*/ 329178 h 6858000"/>
              <a:gd name="connsiteX450" fmla="*/ 8324168 w 9906000"/>
              <a:gd name="connsiteY450" fmla="*/ 329178 h 6858000"/>
              <a:gd name="connsiteX451" fmla="*/ 8546784 w 9906000"/>
              <a:gd name="connsiteY451" fmla="*/ 774406 h 6858000"/>
              <a:gd name="connsiteX452" fmla="*/ 8324168 w 9906000"/>
              <a:gd name="connsiteY452" fmla="*/ 1219634 h 6858000"/>
              <a:gd name="connsiteX453" fmla="*/ 7736472 w 9906000"/>
              <a:gd name="connsiteY453" fmla="*/ 1219634 h 6858000"/>
              <a:gd name="connsiteX454" fmla="*/ 7513856 w 9906000"/>
              <a:gd name="connsiteY454" fmla="*/ 774406 h 6858000"/>
              <a:gd name="connsiteX455" fmla="*/ 5975644 w 9906000"/>
              <a:gd name="connsiteY455" fmla="*/ 329178 h 6858000"/>
              <a:gd name="connsiteX456" fmla="*/ 6563342 w 9906000"/>
              <a:gd name="connsiteY456" fmla="*/ 329178 h 6858000"/>
              <a:gd name="connsiteX457" fmla="*/ 6785955 w 9906000"/>
              <a:gd name="connsiteY457" fmla="*/ 774406 h 6858000"/>
              <a:gd name="connsiteX458" fmla="*/ 6563342 w 9906000"/>
              <a:gd name="connsiteY458" fmla="*/ 1219634 h 6858000"/>
              <a:gd name="connsiteX459" fmla="*/ 5975644 w 9906000"/>
              <a:gd name="connsiteY459" fmla="*/ 1219634 h 6858000"/>
              <a:gd name="connsiteX460" fmla="*/ 5753028 w 9906000"/>
              <a:gd name="connsiteY460" fmla="*/ 774406 h 6858000"/>
              <a:gd name="connsiteX461" fmla="*/ 4223075 w 9906000"/>
              <a:gd name="connsiteY461" fmla="*/ 329178 h 6858000"/>
              <a:gd name="connsiteX462" fmla="*/ 4810775 w 9906000"/>
              <a:gd name="connsiteY462" fmla="*/ 329178 h 6858000"/>
              <a:gd name="connsiteX463" fmla="*/ 5033389 w 9906000"/>
              <a:gd name="connsiteY463" fmla="*/ 774406 h 6858000"/>
              <a:gd name="connsiteX464" fmla="*/ 4810775 w 9906000"/>
              <a:gd name="connsiteY464" fmla="*/ 1219634 h 6858000"/>
              <a:gd name="connsiteX465" fmla="*/ 4223075 w 9906000"/>
              <a:gd name="connsiteY465" fmla="*/ 1219634 h 6858000"/>
              <a:gd name="connsiteX466" fmla="*/ 4000462 w 9906000"/>
              <a:gd name="connsiteY466" fmla="*/ 774406 h 6858000"/>
              <a:gd name="connsiteX467" fmla="*/ 2462247 w 9906000"/>
              <a:gd name="connsiteY467" fmla="*/ 329178 h 6858000"/>
              <a:gd name="connsiteX468" fmla="*/ 3049946 w 9906000"/>
              <a:gd name="connsiteY468" fmla="*/ 329178 h 6858000"/>
              <a:gd name="connsiteX469" fmla="*/ 3272560 w 9906000"/>
              <a:gd name="connsiteY469" fmla="*/ 774406 h 6858000"/>
              <a:gd name="connsiteX470" fmla="*/ 3049946 w 9906000"/>
              <a:gd name="connsiteY470" fmla="*/ 1219634 h 6858000"/>
              <a:gd name="connsiteX471" fmla="*/ 2462247 w 9906000"/>
              <a:gd name="connsiteY471" fmla="*/ 1219634 h 6858000"/>
              <a:gd name="connsiteX472" fmla="*/ 2239633 w 9906000"/>
              <a:gd name="connsiteY472" fmla="*/ 774406 h 6858000"/>
              <a:gd name="connsiteX473" fmla="*/ 701419 w 9906000"/>
              <a:gd name="connsiteY473" fmla="*/ 329178 h 6858000"/>
              <a:gd name="connsiteX474" fmla="*/ 1289116 w 9906000"/>
              <a:gd name="connsiteY474" fmla="*/ 329178 h 6858000"/>
              <a:gd name="connsiteX475" fmla="*/ 1511732 w 9906000"/>
              <a:gd name="connsiteY475" fmla="*/ 774406 h 6858000"/>
              <a:gd name="connsiteX476" fmla="*/ 1289116 w 9906000"/>
              <a:gd name="connsiteY476" fmla="*/ 1219634 h 6858000"/>
              <a:gd name="connsiteX477" fmla="*/ 701419 w 9906000"/>
              <a:gd name="connsiteY477" fmla="*/ 1219634 h 6858000"/>
              <a:gd name="connsiteX478" fmla="*/ 478805 w 9906000"/>
              <a:gd name="connsiteY478" fmla="*/ 774406 h 6858000"/>
              <a:gd name="connsiteX479" fmla="*/ 9370327 w 9906000"/>
              <a:gd name="connsiteY479" fmla="*/ 0 h 6858000"/>
              <a:gd name="connsiteX480" fmla="*/ 9906000 w 9906000"/>
              <a:gd name="connsiteY480" fmla="*/ 0 h 6858000"/>
              <a:gd name="connsiteX481" fmla="*/ 9906000 w 9906000"/>
              <a:gd name="connsiteY481" fmla="*/ 253944 h 6858000"/>
              <a:gd name="connsiteX482" fmla="*/ 9497300 w 9906000"/>
              <a:gd name="connsiteY482" fmla="*/ 253944 h 6858000"/>
              <a:gd name="connsiteX483" fmla="*/ 8540053 w 9906000"/>
              <a:gd name="connsiteY483" fmla="*/ 0 h 6858000"/>
              <a:gd name="connsiteX484" fmla="*/ 9281417 w 9906000"/>
              <a:gd name="connsiteY484" fmla="*/ 0 h 6858000"/>
              <a:gd name="connsiteX485" fmla="*/ 9427198 w 9906000"/>
              <a:gd name="connsiteY485" fmla="*/ 291561 h 6858000"/>
              <a:gd name="connsiteX486" fmla="*/ 9204584 w 9906000"/>
              <a:gd name="connsiteY486" fmla="*/ 736789 h 6858000"/>
              <a:gd name="connsiteX487" fmla="*/ 8616886 w 9906000"/>
              <a:gd name="connsiteY487" fmla="*/ 736789 h 6858000"/>
              <a:gd name="connsiteX488" fmla="*/ 8394272 w 9906000"/>
              <a:gd name="connsiteY488" fmla="*/ 291561 h 6858000"/>
              <a:gd name="connsiteX489" fmla="*/ 7609501 w 9906000"/>
              <a:gd name="connsiteY489" fmla="*/ 0 h 6858000"/>
              <a:gd name="connsiteX490" fmla="*/ 8451142 w 9906000"/>
              <a:gd name="connsiteY490" fmla="*/ 0 h 6858000"/>
              <a:gd name="connsiteX491" fmla="*/ 8324170 w 9906000"/>
              <a:gd name="connsiteY491" fmla="*/ 253944 h 6858000"/>
              <a:gd name="connsiteX492" fmla="*/ 7736472 w 9906000"/>
              <a:gd name="connsiteY492" fmla="*/ 253944 h 6858000"/>
              <a:gd name="connsiteX493" fmla="*/ 6779224 w 9906000"/>
              <a:gd name="connsiteY493" fmla="*/ 0 h 6858000"/>
              <a:gd name="connsiteX494" fmla="*/ 7520590 w 9906000"/>
              <a:gd name="connsiteY494" fmla="*/ 0 h 6858000"/>
              <a:gd name="connsiteX495" fmla="*/ 7666370 w 9906000"/>
              <a:gd name="connsiteY495" fmla="*/ 291561 h 6858000"/>
              <a:gd name="connsiteX496" fmla="*/ 7443757 w 9906000"/>
              <a:gd name="connsiteY496" fmla="*/ 736789 h 6858000"/>
              <a:gd name="connsiteX497" fmla="*/ 6856057 w 9906000"/>
              <a:gd name="connsiteY497" fmla="*/ 736789 h 6858000"/>
              <a:gd name="connsiteX498" fmla="*/ 6633444 w 9906000"/>
              <a:gd name="connsiteY498" fmla="*/ 291561 h 6858000"/>
              <a:gd name="connsiteX499" fmla="*/ 5848673 w 9906000"/>
              <a:gd name="connsiteY499" fmla="*/ 0 h 6858000"/>
              <a:gd name="connsiteX500" fmla="*/ 6690315 w 9906000"/>
              <a:gd name="connsiteY500" fmla="*/ 0 h 6858000"/>
              <a:gd name="connsiteX501" fmla="*/ 6563343 w 9906000"/>
              <a:gd name="connsiteY501" fmla="*/ 253944 h 6858000"/>
              <a:gd name="connsiteX502" fmla="*/ 5975644 w 9906000"/>
              <a:gd name="connsiteY502" fmla="*/ 253944 h 6858000"/>
              <a:gd name="connsiteX503" fmla="*/ 5018397 w 9906000"/>
              <a:gd name="connsiteY503" fmla="*/ 0 h 6858000"/>
              <a:gd name="connsiteX504" fmla="*/ 5759763 w 9906000"/>
              <a:gd name="connsiteY504" fmla="*/ 0 h 6858000"/>
              <a:gd name="connsiteX505" fmla="*/ 5905544 w 9906000"/>
              <a:gd name="connsiteY505" fmla="*/ 291561 h 6858000"/>
              <a:gd name="connsiteX506" fmla="*/ 5682929 w 9906000"/>
              <a:gd name="connsiteY506" fmla="*/ 736789 h 6858000"/>
              <a:gd name="connsiteX507" fmla="*/ 5095230 w 9906000"/>
              <a:gd name="connsiteY507" fmla="*/ 736789 h 6858000"/>
              <a:gd name="connsiteX508" fmla="*/ 4872618 w 9906000"/>
              <a:gd name="connsiteY508" fmla="*/ 291561 h 6858000"/>
              <a:gd name="connsiteX509" fmla="*/ 4096103 w 9906000"/>
              <a:gd name="connsiteY509" fmla="*/ 0 h 6858000"/>
              <a:gd name="connsiteX510" fmla="*/ 4937747 w 9906000"/>
              <a:gd name="connsiteY510" fmla="*/ 0 h 6858000"/>
              <a:gd name="connsiteX511" fmla="*/ 4810775 w 9906000"/>
              <a:gd name="connsiteY511" fmla="*/ 253944 h 6858000"/>
              <a:gd name="connsiteX512" fmla="*/ 4223075 w 9906000"/>
              <a:gd name="connsiteY512" fmla="*/ 253944 h 6858000"/>
              <a:gd name="connsiteX513" fmla="*/ 3265828 w 9906000"/>
              <a:gd name="connsiteY513" fmla="*/ 0 h 6858000"/>
              <a:gd name="connsiteX514" fmla="*/ 4007193 w 9906000"/>
              <a:gd name="connsiteY514" fmla="*/ 0 h 6858000"/>
              <a:gd name="connsiteX515" fmla="*/ 4152973 w 9906000"/>
              <a:gd name="connsiteY515" fmla="*/ 291561 h 6858000"/>
              <a:gd name="connsiteX516" fmla="*/ 3930361 w 9906000"/>
              <a:gd name="connsiteY516" fmla="*/ 736789 h 6858000"/>
              <a:gd name="connsiteX517" fmla="*/ 3342662 w 9906000"/>
              <a:gd name="connsiteY517" fmla="*/ 736789 h 6858000"/>
              <a:gd name="connsiteX518" fmla="*/ 3120046 w 9906000"/>
              <a:gd name="connsiteY518" fmla="*/ 291561 h 6858000"/>
              <a:gd name="connsiteX519" fmla="*/ 2335275 w 9906000"/>
              <a:gd name="connsiteY519" fmla="*/ 0 h 6858000"/>
              <a:gd name="connsiteX520" fmla="*/ 3176918 w 9906000"/>
              <a:gd name="connsiteY520" fmla="*/ 0 h 6858000"/>
              <a:gd name="connsiteX521" fmla="*/ 3049946 w 9906000"/>
              <a:gd name="connsiteY521" fmla="*/ 253944 h 6858000"/>
              <a:gd name="connsiteX522" fmla="*/ 2462247 w 9906000"/>
              <a:gd name="connsiteY522" fmla="*/ 253944 h 6858000"/>
              <a:gd name="connsiteX523" fmla="*/ 1504998 w 9906000"/>
              <a:gd name="connsiteY523" fmla="*/ 0 h 6858000"/>
              <a:gd name="connsiteX524" fmla="*/ 2246365 w 9906000"/>
              <a:gd name="connsiteY524" fmla="*/ 0 h 6858000"/>
              <a:gd name="connsiteX525" fmla="*/ 2392145 w 9906000"/>
              <a:gd name="connsiteY525" fmla="*/ 291561 h 6858000"/>
              <a:gd name="connsiteX526" fmla="*/ 2169531 w 9906000"/>
              <a:gd name="connsiteY526" fmla="*/ 736789 h 6858000"/>
              <a:gd name="connsiteX527" fmla="*/ 1581832 w 9906000"/>
              <a:gd name="connsiteY527" fmla="*/ 736789 h 6858000"/>
              <a:gd name="connsiteX528" fmla="*/ 1359218 w 9906000"/>
              <a:gd name="connsiteY528" fmla="*/ 291561 h 6858000"/>
              <a:gd name="connsiteX529" fmla="*/ 574446 w 9906000"/>
              <a:gd name="connsiteY529" fmla="*/ 0 h 6858000"/>
              <a:gd name="connsiteX530" fmla="*/ 1416089 w 9906000"/>
              <a:gd name="connsiteY530" fmla="*/ 0 h 6858000"/>
              <a:gd name="connsiteX531" fmla="*/ 1289116 w 9906000"/>
              <a:gd name="connsiteY531" fmla="*/ 253944 h 6858000"/>
              <a:gd name="connsiteX532" fmla="*/ 701419 w 9906000"/>
              <a:gd name="connsiteY532" fmla="*/ 253944 h 6858000"/>
              <a:gd name="connsiteX533" fmla="*/ 0 w 9906000"/>
              <a:gd name="connsiteY533" fmla="*/ 0 h 6858000"/>
              <a:gd name="connsiteX534" fmla="*/ 485535 w 9906000"/>
              <a:gd name="connsiteY534" fmla="*/ 0 h 6858000"/>
              <a:gd name="connsiteX535" fmla="*/ 631315 w 9906000"/>
              <a:gd name="connsiteY535" fmla="*/ 291561 h 6858000"/>
              <a:gd name="connsiteX536" fmla="*/ 408702 w 9906000"/>
              <a:gd name="connsiteY536" fmla="*/ 736789 h 6858000"/>
              <a:gd name="connsiteX537" fmla="*/ 0 w 9906000"/>
              <a:gd name="connsiteY537" fmla="*/ 7367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</a:cxnLst>
            <a:rect l="l" t="t" r="r" b="b"/>
            <a:pathLst>
              <a:path w="9906000" h="6858000">
                <a:moveTo>
                  <a:pt x="8616900" y="6604058"/>
                </a:moveTo>
                <a:lnTo>
                  <a:pt x="9204598" y="6604058"/>
                </a:lnTo>
                <a:lnTo>
                  <a:pt x="9331570" y="6858000"/>
                </a:lnTo>
                <a:lnTo>
                  <a:pt x="8489931" y="6858000"/>
                </a:lnTo>
                <a:close/>
                <a:moveTo>
                  <a:pt x="6856078" y="6604058"/>
                </a:moveTo>
                <a:lnTo>
                  <a:pt x="7443774" y="6604058"/>
                </a:lnTo>
                <a:lnTo>
                  <a:pt x="7570746" y="6858000"/>
                </a:lnTo>
                <a:lnTo>
                  <a:pt x="6729106" y="6858000"/>
                </a:lnTo>
                <a:close/>
                <a:moveTo>
                  <a:pt x="5095251" y="6604058"/>
                </a:moveTo>
                <a:lnTo>
                  <a:pt x="5682949" y="6604058"/>
                </a:lnTo>
                <a:lnTo>
                  <a:pt x="5809921" y="6858000"/>
                </a:lnTo>
                <a:lnTo>
                  <a:pt x="4968281" y="6858000"/>
                </a:lnTo>
                <a:close/>
                <a:moveTo>
                  <a:pt x="3342662" y="6604050"/>
                </a:moveTo>
                <a:lnTo>
                  <a:pt x="3930361" y="6604050"/>
                </a:lnTo>
                <a:lnTo>
                  <a:pt x="4057335" y="6858000"/>
                </a:lnTo>
                <a:lnTo>
                  <a:pt x="3215685" y="6858000"/>
                </a:lnTo>
                <a:close/>
                <a:moveTo>
                  <a:pt x="1581832" y="6604050"/>
                </a:moveTo>
                <a:lnTo>
                  <a:pt x="2169531" y="6604050"/>
                </a:lnTo>
                <a:lnTo>
                  <a:pt x="2296505" y="6858000"/>
                </a:lnTo>
                <a:lnTo>
                  <a:pt x="1454856" y="6858000"/>
                </a:lnTo>
                <a:close/>
                <a:moveTo>
                  <a:pt x="0" y="6604050"/>
                </a:moveTo>
                <a:lnTo>
                  <a:pt x="408702" y="6604050"/>
                </a:lnTo>
                <a:lnTo>
                  <a:pt x="535677" y="6858000"/>
                </a:lnTo>
                <a:lnTo>
                  <a:pt x="0" y="6858000"/>
                </a:lnTo>
                <a:close/>
                <a:moveTo>
                  <a:pt x="7736490" y="6121214"/>
                </a:moveTo>
                <a:lnTo>
                  <a:pt x="8324188" y="6121214"/>
                </a:lnTo>
                <a:lnTo>
                  <a:pt x="8546800" y="6566440"/>
                </a:lnTo>
                <a:lnTo>
                  <a:pt x="8401021" y="6858000"/>
                </a:lnTo>
                <a:lnTo>
                  <a:pt x="7659656" y="6858000"/>
                </a:lnTo>
                <a:lnTo>
                  <a:pt x="7513876" y="6566440"/>
                </a:lnTo>
                <a:close/>
                <a:moveTo>
                  <a:pt x="5975665" y="6121214"/>
                </a:moveTo>
                <a:lnTo>
                  <a:pt x="6563363" y="6121214"/>
                </a:lnTo>
                <a:lnTo>
                  <a:pt x="6785975" y="6566442"/>
                </a:lnTo>
                <a:lnTo>
                  <a:pt x="6640198" y="6858000"/>
                </a:lnTo>
                <a:lnTo>
                  <a:pt x="5898830" y="6858000"/>
                </a:lnTo>
                <a:lnTo>
                  <a:pt x="5753050" y="6566442"/>
                </a:lnTo>
                <a:close/>
                <a:moveTo>
                  <a:pt x="9497316" y="6121213"/>
                </a:moveTo>
                <a:lnTo>
                  <a:pt x="9906000" y="6121213"/>
                </a:lnTo>
                <a:lnTo>
                  <a:pt x="9906000" y="6858000"/>
                </a:lnTo>
                <a:lnTo>
                  <a:pt x="9420481" y="6858000"/>
                </a:lnTo>
                <a:lnTo>
                  <a:pt x="9274700" y="6566440"/>
                </a:lnTo>
                <a:close/>
                <a:moveTo>
                  <a:pt x="701417" y="6121206"/>
                </a:moveTo>
                <a:lnTo>
                  <a:pt x="1289115" y="6121206"/>
                </a:lnTo>
                <a:lnTo>
                  <a:pt x="1511729" y="6566433"/>
                </a:lnTo>
                <a:lnTo>
                  <a:pt x="1365946" y="6858000"/>
                </a:lnTo>
                <a:lnTo>
                  <a:pt x="624587" y="6858000"/>
                </a:lnTo>
                <a:lnTo>
                  <a:pt x="478803" y="6566433"/>
                </a:lnTo>
                <a:close/>
                <a:moveTo>
                  <a:pt x="4223075" y="6121204"/>
                </a:moveTo>
                <a:lnTo>
                  <a:pt x="4810775" y="6121204"/>
                </a:lnTo>
                <a:lnTo>
                  <a:pt x="5033389" y="6566432"/>
                </a:lnTo>
                <a:lnTo>
                  <a:pt x="4887605" y="6858000"/>
                </a:lnTo>
                <a:lnTo>
                  <a:pt x="4146245" y="6858000"/>
                </a:lnTo>
                <a:lnTo>
                  <a:pt x="4000462" y="6566432"/>
                </a:lnTo>
                <a:close/>
                <a:moveTo>
                  <a:pt x="2462245" y="6121204"/>
                </a:moveTo>
                <a:lnTo>
                  <a:pt x="3049944" y="6121204"/>
                </a:lnTo>
                <a:lnTo>
                  <a:pt x="3272560" y="6566432"/>
                </a:lnTo>
                <a:lnTo>
                  <a:pt x="3126774" y="6858000"/>
                </a:lnTo>
                <a:lnTo>
                  <a:pt x="2385415" y="6858000"/>
                </a:lnTo>
                <a:lnTo>
                  <a:pt x="2239631" y="6566432"/>
                </a:lnTo>
                <a:close/>
                <a:moveTo>
                  <a:pt x="8616902" y="5638367"/>
                </a:moveTo>
                <a:lnTo>
                  <a:pt x="9204602" y="5638367"/>
                </a:lnTo>
                <a:lnTo>
                  <a:pt x="9427216" y="6083598"/>
                </a:lnTo>
                <a:lnTo>
                  <a:pt x="9204602" y="6528825"/>
                </a:lnTo>
                <a:lnTo>
                  <a:pt x="8616902" y="6528825"/>
                </a:lnTo>
                <a:lnTo>
                  <a:pt x="8394290" y="6083598"/>
                </a:lnTo>
                <a:close/>
                <a:moveTo>
                  <a:pt x="6856078" y="5638367"/>
                </a:moveTo>
                <a:lnTo>
                  <a:pt x="7443777" y="5638367"/>
                </a:lnTo>
                <a:lnTo>
                  <a:pt x="7666390" y="6083599"/>
                </a:lnTo>
                <a:lnTo>
                  <a:pt x="7443777" y="6528825"/>
                </a:lnTo>
                <a:lnTo>
                  <a:pt x="6856078" y="6528825"/>
                </a:lnTo>
                <a:lnTo>
                  <a:pt x="6633465" y="6083599"/>
                </a:lnTo>
                <a:close/>
                <a:moveTo>
                  <a:pt x="5095253" y="5638367"/>
                </a:moveTo>
                <a:lnTo>
                  <a:pt x="5682952" y="5638367"/>
                </a:lnTo>
                <a:lnTo>
                  <a:pt x="5905567" y="6083599"/>
                </a:lnTo>
                <a:lnTo>
                  <a:pt x="5682952" y="6528825"/>
                </a:lnTo>
                <a:lnTo>
                  <a:pt x="5095253" y="6528825"/>
                </a:lnTo>
                <a:lnTo>
                  <a:pt x="4872641" y="6083599"/>
                </a:lnTo>
                <a:close/>
                <a:moveTo>
                  <a:pt x="1581832" y="5638360"/>
                </a:moveTo>
                <a:lnTo>
                  <a:pt x="2169531" y="5638360"/>
                </a:lnTo>
                <a:lnTo>
                  <a:pt x="2392143" y="6083589"/>
                </a:lnTo>
                <a:lnTo>
                  <a:pt x="2169531" y="6528817"/>
                </a:lnTo>
                <a:lnTo>
                  <a:pt x="1581832" y="6528817"/>
                </a:lnTo>
                <a:lnTo>
                  <a:pt x="1359217" y="6083589"/>
                </a:lnTo>
                <a:close/>
                <a:moveTo>
                  <a:pt x="0" y="5638360"/>
                </a:moveTo>
                <a:lnTo>
                  <a:pt x="408702" y="5638360"/>
                </a:lnTo>
                <a:lnTo>
                  <a:pt x="631315" y="6083590"/>
                </a:lnTo>
                <a:lnTo>
                  <a:pt x="408702" y="6528817"/>
                </a:lnTo>
                <a:lnTo>
                  <a:pt x="0" y="6528817"/>
                </a:lnTo>
                <a:close/>
                <a:moveTo>
                  <a:pt x="3342662" y="5638358"/>
                </a:moveTo>
                <a:lnTo>
                  <a:pt x="3930361" y="5638358"/>
                </a:lnTo>
                <a:lnTo>
                  <a:pt x="4152973" y="6083589"/>
                </a:lnTo>
                <a:lnTo>
                  <a:pt x="3930361" y="6528817"/>
                </a:lnTo>
                <a:lnTo>
                  <a:pt x="3342662" y="6528817"/>
                </a:lnTo>
                <a:lnTo>
                  <a:pt x="3120046" y="6083589"/>
                </a:lnTo>
                <a:close/>
                <a:moveTo>
                  <a:pt x="9497316" y="5155524"/>
                </a:moveTo>
                <a:lnTo>
                  <a:pt x="9906000" y="5155524"/>
                </a:lnTo>
                <a:lnTo>
                  <a:pt x="9906000" y="6045977"/>
                </a:lnTo>
                <a:lnTo>
                  <a:pt x="9497316" y="6045977"/>
                </a:lnTo>
                <a:lnTo>
                  <a:pt x="9274704" y="5600750"/>
                </a:lnTo>
                <a:close/>
                <a:moveTo>
                  <a:pt x="7736492" y="5155524"/>
                </a:moveTo>
                <a:lnTo>
                  <a:pt x="8324190" y="5155524"/>
                </a:lnTo>
                <a:lnTo>
                  <a:pt x="8546804" y="5600752"/>
                </a:lnTo>
                <a:lnTo>
                  <a:pt x="8324190" y="6045977"/>
                </a:lnTo>
                <a:lnTo>
                  <a:pt x="7736492" y="6045977"/>
                </a:lnTo>
                <a:lnTo>
                  <a:pt x="7513879" y="5600752"/>
                </a:lnTo>
                <a:close/>
                <a:moveTo>
                  <a:pt x="5975667" y="5155524"/>
                </a:moveTo>
                <a:lnTo>
                  <a:pt x="6563363" y="5155524"/>
                </a:lnTo>
                <a:lnTo>
                  <a:pt x="6785978" y="5600752"/>
                </a:lnTo>
                <a:lnTo>
                  <a:pt x="6563363" y="6045977"/>
                </a:lnTo>
                <a:lnTo>
                  <a:pt x="5975667" y="6045977"/>
                </a:lnTo>
                <a:lnTo>
                  <a:pt x="5753053" y="5600752"/>
                </a:lnTo>
                <a:close/>
                <a:moveTo>
                  <a:pt x="701417" y="5155517"/>
                </a:moveTo>
                <a:lnTo>
                  <a:pt x="1289115" y="5155517"/>
                </a:lnTo>
                <a:lnTo>
                  <a:pt x="1511729" y="5600743"/>
                </a:lnTo>
                <a:lnTo>
                  <a:pt x="1289115" y="6045971"/>
                </a:lnTo>
                <a:lnTo>
                  <a:pt x="701417" y="6045971"/>
                </a:lnTo>
                <a:lnTo>
                  <a:pt x="478803" y="5600743"/>
                </a:lnTo>
                <a:close/>
                <a:moveTo>
                  <a:pt x="4223075" y="5155515"/>
                </a:moveTo>
                <a:lnTo>
                  <a:pt x="4810775" y="5155515"/>
                </a:lnTo>
                <a:lnTo>
                  <a:pt x="5033389" y="5600743"/>
                </a:lnTo>
                <a:lnTo>
                  <a:pt x="4810775" y="6045969"/>
                </a:lnTo>
                <a:lnTo>
                  <a:pt x="4223075" y="6045969"/>
                </a:lnTo>
                <a:lnTo>
                  <a:pt x="4000462" y="5600743"/>
                </a:lnTo>
                <a:close/>
                <a:moveTo>
                  <a:pt x="2462245" y="5155515"/>
                </a:moveTo>
                <a:lnTo>
                  <a:pt x="3049944" y="5155515"/>
                </a:lnTo>
                <a:lnTo>
                  <a:pt x="3272560" y="5600743"/>
                </a:lnTo>
                <a:lnTo>
                  <a:pt x="3049944" y="6045969"/>
                </a:lnTo>
                <a:lnTo>
                  <a:pt x="2462245" y="6045969"/>
                </a:lnTo>
                <a:lnTo>
                  <a:pt x="2239631" y="5600743"/>
                </a:lnTo>
                <a:close/>
                <a:moveTo>
                  <a:pt x="8616904" y="4673220"/>
                </a:moveTo>
                <a:lnTo>
                  <a:pt x="9204604" y="4673220"/>
                </a:lnTo>
                <a:lnTo>
                  <a:pt x="9427218" y="5118445"/>
                </a:lnTo>
                <a:lnTo>
                  <a:pt x="9204604" y="5563673"/>
                </a:lnTo>
                <a:lnTo>
                  <a:pt x="8616904" y="5563673"/>
                </a:lnTo>
                <a:lnTo>
                  <a:pt x="8394292" y="5118445"/>
                </a:lnTo>
                <a:close/>
                <a:moveTo>
                  <a:pt x="6856080" y="4673220"/>
                </a:moveTo>
                <a:lnTo>
                  <a:pt x="7443778" y="4673220"/>
                </a:lnTo>
                <a:lnTo>
                  <a:pt x="7666392" y="5118446"/>
                </a:lnTo>
                <a:lnTo>
                  <a:pt x="7443778" y="5563673"/>
                </a:lnTo>
                <a:lnTo>
                  <a:pt x="6856080" y="5563673"/>
                </a:lnTo>
                <a:lnTo>
                  <a:pt x="6633467" y="5118446"/>
                </a:lnTo>
                <a:close/>
                <a:moveTo>
                  <a:pt x="5095256" y="4673220"/>
                </a:moveTo>
                <a:lnTo>
                  <a:pt x="5682953" y="4673220"/>
                </a:lnTo>
                <a:lnTo>
                  <a:pt x="5905567" y="5118446"/>
                </a:lnTo>
                <a:lnTo>
                  <a:pt x="5682953" y="5563673"/>
                </a:lnTo>
                <a:lnTo>
                  <a:pt x="5095256" y="5563673"/>
                </a:lnTo>
                <a:lnTo>
                  <a:pt x="4872642" y="5118446"/>
                </a:lnTo>
                <a:close/>
                <a:moveTo>
                  <a:pt x="3342662" y="4673211"/>
                </a:moveTo>
                <a:lnTo>
                  <a:pt x="3930361" y="4673211"/>
                </a:lnTo>
                <a:lnTo>
                  <a:pt x="4152973" y="5118438"/>
                </a:lnTo>
                <a:lnTo>
                  <a:pt x="3930361" y="5563664"/>
                </a:lnTo>
                <a:lnTo>
                  <a:pt x="3342662" y="5563664"/>
                </a:lnTo>
                <a:lnTo>
                  <a:pt x="3120046" y="5118438"/>
                </a:lnTo>
                <a:close/>
                <a:moveTo>
                  <a:pt x="1581832" y="4673211"/>
                </a:moveTo>
                <a:lnTo>
                  <a:pt x="2169531" y="4673211"/>
                </a:lnTo>
                <a:lnTo>
                  <a:pt x="2392143" y="5118438"/>
                </a:lnTo>
                <a:lnTo>
                  <a:pt x="2169531" y="5563664"/>
                </a:lnTo>
                <a:lnTo>
                  <a:pt x="1581832" y="5563664"/>
                </a:lnTo>
                <a:lnTo>
                  <a:pt x="1359217" y="5118438"/>
                </a:lnTo>
                <a:close/>
                <a:moveTo>
                  <a:pt x="0" y="4673211"/>
                </a:moveTo>
                <a:lnTo>
                  <a:pt x="408702" y="4673211"/>
                </a:lnTo>
                <a:lnTo>
                  <a:pt x="631315" y="5118439"/>
                </a:lnTo>
                <a:lnTo>
                  <a:pt x="408702" y="5563664"/>
                </a:lnTo>
                <a:lnTo>
                  <a:pt x="0" y="5563664"/>
                </a:lnTo>
                <a:close/>
                <a:moveTo>
                  <a:pt x="9497320" y="4190377"/>
                </a:moveTo>
                <a:lnTo>
                  <a:pt x="9906000" y="4190377"/>
                </a:lnTo>
                <a:lnTo>
                  <a:pt x="9906000" y="5080830"/>
                </a:lnTo>
                <a:lnTo>
                  <a:pt x="9497320" y="5080830"/>
                </a:lnTo>
                <a:lnTo>
                  <a:pt x="9274704" y="4635602"/>
                </a:lnTo>
                <a:close/>
                <a:moveTo>
                  <a:pt x="7736494" y="4190377"/>
                </a:moveTo>
                <a:lnTo>
                  <a:pt x="8324190" y="4190377"/>
                </a:lnTo>
                <a:lnTo>
                  <a:pt x="8546804" y="4635602"/>
                </a:lnTo>
                <a:lnTo>
                  <a:pt x="8324190" y="5080830"/>
                </a:lnTo>
                <a:lnTo>
                  <a:pt x="7736494" y="5080830"/>
                </a:lnTo>
                <a:lnTo>
                  <a:pt x="7513880" y="4635602"/>
                </a:lnTo>
                <a:close/>
                <a:moveTo>
                  <a:pt x="5975669" y="4190377"/>
                </a:moveTo>
                <a:lnTo>
                  <a:pt x="6563366" y="4190377"/>
                </a:lnTo>
                <a:lnTo>
                  <a:pt x="6785978" y="4635603"/>
                </a:lnTo>
                <a:lnTo>
                  <a:pt x="6563366" y="5080830"/>
                </a:lnTo>
                <a:lnTo>
                  <a:pt x="5975669" y="5080830"/>
                </a:lnTo>
                <a:lnTo>
                  <a:pt x="5753054" y="4635603"/>
                </a:lnTo>
                <a:close/>
                <a:moveTo>
                  <a:pt x="2462245" y="4190369"/>
                </a:moveTo>
                <a:lnTo>
                  <a:pt x="3049944" y="4190369"/>
                </a:lnTo>
                <a:lnTo>
                  <a:pt x="3272560" y="4635593"/>
                </a:lnTo>
                <a:lnTo>
                  <a:pt x="3049944" y="5080821"/>
                </a:lnTo>
                <a:lnTo>
                  <a:pt x="2462245" y="5080821"/>
                </a:lnTo>
                <a:lnTo>
                  <a:pt x="2239631" y="4635593"/>
                </a:lnTo>
                <a:close/>
                <a:moveTo>
                  <a:pt x="701417" y="4190369"/>
                </a:moveTo>
                <a:lnTo>
                  <a:pt x="1289115" y="4190369"/>
                </a:lnTo>
                <a:lnTo>
                  <a:pt x="1511729" y="4635595"/>
                </a:lnTo>
                <a:lnTo>
                  <a:pt x="1289115" y="5080821"/>
                </a:lnTo>
                <a:lnTo>
                  <a:pt x="701417" y="5080821"/>
                </a:lnTo>
                <a:lnTo>
                  <a:pt x="478803" y="4635595"/>
                </a:lnTo>
                <a:close/>
                <a:moveTo>
                  <a:pt x="4223075" y="4190367"/>
                </a:moveTo>
                <a:lnTo>
                  <a:pt x="4810775" y="4190367"/>
                </a:lnTo>
                <a:lnTo>
                  <a:pt x="5033389" y="4635593"/>
                </a:lnTo>
                <a:lnTo>
                  <a:pt x="4810775" y="5080821"/>
                </a:lnTo>
                <a:lnTo>
                  <a:pt x="4223075" y="5080821"/>
                </a:lnTo>
                <a:lnTo>
                  <a:pt x="4000462" y="4635593"/>
                </a:lnTo>
                <a:close/>
                <a:moveTo>
                  <a:pt x="6856082" y="3707536"/>
                </a:moveTo>
                <a:lnTo>
                  <a:pt x="7443780" y="3707536"/>
                </a:lnTo>
                <a:lnTo>
                  <a:pt x="7666394" y="4152762"/>
                </a:lnTo>
                <a:lnTo>
                  <a:pt x="7443780" y="4597988"/>
                </a:lnTo>
                <a:lnTo>
                  <a:pt x="6856082" y="4597988"/>
                </a:lnTo>
                <a:lnTo>
                  <a:pt x="6633468" y="4152762"/>
                </a:lnTo>
                <a:close/>
                <a:moveTo>
                  <a:pt x="5095257" y="3707536"/>
                </a:moveTo>
                <a:lnTo>
                  <a:pt x="5682955" y="3707536"/>
                </a:lnTo>
                <a:lnTo>
                  <a:pt x="5905570" y="4152762"/>
                </a:lnTo>
                <a:lnTo>
                  <a:pt x="5682955" y="4597988"/>
                </a:lnTo>
                <a:lnTo>
                  <a:pt x="5095257" y="4597988"/>
                </a:lnTo>
                <a:lnTo>
                  <a:pt x="4872644" y="4152762"/>
                </a:lnTo>
                <a:close/>
                <a:moveTo>
                  <a:pt x="8616906" y="3707534"/>
                </a:moveTo>
                <a:lnTo>
                  <a:pt x="9204604" y="3707534"/>
                </a:lnTo>
                <a:lnTo>
                  <a:pt x="9427218" y="4152762"/>
                </a:lnTo>
                <a:lnTo>
                  <a:pt x="9204604" y="4597987"/>
                </a:lnTo>
                <a:lnTo>
                  <a:pt x="8616906" y="4597987"/>
                </a:lnTo>
                <a:lnTo>
                  <a:pt x="8394292" y="4152762"/>
                </a:lnTo>
                <a:close/>
                <a:moveTo>
                  <a:pt x="3342662" y="3707526"/>
                </a:moveTo>
                <a:lnTo>
                  <a:pt x="3930361" y="3707526"/>
                </a:lnTo>
                <a:lnTo>
                  <a:pt x="4152973" y="4152752"/>
                </a:lnTo>
                <a:lnTo>
                  <a:pt x="3930361" y="4597978"/>
                </a:lnTo>
                <a:lnTo>
                  <a:pt x="3342662" y="4597978"/>
                </a:lnTo>
                <a:lnTo>
                  <a:pt x="3120046" y="4152752"/>
                </a:lnTo>
                <a:close/>
                <a:moveTo>
                  <a:pt x="1581832" y="3707526"/>
                </a:moveTo>
                <a:lnTo>
                  <a:pt x="2169531" y="3707526"/>
                </a:lnTo>
                <a:lnTo>
                  <a:pt x="2392143" y="4152753"/>
                </a:lnTo>
                <a:lnTo>
                  <a:pt x="2169531" y="4597980"/>
                </a:lnTo>
                <a:lnTo>
                  <a:pt x="1581832" y="4597980"/>
                </a:lnTo>
                <a:lnTo>
                  <a:pt x="1359217" y="4152753"/>
                </a:lnTo>
                <a:close/>
                <a:moveTo>
                  <a:pt x="0" y="3707526"/>
                </a:moveTo>
                <a:lnTo>
                  <a:pt x="408702" y="3707526"/>
                </a:lnTo>
                <a:lnTo>
                  <a:pt x="631315" y="4152753"/>
                </a:lnTo>
                <a:lnTo>
                  <a:pt x="408702" y="4597980"/>
                </a:lnTo>
                <a:lnTo>
                  <a:pt x="0" y="4597980"/>
                </a:lnTo>
                <a:close/>
                <a:moveTo>
                  <a:pt x="5975671" y="3224693"/>
                </a:moveTo>
                <a:lnTo>
                  <a:pt x="6563367" y="3224693"/>
                </a:lnTo>
                <a:lnTo>
                  <a:pt x="6785981" y="3669919"/>
                </a:lnTo>
                <a:lnTo>
                  <a:pt x="6563367" y="4115145"/>
                </a:lnTo>
                <a:lnTo>
                  <a:pt x="5975671" y="4115145"/>
                </a:lnTo>
                <a:lnTo>
                  <a:pt x="5753056" y="3669919"/>
                </a:lnTo>
                <a:close/>
                <a:moveTo>
                  <a:pt x="9497320" y="3224692"/>
                </a:moveTo>
                <a:lnTo>
                  <a:pt x="9906000" y="3224692"/>
                </a:lnTo>
                <a:lnTo>
                  <a:pt x="9906000" y="4115144"/>
                </a:lnTo>
                <a:lnTo>
                  <a:pt x="9497320" y="4115144"/>
                </a:lnTo>
                <a:lnTo>
                  <a:pt x="9274706" y="3669919"/>
                </a:lnTo>
                <a:close/>
                <a:moveTo>
                  <a:pt x="7736496" y="3224692"/>
                </a:moveTo>
                <a:lnTo>
                  <a:pt x="8324194" y="3224692"/>
                </a:lnTo>
                <a:lnTo>
                  <a:pt x="8546806" y="3669919"/>
                </a:lnTo>
                <a:lnTo>
                  <a:pt x="8324194" y="4115145"/>
                </a:lnTo>
                <a:lnTo>
                  <a:pt x="7736496" y="4115145"/>
                </a:lnTo>
                <a:lnTo>
                  <a:pt x="7513882" y="3669919"/>
                </a:lnTo>
                <a:close/>
                <a:moveTo>
                  <a:pt x="4223075" y="3224684"/>
                </a:moveTo>
                <a:lnTo>
                  <a:pt x="4810775" y="3224684"/>
                </a:lnTo>
                <a:lnTo>
                  <a:pt x="5033389" y="3669909"/>
                </a:lnTo>
                <a:lnTo>
                  <a:pt x="4810775" y="4115135"/>
                </a:lnTo>
                <a:lnTo>
                  <a:pt x="4223075" y="4115135"/>
                </a:lnTo>
                <a:lnTo>
                  <a:pt x="4000462" y="3669909"/>
                </a:lnTo>
                <a:close/>
                <a:moveTo>
                  <a:pt x="2462245" y="3224684"/>
                </a:moveTo>
                <a:lnTo>
                  <a:pt x="3049944" y="3224684"/>
                </a:lnTo>
                <a:lnTo>
                  <a:pt x="3272560" y="3669909"/>
                </a:lnTo>
                <a:lnTo>
                  <a:pt x="3049944" y="4115135"/>
                </a:lnTo>
                <a:lnTo>
                  <a:pt x="2462245" y="4115135"/>
                </a:lnTo>
                <a:lnTo>
                  <a:pt x="2239631" y="3669909"/>
                </a:lnTo>
                <a:close/>
                <a:moveTo>
                  <a:pt x="701417" y="3224684"/>
                </a:moveTo>
                <a:lnTo>
                  <a:pt x="1289115" y="3224684"/>
                </a:lnTo>
                <a:lnTo>
                  <a:pt x="1511729" y="3669910"/>
                </a:lnTo>
                <a:lnTo>
                  <a:pt x="1289115" y="4115135"/>
                </a:lnTo>
                <a:lnTo>
                  <a:pt x="701417" y="4115135"/>
                </a:lnTo>
                <a:lnTo>
                  <a:pt x="478803" y="3669910"/>
                </a:lnTo>
                <a:close/>
                <a:moveTo>
                  <a:pt x="8616880" y="2742864"/>
                </a:moveTo>
                <a:lnTo>
                  <a:pt x="9204578" y="2742864"/>
                </a:lnTo>
                <a:lnTo>
                  <a:pt x="9427192" y="3188091"/>
                </a:lnTo>
                <a:lnTo>
                  <a:pt x="9204578" y="3633317"/>
                </a:lnTo>
                <a:lnTo>
                  <a:pt x="8616880" y="3633317"/>
                </a:lnTo>
                <a:lnTo>
                  <a:pt x="8394268" y="3188091"/>
                </a:lnTo>
                <a:close/>
                <a:moveTo>
                  <a:pt x="6856052" y="2742864"/>
                </a:moveTo>
                <a:lnTo>
                  <a:pt x="7443751" y="2742864"/>
                </a:lnTo>
                <a:lnTo>
                  <a:pt x="7666364" y="3188091"/>
                </a:lnTo>
                <a:lnTo>
                  <a:pt x="7443751" y="3633317"/>
                </a:lnTo>
                <a:lnTo>
                  <a:pt x="6856052" y="3633317"/>
                </a:lnTo>
                <a:lnTo>
                  <a:pt x="6633439" y="3188091"/>
                </a:lnTo>
                <a:close/>
                <a:moveTo>
                  <a:pt x="5095225" y="2742864"/>
                </a:moveTo>
                <a:lnTo>
                  <a:pt x="5682923" y="2742864"/>
                </a:lnTo>
                <a:lnTo>
                  <a:pt x="5905539" y="3188091"/>
                </a:lnTo>
                <a:lnTo>
                  <a:pt x="5682923" y="3633317"/>
                </a:lnTo>
                <a:lnTo>
                  <a:pt x="5095225" y="3633317"/>
                </a:lnTo>
                <a:lnTo>
                  <a:pt x="4872613" y="3188091"/>
                </a:lnTo>
                <a:close/>
                <a:moveTo>
                  <a:pt x="3342662" y="2742864"/>
                </a:moveTo>
                <a:lnTo>
                  <a:pt x="3930361" y="2742864"/>
                </a:lnTo>
                <a:lnTo>
                  <a:pt x="4152973" y="3188092"/>
                </a:lnTo>
                <a:lnTo>
                  <a:pt x="3930361" y="3633317"/>
                </a:lnTo>
                <a:lnTo>
                  <a:pt x="3342662" y="3633317"/>
                </a:lnTo>
                <a:lnTo>
                  <a:pt x="3120046" y="3188092"/>
                </a:lnTo>
                <a:close/>
                <a:moveTo>
                  <a:pt x="1581832" y="2742864"/>
                </a:moveTo>
                <a:lnTo>
                  <a:pt x="2169531" y="2742864"/>
                </a:lnTo>
                <a:lnTo>
                  <a:pt x="2392145" y="3188092"/>
                </a:lnTo>
                <a:lnTo>
                  <a:pt x="2169531" y="3633317"/>
                </a:lnTo>
                <a:lnTo>
                  <a:pt x="1581832" y="3633317"/>
                </a:lnTo>
                <a:lnTo>
                  <a:pt x="1359218" y="3188092"/>
                </a:lnTo>
                <a:close/>
                <a:moveTo>
                  <a:pt x="0" y="2742864"/>
                </a:moveTo>
                <a:lnTo>
                  <a:pt x="408702" y="2742864"/>
                </a:lnTo>
                <a:lnTo>
                  <a:pt x="631315" y="3188092"/>
                </a:lnTo>
                <a:lnTo>
                  <a:pt x="408702" y="3633317"/>
                </a:lnTo>
                <a:lnTo>
                  <a:pt x="0" y="3633317"/>
                </a:lnTo>
                <a:close/>
                <a:moveTo>
                  <a:pt x="9497294" y="2260017"/>
                </a:moveTo>
                <a:lnTo>
                  <a:pt x="9906000" y="2260017"/>
                </a:lnTo>
                <a:lnTo>
                  <a:pt x="9906000" y="3150474"/>
                </a:lnTo>
                <a:lnTo>
                  <a:pt x="9497294" y="3150474"/>
                </a:lnTo>
                <a:lnTo>
                  <a:pt x="9274680" y="2705246"/>
                </a:lnTo>
                <a:close/>
                <a:moveTo>
                  <a:pt x="7736468" y="2260017"/>
                </a:moveTo>
                <a:lnTo>
                  <a:pt x="8324164" y="2260017"/>
                </a:lnTo>
                <a:lnTo>
                  <a:pt x="8546780" y="2705246"/>
                </a:lnTo>
                <a:lnTo>
                  <a:pt x="8324164" y="3150474"/>
                </a:lnTo>
                <a:lnTo>
                  <a:pt x="7736468" y="3150474"/>
                </a:lnTo>
                <a:lnTo>
                  <a:pt x="7513853" y="2705246"/>
                </a:lnTo>
                <a:close/>
                <a:moveTo>
                  <a:pt x="5975638" y="2260017"/>
                </a:moveTo>
                <a:lnTo>
                  <a:pt x="6563337" y="2260017"/>
                </a:lnTo>
                <a:lnTo>
                  <a:pt x="6785951" y="2705246"/>
                </a:lnTo>
                <a:lnTo>
                  <a:pt x="6563337" y="3150474"/>
                </a:lnTo>
                <a:lnTo>
                  <a:pt x="5975638" y="3150474"/>
                </a:lnTo>
                <a:lnTo>
                  <a:pt x="5753025" y="2705246"/>
                </a:lnTo>
                <a:close/>
                <a:moveTo>
                  <a:pt x="4223075" y="2260017"/>
                </a:moveTo>
                <a:lnTo>
                  <a:pt x="4810775" y="2260017"/>
                </a:lnTo>
                <a:lnTo>
                  <a:pt x="5033389" y="2705246"/>
                </a:lnTo>
                <a:lnTo>
                  <a:pt x="4810775" y="3150474"/>
                </a:lnTo>
                <a:lnTo>
                  <a:pt x="4223075" y="3150474"/>
                </a:lnTo>
                <a:lnTo>
                  <a:pt x="4000462" y="2705246"/>
                </a:lnTo>
                <a:close/>
                <a:moveTo>
                  <a:pt x="2462247" y="2260017"/>
                </a:moveTo>
                <a:lnTo>
                  <a:pt x="3049946" y="2260017"/>
                </a:lnTo>
                <a:lnTo>
                  <a:pt x="3272560" y="2705246"/>
                </a:lnTo>
                <a:lnTo>
                  <a:pt x="3049946" y="3150474"/>
                </a:lnTo>
                <a:lnTo>
                  <a:pt x="2462247" y="3150474"/>
                </a:lnTo>
                <a:lnTo>
                  <a:pt x="2239633" y="2705246"/>
                </a:lnTo>
                <a:close/>
                <a:moveTo>
                  <a:pt x="701419" y="2260017"/>
                </a:moveTo>
                <a:lnTo>
                  <a:pt x="1289116" y="2260017"/>
                </a:lnTo>
                <a:lnTo>
                  <a:pt x="1511732" y="2705246"/>
                </a:lnTo>
                <a:lnTo>
                  <a:pt x="1289116" y="3150474"/>
                </a:lnTo>
                <a:lnTo>
                  <a:pt x="701419" y="3150474"/>
                </a:lnTo>
                <a:lnTo>
                  <a:pt x="478805" y="2705246"/>
                </a:lnTo>
                <a:close/>
                <a:moveTo>
                  <a:pt x="8616882" y="1777174"/>
                </a:moveTo>
                <a:lnTo>
                  <a:pt x="9204580" y="1777174"/>
                </a:lnTo>
                <a:lnTo>
                  <a:pt x="9427194" y="2222402"/>
                </a:lnTo>
                <a:lnTo>
                  <a:pt x="9204580" y="2667629"/>
                </a:lnTo>
                <a:lnTo>
                  <a:pt x="8616882" y="2667629"/>
                </a:lnTo>
                <a:lnTo>
                  <a:pt x="8394268" y="2222402"/>
                </a:lnTo>
                <a:close/>
                <a:moveTo>
                  <a:pt x="6856055" y="1777174"/>
                </a:moveTo>
                <a:lnTo>
                  <a:pt x="7443754" y="1777174"/>
                </a:lnTo>
                <a:lnTo>
                  <a:pt x="7666366" y="2222402"/>
                </a:lnTo>
                <a:lnTo>
                  <a:pt x="7443754" y="2667629"/>
                </a:lnTo>
                <a:lnTo>
                  <a:pt x="6856055" y="2667629"/>
                </a:lnTo>
                <a:lnTo>
                  <a:pt x="6633441" y="2222402"/>
                </a:lnTo>
                <a:close/>
                <a:moveTo>
                  <a:pt x="5095227" y="1777174"/>
                </a:moveTo>
                <a:lnTo>
                  <a:pt x="5682925" y="1777174"/>
                </a:lnTo>
                <a:lnTo>
                  <a:pt x="5905540" y="2222402"/>
                </a:lnTo>
                <a:lnTo>
                  <a:pt x="5682925" y="2667629"/>
                </a:lnTo>
                <a:lnTo>
                  <a:pt x="5095227" y="2667629"/>
                </a:lnTo>
                <a:lnTo>
                  <a:pt x="4872614" y="2222402"/>
                </a:lnTo>
                <a:close/>
                <a:moveTo>
                  <a:pt x="3342662" y="1777174"/>
                </a:moveTo>
                <a:lnTo>
                  <a:pt x="3930361" y="1777174"/>
                </a:lnTo>
                <a:lnTo>
                  <a:pt x="4152973" y="2222403"/>
                </a:lnTo>
                <a:lnTo>
                  <a:pt x="3930361" y="2667630"/>
                </a:lnTo>
                <a:lnTo>
                  <a:pt x="3342662" y="2667630"/>
                </a:lnTo>
                <a:lnTo>
                  <a:pt x="3120046" y="2222403"/>
                </a:lnTo>
                <a:close/>
                <a:moveTo>
                  <a:pt x="1581832" y="1777174"/>
                </a:moveTo>
                <a:lnTo>
                  <a:pt x="2169531" y="1777174"/>
                </a:lnTo>
                <a:lnTo>
                  <a:pt x="2392145" y="2222403"/>
                </a:lnTo>
                <a:lnTo>
                  <a:pt x="2169531" y="2667630"/>
                </a:lnTo>
                <a:lnTo>
                  <a:pt x="1581832" y="2667630"/>
                </a:lnTo>
                <a:lnTo>
                  <a:pt x="1359218" y="2222403"/>
                </a:lnTo>
                <a:close/>
                <a:moveTo>
                  <a:pt x="0" y="1777174"/>
                </a:moveTo>
                <a:lnTo>
                  <a:pt x="408702" y="1777174"/>
                </a:lnTo>
                <a:lnTo>
                  <a:pt x="631315" y="2222403"/>
                </a:lnTo>
                <a:lnTo>
                  <a:pt x="408702" y="2667630"/>
                </a:lnTo>
                <a:lnTo>
                  <a:pt x="0" y="2667630"/>
                </a:lnTo>
                <a:close/>
                <a:moveTo>
                  <a:pt x="9497296" y="1294330"/>
                </a:moveTo>
                <a:lnTo>
                  <a:pt x="9906000" y="1294330"/>
                </a:lnTo>
                <a:lnTo>
                  <a:pt x="9906000" y="2184786"/>
                </a:lnTo>
                <a:lnTo>
                  <a:pt x="9497296" y="2184786"/>
                </a:lnTo>
                <a:lnTo>
                  <a:pt x="9274680" y="1739558"/>
                </a:lnTo>
                <a:close/>
                <a:moveTo>
                  <a:pt x="7736468" y="1294330"/>
                </a:moveTo>
                <a:lnTo>
                  <a:pt x="8324168" y="1294330"/>
                </a:lnTo>
                <a:lnTo>
                  <a:pt x="8546780" y="1739558"/>
                </a:lnTo>
                <a:lnTo>
                  <a:pt x="8324168" y="2184786"/>
                </a:lnTo>
                <a:lnTo>
                  <a:pt x="7736468" y="2184786"/>
                </a:lnTo>
                <a:lnTo>
                  <a:pt x="7513855" y="1739558"/>
                </a:lnTo>
                <a:close/>
                <a:moveTo>
                  <a:pt x="5975641" y="1294330"/>
                </a:moveTo>
                <a:lnTo>
                  <a:pt x="6563340" y="1294330"/>
                </a:lnTo>
                <a:lnTo>
                  <a:pt x="6785953" y="1739558"/>
                </a:lnTo>
                <a:lnTo>
                  <a:pt x="6563340" y="2184786"/>
                </a:lnTo>
                <a:lnTo>
                  <a:pt x="5975641" y="2184786"/>
                </a:lnTo>
                <a:lnTo>
                  <a:pt x="5753025" y="1739558"/>
                </a:lnTo>
                <a:close/>
                <a:moveTo>
                  <a:pt x="4223075" y="1294330"/>
                </a:moveTo>
                <a:lnTo>
                  <a:pt x="4810775" y="1294330"/>
                </a:lnTo>
                <a:lnTo>
                  <a:pt x="5033389" y="1739558"/>
                </a:lnTo>
                <a:lnTo>
                  <a:pt x="4810775" y="2184786"/>
                </a:lnTo>
                <a:lnTo>
                  <a:pt x="4223075" y="2184786"/>
                </a:lnTo>
                <a:lnTo>
                  <a:pt x="4000462" y="1739558"/>
                </a:lnTo>
                <a:close/>
                <a:moveTo>
                  <a:pt x="2462247" y="1294330"/>
                </a:moveTo>
                <a:lnTo>
                  <a:pt x="3049946" y="1294330"/>
                </a:lnTo>
                <a:lnTo>
                  <a:pt x="3272560" y="1739558"/>
                </a:lnTo>
                <a:lnTo>
                  <a:pt x="3049946" y="2184786"/>
                </a:lnTo>
                <a:lnTo>
                  <a:pt x="2462247" y="2184786"/>
                </a:lnTo>
                <a:lnTo>
                  <a:pt x="2239633" y="1739558"/>
                </a:lnTo>
                <a:close/>
                <a:moveTo>
                  <a:pt x="701419" y="1294330"/>
                </a:moveTo>
                <a:lnTo>
                  <a:pt x="1289116" y="1294330"/>
                </a:lnTo>
                <a:lnTo>
                  <a:pt x="1511732" y="1739558"/>
                </a:lnTo>
                <a:lnTo>
                  <a:pt x="1289116" y="2184786"/>
                </a:lnTo>
                <a:lnTo>
                  <a:pt x="701419" y="2184786"/>
                </a:lnTo>
                <a:lnTo>
                  <a:pt x="478805" y="1739558"/>
                </a:lnTo>
                <a:close/>
                <a:moveTo>
                  <a:pt x="8616882" y="812022"/>
                </a:moveTo>
                <a:lnTo>
                  <a:pt x="9204582" y="812022"/>
                </a:lnTo>
                <a:lnTo>
                  <a:pt x="9427196" y="1257250"/>
                </a:lnTo>
                <a:lnTo>
                  <a:pt x="9204582" y="1702477"/>
                </a:lnTo>
                <a:lnTo>
                  <a:pt x="8616882" y="1702477"/>
                </a:lnTo>
                <a:lnTo>
                  <a:pt x="8394270" y="1257250"/>
                </a:lnTo>
                <a:close/>
                <a:moveTo>
                  <a:pt x="6856056" y="812022"/>
                </a:moveTo>
                <a:lnTo>
                  <a:pt x="7443754" y="812022"/>
                </a:lnTo>
                <a:lnTo>
                  <a:pt x="7666370" y="1257250"/>
                </a:lnTo>
                <a:lnTo>
                  <a:pt x="7443754" y="1702477"/>
                </a:lnTo>
                <a:lnTo>
                  <a:pt x="6856056" y="1702477"/>
                </a:lnTo>
                <a:lnTo>
                  <a:pt x="6633442" y="1257250"/>
                </a:lnTo>
                <a:close/>
                <a:moveTo>
                  <a:pt x="5095230" y="812022"/>
                </a:moveTo>
                <a:lnTo>
                  <a:pt x="5682926" y="812022"/>
                </a:lnTo>
                <a:lnTo>
                  <a:pt x="5905542" y="1257250"/>
                </a:lnTo>
                <a:lnTo>
                  <a:pt x="5682926" y="1702477"/>
                </a:lnTo>
                <a:lnTo>
                  <a:pt x="5095230" y="1702477"/>
                </a:lnTo>
                <a:lnTo>
                  <a:pt x="4872617" y="1257250"/>
                </a:lnTo>
                <a:close/>
                <a:moveTo>
                  <a:pt x="3342662" y="812022"/>
                </a:moveTo>
                <a:lnTo>
                  <a:pt x="3930361" y="812022"/>
                </a:lnTo>
                <a:lnTo>
                  <a:pt x="4152973" y="1257250"/>
                </a:lnTo>
                <a:lnTo>
                  <a:pt x="3930361" y="1702477"/>
                </a:lnTo>
                <a:lnTo>
                  <a:pt x="3342662" y="1702477"/>
                </a:lnTo>
                <a:lnTo>
                  <a:pt x="3120046" y="1257250"/>
                </a:lnTo>
                <a:close/>
                <a:moveTo>
                  <a:pt x="1581832" y="812022"/>
                </a:moveTo>
                <a:lnTo>
                  <a:pt x="2169531" y="812022"/>
                </a:lnTo>
                <a:lnTo>
                  <a:pt x="2392145" y="1257250"/>
                </a:lnTo>
                <a:lnTo>
                  <a:pt x="2169531" y="1702477"/>
                </a:lnTo>
                <a:lnTo>
                  <a:pt x="1581832" y="1702477"/>
                </a:lnTo>
                <a:lnTo>
                  <a:pt x="1359218" y="1257250"/>
                </a:lnTo>
                <a:close/>
                <a:moveTo>
                  <a:pt x="0" y="812022"/>
                </a:moveTo>
                <a:lnTo>
                  <a:pt x="408702" y="812022"/>
                </a:lnTo>
                <a:lnTo>
                  <a:pt x="631315" y="1257250"/>
                </a:lnTo>
                <a:lnTo>
                  <a:pt x="408702" y="1702477"/>
                </a:lnTo>
                <a:lnTo>
                  <a:pt x="0" y="1702477"/>
                </a:lnTo>
                <a:close/>
                <a:moveTo>
                  <a:pt x="9497298" y="329178"/>
                </a:moveTo>
                <a:lnTo>
                  <a:pt x="9906000" y="329178"/>
                </a:lnTo>
                <a:lnTo>
                  <a:pt x="9906000" y="1219634"/>
                </a:lnTo>
                <a:lnTo>
                  <a:pt x="9497298" y="1219634"/>
                </a:lnTo>
                <a:lnTo>
                  <a:pt x="9274684" y="774406"/>
                </a:lnTo>
                <a:close/>
                <a:moveTo>
                  <a:pt x="7736472" y="329178"/>
                </a:moveTo>
                <a:lnTo>
                  <a:pt x="8324168" y="329178"/>
                </a:lnTo>
                <a:lnTo>
                  <a:pt x="8546784" y="774406"/>
                </a:lnTo>
                <a:lnTo>
                  <a:pt x="8324168" y="1219634"/>
                </a:lnTo>
                <a:lnTo>
                  <a:pt x="7736472" y="1219634"/>
                </a:lnTo>
                <a:lnTo>
                  <a:pt x="7513856" y="774406"/>
                </a:lnTo>
                <a:close/>
                <a:moveTo>
                  <a:pt x="5975644" y="329178"/>
                </a:moveTo>
                <a:lnTo>
                  <a:pt x="6563342" y="329178"/>
                </a:lnTo>
                <a:lnTo>
                  <a:pt x="6785955" y="774406"/>
                </a:lnTo>
                <a:lnTo>
                  <a:pt x="6563342" y="1219634"/>
                </a:lnTo>
                <a:lnTo>
                  <a:pt x="5975644" y="1219634"/>
                </a:lnTo>
                <a:lnTo>
                  <a:pt x="5753028" y="774406"/>
                </a:lnTo>
                <a:close/>
                <a:moveTo>
                  <a:pt x="4223075" y="329178"/>
                </a:moveTo>
                <a:lnTo>
                  <a:pt x="4810775" y="329178"/>
                </a:lnTo>
                <a:lnTo>
                  <a:pt x="5033389" y="774406"/>
                </a:lnTo>
                <a:lnTo>
                  <a:pt x="4810775" y="1219634"/>
                </a:lnTo>
                <a:lnTo>
                  <a:pt x="4223075" y="1219634"/>
                </a:lnTo>
                <a:lnTo>
                  <a:pt x="4000462" y="774406"/>
                </a:lnTo>
                <a:close/>
                <a:moveTo>
                  <a:pt x="2462247" y="329178"/>
                </a:moveTo>
                <a:lnTo>
                  <a:pt x="3049946" y="329178"/>
                </a:lnTo>
                <a:lnTo>
                  <a:pt x="3272560" y="774406"/>
                </a:lnTo>
                <a:lnTo>
                  <a:pt x="3049946" y="1219634"/>
                </a:lnTo>
                <a:lnTo>
                  <a:pt x="2462247" y="1219634"/>
                </a:lnTo>
                <a:lnTo>
                  <a:pt x="2239633" y="774406"/>
                </a:lnTo>
                <a:close/>
                <a:moveTo>
                  <a:pt x="701419" y="329178"/>
                </a:moveTo>
                <a:lnTo>
                  <a:pt x="1289116" y="329178"/>
                </a:lnTo>
                <a:lnTo>
                  <a:pt x="1511732" y="774406"/>
                </a:lnTo>
                <a:lnTo>
                  <a:pt x="1289116" y="1219634"/>
                </a:lnTo>
                <a:lnTo>
                  <a:pt x="701419" y="1219634"/>
                </a:lnTo>
                <a:lnTo>
                  <a:pt x="478805" y="774406"/>
                </a:lnTo>
                <a:close/>
                <a:moveTo>
                  <a:pt x="9370327" y="0"/>
                </a:moveTo>
                <a:lnTo>
                  <a:pt x="9906000" y="0"/>
                </a:lnTo>
                <a:lnTo>
                  <a:pt x="9906000" y="253944"/>
                </a:lnTo>
                <a:lnTo>
                  <a:pt x="9497300" y="253944"/>
                </a:lnTo>
                <a:close/>
                <a:moveTo>
                  <a:pt x="8540053" y="0"/>
                </a:moveTo>
                <a:lnTo>
                  <a:pt x="9281417" y="0"/>
                </a:lnTo>
                <a:lnTo>
                  <a:pt x="9427198" y="291561"/>
                </a:lnTo>
                <a:lnTo>
                  <a:pt x="9204584" y="736789"/>
                </a:lnTo>
                <a:lnTo>
                  <a:pt x="8616886" y="736789"/>
                </a:lnTo>
                <a:lnTo>
                  <a:pt x="8394272" y="291561"/>
                </a:lnTo>
                <a:close/>
                <a:moveTo>
                  <a:pt x="7609501" y="0"/>
                </a:moveTo>
                <a:lnTo>
                  <a:pt x="8451142" y="0"/>
                </a:lnTo>
                <a:lnTo>
                  <a:pt x="8324170" y="253944"/>
                </a:lnTo>
                <a:lnTo>
                  <a:pt x="7736472" y="253944"/>
                </a:lnTo>
                <a:close/>
                <a:moveTo>
                  <a:pt x="6779224" y="0"/>
                </a:moveTo>
                <a:lnTo>
                  <a:pt x="7520590" y="0"/>
                </a:lnTo>
                <a:lnTo>
                  <a:pt x="7666370" y="291561"/>
                </a:lnTo>
                <a:lnTo>
                  <a:pt x="7443757" y="736789"/>
                </a:lnTo>
                <a:lnTo>
                  <a:pt x="6856057" y="736789"/>
                </a:lnTo>
                <a:lnTo>
                  <a:pt x="6633444" y="291561"/>
                </a:lnTo>
                <a:close/>
                <a:moveTo>
                  <a:pt x="5848673" y="0"/>
                </a:moveTo>
                <a:lnTo>
                  <a:pt x="6690315" y="0"/>
                </a:lnTo>
                <a:lnTo>
                  <a:pt x="6563343" y="253944"/>
                </a:lnTo>
                <a:lnTo>
                  <a:pt x="5975644" y="253944"/>
                </a:lnTo>
                <a:close/>
                <a:moveTo>
                  <a:pt x="5018397" y="0"/>
                </a:moveTo>
                <a:lnTo>
                  <a:pt x="5759763" y="0"/>
                </a:lnTo>
                <a:lnTo>
                  <a:pt x="5905544" y="291561"/>
                </a:lnTo>
                <a:lnTo>
                  <a:pt x="5682929" y="736789"/>
                </a:lnTo>
                <a:lnTo>
                  <a:pt x="5095230" y="736789"/>
                </a:lnTo>
                <a:lnTo>
                  <a:pt x="4872618" y="291561"/>
                </a:lnTo>
                <a:close/>
                <a:moveTo>
                  <a:pt x="4096103" y="0"/>
                </a:moveTo>
                <a:lnTo>
                  <a:pt x="4937747" y="0"/>
                </a:lnTo>
                <a:lnTo>
                  <a:pt x="4810775" y="253944"/>
                </a:lnTo>
                <a:lnTo>
                  <a:pt x="4223075" y="253944"/>
                </a:lnTo>
                <a:close/>
                <a:moveTo>
                  <a:pt x="3265828" y="0"/>
                </a:moveTo>
                <a:lnTo>
                  <a:pt x="4007193" y="0"/>
                </a:lnTo>
                <a:lnTo>
                  <a:pt x="4152973" y="291561"/>
                </a:lnTo>
                <a:lnTo>
                  <a:pt x="3930361" y="736789"/>
                </a:lnTo>
                <a:lnTo>
                  <a:pt x="3342662" y="736789"/>
                </a:lnTo>
                <a:lnTo>
                  <a:pt x="3120046" y="291561"/>
                </a:lnTo>
                <a:close/>
                <a:moveTo>
                  <a:pt x="2335275" y="0"/>
                </a:moveTo>
                <a:lnTo>
                  <a:pt x="3176918" y="0"/>
                </a:lnTo>
                <a:lnTo>
                  <a:pt x="3049946" y="253944"/>
                </a:lnTo>
                <a:lnTo>
                  <a:pt x="2462247" y="253944"/>
                </a:lnTo>
                <a:close/>
                <a:moveTo>
                  <a:pt x="1504998" y="0"/>
                </a:moveTo>
                <a:lnTo>
                  <a:pt x="2246365" y="0"/>
                </a:lnTo>
                <a:lnTo>
                  <a:pt x="2392145" y="291561"/>
                </a:lnTo>
                <a:lnTo>
                  <a:pt x="2169531" y="736789"/>
                </a:lnTo>
                <a:lnTo>
                  <a:pt x="1581832" y="736789"/>
                </a:lnTo>
                <a:lnTo>
                  <a:pt x="1359218" y="291561"/>
                </a:lnTo>
                <a:close/>
                <a:moveTo>
                  <a:pt x="574446" y="0"/>
                </a:moveTo>
                <a:lnTo>
                  <a:pt x="1416089" y="0"/>
                </a:lnTo>
                <a:lnTo>
                  <a:pt x="1289116" y="253944"/>
                </a:lnTo>
                <a:lnTo>
                  <a:pt x="701419" y="253944"/>
                </a:lnTo>
                <a:close/>
                <a:moveTo>
                  <a:pt x="0" y="0"/>
                </a:moveTo>
                <a:lnTo>
                  <a:pt x="485535" y="0"/>
                </a:lnTo>
                <a:lnTo>
                  <a:pt x="631315" y="291561"/>
                </a:lnTo>
                <a:lnTo>
                  <a:pt x="408702" y="736789"/>
                </a:lnTo>
                <a:lnTo>
                  <a:pt x="0" y="7367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475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5A75B722-E10F-4002-A770-1A45145B3238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custGeom>
            <a:avLst/>
            <a:gdLst>
              <a:gd name="connsiteX0" fmla="*/ 9084100 w 9906000"/>
              <a:gd name="connsiteY0" fmla="*/ 6581890 h 6858000"/>
              <a:gd name="connsiteX1" fmla="*/ 9531653 w 9906000"/>
              <a:gd name="connsiteY1" fmla="*/ 6581890 h 6858000"/>
              <a:gd name="connsiteX2" fmla="*/ 9669710 w 9906000"/>
              <a:gd name="connsiteY2" fmla="*/ 6858000 h 6858000"/>
              <a:gd name="connsiteX3" fmla="*/ 8946041 w 9906000"/>
              <a:gd name="connsiteY3" fmla="*/ 6858000 h 6858000"/>
              <a:gd name="connsiteX4" fmla="*/ 7743167 w 9906000"/>
              <a:gd name="connsiteY4" fmla="*/ 6581890 h 6858000"/>
              <a:gd name="connsiteX5" fmla="*/ 8190717 w 9906000"/>
              <a:gd name="connsiteY5" fmla="*/ 6581890 h 6858000"/>
              <a:gd name="connsiteX6" fmla="*/ 8328773 w 9906000"/>
              <a:gd name="connsiteY6" fmla="*/ 6858000 h 6858000"/>
              <a:gd name="connsiteX7" fmla="*/ 7605112 w 9906000"/>
              <a:gd name="connsiteY7" fmla="*/ 6858000 h 6858000"/>
              <a:gd name="connsiteX8" fmla="*/ 6402247 w 9906000"/>
              <a:gd name="connsiteY8" fmla="*/ 6581890 h 6858000"/>
              <a:gd name="connsiteX9" fmla="*/ 6849797 w 9906000"/>
              <a:gd name="connsiteY9" fmla="*/ 6581890 h 6858000"/>
              <a:gd name="connsiteX10" fmla="*/ 6987852 w 9906000"/>
              <a:gd name="connsiteY10" fmla="*/ 6858000 h 6858000"/>
              <a:gd name="connsiteX11" fmla="*/ 6264192 w 9906000"/>
              <a:gd name="connsiteY11" fmla="*/ 6858000 h 6858000"/>
              <a:gd name="connsiteX12" fmla="*/ 5061327 w 9906000"/>
              <a:gd name="connsiteY12" fmla="*/ 6581890 h 6858000"/>
              <a:gd name="connsiteX13" fmla="*/ 5508877 w 9906000"/>
              <a:gd name="connsiteY13" fmla="*/ 6581890 h 6858000"/>
              <a:gd name="connsiteX14" fmla="*/ 5646933 w 9906000"/>
              <a:gd name="connsiteY14" fmla="*/ 6858000 h 6858000"/>
              <a:gd name="connsiteX15" fmla="*/ 4923271 w 9906000"/>
              <a:gd name="connsiteY15" fmla="*/ 6858000 h 6858000"/>
              <a:gd name="connsiteX16" fmla="*/ 3726679 w 9906000"/>
              <a:gd name="connsiteY16" fmla="*/ 6581884 h 6858000"/>
              <a:gd name="connsiteX17" fmla="*/ 4174231 w 9906000"/>
              <a:gd name="connsiteY17" fmla="*/ 6581884 h 6858000"/>
              <a:gd name="connsiteX18" fmla="*/ 4312288 w 9906000"/>
              <a:gd name="connsiteY18" fmla="*/ 6858000 h 6858000"/>
              <a:gd name="connsiteX19" fmla="*/ 3588620 w 9906000"/>
              <a:gd name="connsiteY19" fmla="*/ 6858000 h 6858000"/>
              <a:gd name="connsiteX20" fmla="*/ 2385757 w 9906000"/>
              <a:gd name="connsiteY20" fmla="*/ 6581884 h 6858000"/>
              <a:gd name="connsiteX21" fmla="*/ 2833307 w 9906000"/>
              <a:gd name="connsiteY21" fmla="*/ 6581884 h 6858000"/>
              <a:gd name="connsiteX22" fmla="*/ 2971365 w 9906000"/>
              <a:gd name="connsiteY22" fmla="*/ 6858000 h 6858000"/>
              <a:gd name="connsiteX23" fmla="*/ 2247698 w 9906000"/>
              <a:gd name="connsiteY23" fmla="*/ 6858000 h 6858000"/>
              <a:gd name="connsiteX24" fmla="*/ 1044833 w 9906000"/>
              <a:gd name="connsiteY24" fmla="*/ 6581884 h 6858000"/>
              <a:gd name="connsiteX25" fmla="*/ 1492383 w 9906000"/>
              <a:gd name="connsiteY25" fmla="*/ 6581884 h 6858000"/>
              <a:gd name="connsiteX26" fmla="*/ 1630442 w 9906000"/>
              <a:gd name="connsiteY26" fmla="*/ 6858000 h 6858000"/>
              <a:gd name="connsiteX27" fmla="*/ 906775 w 9906000"/>
              <a:gd name="connsiteY27" fmla="*/ 6858000 h 6858000"/>
              <a:gd name="connsiteX28" fmla="*/ 0 w 9906000"/>
              <a:gd name="connsiteY28" fmla="*/ 6581884 h 6858000"/>
              <a:gd name="connsiteX29" fmla="*/ 151460 w 9906000"/>
              <a:gd name="connsiteY29" fmla="*/ 6581884 h 6858000"/>
              <a:gd name="connsiteX30" fmla="*/ 289519 w 9906000"/>
              <a:gd name="connsiteY30" fmla="*/ 6858000 h 6858000"/>
              <a:gd name="connsiteX31" fmla="*/ 0 w 9906000"/>
              <a:gd name="connsiteY31" fmla="*/ 6858000 h 6858000"/>
              <a:gd name="connsiteX32" fmla="*/ 7072708 w 9906000"/>
              <a:gd name="connsiteY32" fmla="*/ 6214191 h 6858000"/>
              <a:gd name="connsiteX33" fmla="*/ 7520256 w 9906000"/>
              <a:gd name="connsiteY33" fmla="*/ 6214191 h 6858000"/>
              <a:gd name="connsiteX34" fmla="*/ 7689784 w 9906000"/>
              <a:gd name="connsiteY34" fmla="*/ 6553244 h 6858000"/>
              <a:gd name="connsiteX35" fmla="*/ 7537404 w 9906000"/>
              <a:gd name="connsiteY35" fmla="*/ 6858000 h 6858000"/>
              <a:gd name="connsiteX36" fmla="*/ 7055560 w 9906000"/>
              <a:gd name="connsiteY36" fmla="*/ 6858000 h 6858000"/>
              <a:gd name="connsiteX37" fmla="*/ 6903182 w 9906000"/>
              <a:gd name="connsiteY37" fmla="*/ 6553244 h 6858000"/>
              <a:gd name="connsiteX38" fmla="*/ 5731788 w 9906000"/>
              <a:gd name="connsiteY38" fmla="*/ 6214191 h 6858000"/>
              <a:gd name="connsiteX39" fmla="*/ 6179336 w 9906000"/>
              <a:gd name="connsiteY39" fmla="*/ 6214191 h 6858000"/>
              <a:gd name="connsiteX40" fmla="*/ 6348863 w 9906000"/>
              <a:gd name="connsiteY40" fmla="*/ 6553245 h 6858000"/>
              <a:gd name="connsiteX41" fmla="*/ 6196485 w 9906000"/>
              <a:gd name="connsiteY41" fmla="*/ 6858000 h 6858000"/>
              <a:gd name="connsiteX42" fmla="*/ 5714640 w 9906000"/>
              <a:gd name="connsiteY42" fmla="*/ 6858000 h 6858000"/>
              <a:gd name="connsiteX43" fmla="*/ 5562260 w 9906000"/>
              <a:gd name="connsiteY43" fmla="*/ 6553245 h 6858000"/>
              <a:gd name="connsiteX44" fmla="*/ 8413628 w 9906000"/>
              <a:gd name="connsiteY44" fmla="*/ 6214190 h 6858000"/>
              <a:gd name="connsiteX45" fmla="*/ 8861182 w 9906000"/>
              <a:gd name="connsiteY45" fmla="*/ 6214190 h 6858000"/>
              <a:gd name="connsiteX46" fmla="*/ 9030715 w 9906000"/>
              <a:gd name="connsiteY46" fmla="*/ 6553244 h 6858000"/>
              <a:gd name="connsiteX47" fmla="*/ 8878331 w 9906000"/>
              <a:gd name="connsiteY47" fmla="*/ 6858000 h 6858000"/>
              <a:gd name="connsiteX48" fmla="*/ 8396480 w 9906000"/>
              <a:gd name="connsiteY48" fmla="*/ 6858000 h 6858000"/>
              <a:gd name="connsiteX49" fmla="*/ 8244101 w 9906000"/>
              <a:gd name="connsiteY49" fmla="*/ 6553244 h 6858000"/>
              <a:gd name="connsiteX50" fmla="*/ 9754567 w 9906000"/>
              <a:gd name="connsiteY50" fmla="*/ 6214189 h 6858000"/>
              <a:gd name="connsiteX51" fmla="*/ 9906000 w 9906000"/>
              <a:gd name="connsiteY51" fmla="*/ 6214189 h 6858000"/>
              <a:gd name="connsiteX52" fmla="*/ 9906000 w 9906000"/>
              <a:gd name="connsiteY52" fmla="*/ 6858000 h 6858000"/>
              <a:gd name="connsiteX53" fmla="*/ 9737419 w 9906000"/>
              <a:gd name="connsiteY53" fmla="*/ 6858000 h 6858000"/>
              <a:gd name="connsiteX54" fmla="*/ 9585039 w 9906000"/>
              <a:gd name="connsiteY54" fmla="*/ 6553243 h 6858000"/>
              <a:gd name="connsiteX55" fmla="*/ 1715295 w 9906000"/>
              <a:gd name="connsiteY55" fmla="*/ 6214184 h 6858000"/>
              <a:gd name="connsiteX56" fmla="*/ 2162845 w 9906000"/>
              <a:gd name="connsiteY56" fmla="*/ 6214184 h 6858000"/>
              <a:gd name="connsiteX57" fmla="*/ 2332372 w 9906000"/>
              <a:gd name="connsiteY57" fmla="*/ 6553237 h 6858000"/>
              <a:gd name="connsiteX58" fmla="*/ 2179991 w 9906000"/>
              <a:gd name="connsiteY58" fmla="*/ 6858000 h 6858000"/>
              <a:gd name="connsiteX59" fmla="*/ 1698150 w 9906000"/>
              <a:gd name="connsiteY59" fmla="*/ 6858000 h 6858000"/>
              <a:gd name="connsiteX60" fmla="*/ 1545768 w 9906000"/>
              <a:gd name="connsiteY60" fmla="*/ 6553237 h 6858000"/>
              <a:gd name="connsiteX61" fmla="*/ 374371 w 9906000"/>
              <a:gd name="connsiteY61" fmla="*/ 6214184 h 6858000"/>
              <a:gd name="connsiteX62" fmla="*/ 821922 w 9906000"/>
              <a:gd name="connsiteY62" fmla="*/ 6214184 h 6858000"/>
              <a:gd name="connsiteX63" fmla="*/ 991449 w 9906000"/>
              <a:gd name="connsiteY63" fmla="*/ 6553238 h 6858000"/>
              <a:gd name="connsiteX64" fmla="*/ 839068 w 9906000"/>
              <a:gd name="connsiteY64" fmla="*/ 6858000 h 6858000"/>
              <a:gd name="connsiteX65" fmla="*/ 357225 w 9906000"/>
              <a:gd name="connsiteY65" fmla="*/ 6858000 h 6858000"/>
              <a:gd name="connsiteX66" fmla="*/ 204845 w 9906000"/>
              <a:gd name="connsiteY66" fmla="*/ 6553238 h 6858000"/>
              <a:gd name="connsiteX67" fmla="*/ 4397141 w 9906000"/>
              <a:gd name="connsiteY67" fmla="*/ 6214183 h 6858000"/>
              <a:gd name="connsiteX68" fmla="*/ 4844692 w 9906000"/>
              <a:gd name="connsiteY68" fmla="*/ 6214183 h 6858000"/>
              <a:gd name="connsiteX69" fmla="*/ 5014219 w 9906000"/>
              <a:gd name="connsiteY69" fmla="*/ 6553237 h 6858000"/>
              <a:gd name="connsiteX70" fmla="*/ 4861837 w 9906000"/>
              <a:gd name="connsiteY70" fmla="*/ 6858000 h 6858000"/>
              <a:gd name="connsiteX71" fmla="*/ 4379996 w 9906000"/>
              <a:gd name="connsiteY71" fmla="*/ 6858000 h 6858000"/>
              <a:gd name="connsiteX72" fmla="*/ 4227615 w 9906000"/>
              <a:gd name="connsiteY72" fmla="*/ 6553237 h 6858000"/>
              <a:gd name="connsiteX73" fmla="*/ 3056217 w 9906000"/>
              <a:gd name="connsiteY73" fmla="*/ 6214183 h 6858000"/>
              <a:gd name="connsiteX74" fmla="*/ 3503767 w 9906000"/>
              <a:gd name="connsiteY74" fmla="*/ 6214183 h 6858000"/>
              <a:gd name="connsiteX75" fmla="*/ 3673295 w 9906000"/>
              <a:gd name="connsiteY75" fmla="*/ 6553237 h 6858000"/>
              <a:gd name="connsiteX76" fmla="*/ 3520913 w 9906000"/>
              <a:gd name="connsiteY76" fmla="*/ 6858000 h 6858000"/>
              <a:gd name="connsiteX77" fmla="*/ 3039072 w 9906000"/>
              <a:gd name="connsiteY77" fmla="*/ 6858000 h 6858000"/>
              <a:gd name="connsiteX78" fmla="*/ 2886690 w 9906000"/>
              <a:gd name="connsiteY78" fmla="*/ 6553237 h 6858000"/>
              <a:gd name="connsiteX79" fmla="*/ 9084101 w 9906000"/>
              <a:gd name="connsiteY79" fmla="*/ 5846900 h 6858000"/>
              <a:gd name="connsiteX80" fmla="*/ 9531654 w 9906000"/>
              <a:gd name="connsiteY80" fmla="*/ 5846900 h 6858000"/>
              <a:gd name="connsiteX81" fmla="*/ 9701185 w 9906000"/>
              <a:gd name="connsiteY81" fmla="*/ 6185954 h 6858000"/>
              <a:gd name="connsiteX82" fmla="*/ 9531654 w 9906000"/>
              <a:gd name="connsiteY82" fmla="*/ 6525008 h 6858000"/>
              <a:gd name="connsiteX83" fmla="*/ 9084101 w 9906000"/>
              <a:gd name="connsiteY83" fmla="*/ 6525008 h 6858000"/>
              <a:gd name="connsiteX84" fmla="*/ 8914572 w 9906000"/>
              <a:gd name="connsiteY84" fmla="*/ 6185954 h 6858000"/>
              <a:gd name="connsiteX85" fmla="*/ 7743168 w 9906000"/>
              <a:gd name="connsiteY85" fmla="*/ 5846900 h 6858000"/>
              <a:gd name="connsiteX86" fmla="*/ 8190717 w 9906000"/>
              <a:gd name="connsiteY86" fmla="*/ 5846900 h 6858000"/>
              <a:gd name="connsiteX87" fmla="*/ 8360245 w 9906000"/>
              <a:gd name="connsiteY87" fmla="*/ 6185954 h 6858000"/>
              <a:gd name="connsiteX88" fmla="*/ 8190717 w 9906000"/>
              <a:gd name="connsiteY88" fmla="*/ 6525008 h 6858000"/>
              <a:gd name="connsiteX89" fmla="*/ 7743168 w 9906000"/>
              <a:gd name="connsiteY89" fmla="*/ 6525008 h 6858000"/>
              <a:gd name="connsiteX90" fmla="*/ 7573643 w 9906000"/>
              <a:gd name="connsiteY90" fmla="*/ 6185954 h 6858000"/>
              <a:gd name="connsiteX91" fmla="*/ 6402249 w 9906000"/>
              <a:gd name="connsiteY91" fmla="*/ 5846900 h 6858000"/>
              <a:gd name="connsiteX92" fmla="*/ 6849797 w 9906000"/>
              <a:gd name="connsiteY92" fmla="*/ 5846900 h 6858000"/>
              <a:gd name="connsiteX93" fmla="*/ 7019326 w 9906000"/>
              <a:gd name="connsiteY93" fmla="*/ 6185954 h 6858000"/>
              <a:gd name="connsiteX94" fmla="*/ 6849797 w 9906000"/>
              <a:gd name="connsiteY94" fmla="*/ 6525008 h 6858000"/>
              <a:gd name="connsiteX95" fmla="*/ 6402249 w 9906000"/>
              <a:gd name="connsiteY95" fmla="*/ 6525008 h 6858000"/>
              <a:gd name="connsiteX96" fmla="*/ 6232721 w 9906000"/>
              <a:gd name="connsiteY96" fmla="*/ 6185954 h 6858000"/>
              <a:gd name="connsiteX97" fmla="*/ 5061328 w 9906000"/>
              <a:gd name="connsiteY97" fmla="*/ 5846900 h 6858000"/>
              <a:gd name="connsiteX98" fmla="*/ 5508878 w 9906000"/>
              <a:gd name="connsiteY98" fmla="*/ 5846900 h 6858000"/>
              <a:gd name="connsiteX99" fmla="*/ 5678406 w 9906000"/>
              <a:gd name="connsiteY99" fmla="*/ 6185954 h 6858000"/>
              <a:gd name="connsiteX100" fmla="*/ 5508878 w 9906000"/>
              <a:gd name="connsiteY100" fmla="*/ 6525008 h 6858000"/>
              <a:gd name="connsiteX101" fmla="*/ 5061328 w 9906000"/>
              <a:gd name="connsiteY101" fmla="*/ 6525008 h 6858000"/>
              <a:gd name="connsiteX102" fmla="*/ 4891803 w 9906000"/>
              <a:gd name="connsiteY102" fmla="*/ 6185954 h 6858000"/>
              <a:gd name="connsiteX103" fmla="*/ 3726679 w 9906000"/>
              <a:gd name="connsiteY103" fmla="*/ 5846894 h 6858000"/>
              <a:gd name="connsiteX104" fmla="*/ 4174231 w 9906000"/>
              <a:gd name="connsiteY104" fmla="*/ 5846894 h 6858000"/>
              <a:gd name="connsiteX105" fmla="*/ 4343757 w 9906000"/>
              <a:gd name="connsiteY105" fmla="*/ 6185948 h 6858000"/>
              <a:gd name="connsiteX106" fmla="*/ 4174231 w 9906000"/>
              <a:gd name="connsiteY106" fmla="*/ 6525002 h 6858000"/>
              <a:gd name="connsiteX107" fmla="*/ 3726679 w 9906000"/>
              <a:gd name="connsiteY107" fmla="*/ 6525002 h 6858000"/>
              <a:gd name="connsiteX108" fmla="*/ 3557152 w 9906000"/>
              <a:gd name="connsiteY108" fmla="*/ 6185948 h 6858000"/>
              <a:gd name="connsiteX109" fmla="*/ 2385757 w 9906000"/>
              <a:gd name="connsiteY109" fmla="*/ 5846894 h 6858000"/>
              <a:gd name="connsiteX110" fmla="*/ 2833307 w 9906000"/>
              <a:gd name="connsiteY110" fmla="*/ 5846894 h 6858000"/>
              <a:gd name="connsiteX111" fmla="*/ 3002833 w 9906000"/>
              <a:gd name="connsiteY111" fmla="*/ 6185948 h 6858000"/>
              <a:gd name="connsiteX112" fmla="*/ 2833307 w 9906000"/>
              <a:gd name="connsiteY112" fmla="*/ 6525002 h 6858000"/>
              <a:gd name="connsiteX113" fmla="*/ 2385757 w 9906000"/>
              <a:gd name="connsiteY113" fmla="*/ 6525002 h 6858000"/>
              <a:gd name="connsiteX114" fmla="*/ 2216229 w 9906000"/>
              <a:gd name="connsiteY114" fmla="*/ 6185948 h 6858000"/>
              <a:gd name="connsiteX115" fmla="*/ 1044833 w 9906000"/>
              <a:gd name="connsiteY115" fmla="*/ 5846894 h 6858000"/>
              <a:gd name="connsiteX116" fmla="*/ 1492383 w 9906000"/>
              <a:gd name="connsiteY116" fmla="*/ 5846894 h 6858000"/>
              <a:gd name="connsiteX117" fmla="*/ 1661910 w 9906000"/>
              <a:gd name="connsiteY117" fmla="*/ 6185948 h 6858000"/>
              <a:gd name="connsiteX118" fmla="*/ 1492383 w 9906000"/>
              <a:gd name="connsiteY118" fmla="*/ 6525002 h 6858000"/>
              <a:gd name="connsiteX119" fmla="*/ 1044833 w 9906000"/>
              <a:gd name="connsiteY119" fmla="*/ 6525002 h 6858000"/>
              <a:gd name="connsiteX120" fmla="*/ 875306 w 9906000"/>
              <a:gd name="connsiteY120" fmla="*/ 6185948 h 6858000"/>
              <a:gd name="connsiteX121" fmla="*/ 0 w 9906000"/>
              <a:gd name="connsiteY121" fmla="*/ 5846894 h 6858000"/>
              <a:gd name="connsiteX122" fmla="*/ 151460 w 9906000"/>
              <a:gd name="connsiteY122" fmla="*/ 5846894 h 6858000"/>
              <a:gd name="connsiteX123" fmla="*/ 320987 w 9906000"/>
              <a:gd name="connsiteY123" fmla="*/ 6185948 h 6858000"/>
              <a:gd name="connsiteX124" fmla="*/ 151460 w 9906000"/>
              <a:gd name="connsiteY124" fmla="*/ 6525002 h 6858000"/>
              <a:gd name="connsiteX125" fmla="*/ 0 w 9906000"/>
              <a:gd name="connsiteY125" fmla="*/ 6525002 h 6858000"/>
              <a:gd name="connsiteX126" fmla="*/ 7072709 w 9906000"/>
              <a:gd name="connsiteY126" fmla="*/ 5479200 h 6858000"/>
              <a:gd name="connsiteX127" fmla="*/ 7520258 w 9906000"/>
              <a:gd name="connsiteY127" fmla="*/ 5479200 h 6858000"/>
              <a:gd name="connsiteX128" fmla="*/ 7689784 w 9906000"/>
              <a:gd name="connsiteY128" fmla="*/ 5818253 h 6858000"/>
              <a:gd name="connsiteX129" fmla="*/ 7520258 w 9906000"/>
              <a:gd name="connsiteY129" fmla="*/ 6157307 h 6858000"/>
              <a:gd name="connsiteX130" fmla="*/ 7072709 w 9906000"/>
              <a:gd name="connsiteY130" fmla="*/ 6157307 h 6858000"/>
              <a:gd name="connsiteX131" fmla="*/ 6903182 w 9906000"/>
              <a:gd name="connsiteY131" fmla="*/ 5818253 h 6858000"/>
              <a:gd name="connsiteX132" fmla="*/ 5731789 w 9906000"/>
              <a:gd name="connsiteY132" fmla="*/ 5479200 h 6858000"/>
              <a:gd name="connsiteX133" fmla="*/ 6179339 w 9906000"/>
              <a:gd name="connsiteY133" fmla="*/ 5479200 h 6858000"/>
              <a:gd name="connsiteX134" fmla="*/ 6348865 w 9906000"/>
              <a:gd name="connsiteY134" fmla="*/ 5818254 h 6858000"/>
              <a:gd name="connsiteX135" fmla="*/ 6179339 w 9906000"/>
              <a:gd name="connsiteY135" fmla="*/ 6157308 h 6858000"/>
              <a:gd name="connsiteX136" fmla="*/ 5731789 w 9906000"/>
              <a:gd name="connsiteY136" fmla="*/ 6157308 h 6858000"/>
              <a:gd name="connsiteX137" fmla="*/ 5562261 w 9906000"/>
              <a:gd name="connsiteY137" fmla="*/ 5818254 h 6858000"/>
              <a:gd name="connsiteX138" fmla="*/ 9754569 w 9906000"/>
              <a:gd name="connsiteY138" fmla="*/ 5479199 h 6858000"/>
              <a:gd name="connsiteX139" fmla="*/ 9906000 w 9906000"/>
              <a:gd name="connsiteY139" fmla="*/ 5479199 h 6858000"/>
              <a:gd name="connsiteX140" fmla="*/ 9906000 w 9906000"/>
              <a:gd name="connsiteY140" fmla="*/ 6157307 h 6858000"/>
              <a:gd name="connsiteX141" fmla="*/ 9754569 w 9906000"/>
              <a:gd name="connsiteY141" fmla="*/ 6157307 h 6858000"/>
              <a:gd name="connsiteX142" fmla="*/ 9585041 w 9906000"/>
              <a:gd name="connsiteY142" fmla="*/ 5818253 h 6858000"/>
              <a:gd name="connsiteX143" fmla="*/ 8413630 w 9906000"/>
              <a:gd name="connsiteY143" fmla="*/ 5479199 h 6858000"/>
              <a:gd name="connsiteX144" fmla="*/ 8861187 w 9906000"/>
              <a:gd name="connsiteY144" fmla="*/ 5479199 h 6858000"/>
              <a:gd name="connsiteX145" fmla="*/ 9030717 w 9906000"/>
              <a:gd name="connsiteY145" fmla="*/ 5818253 h 6858000"/>
              <a:gd name="connsiteX146" fmla="*/ 8861187 w 9906000"/>
              <a:gd name="connsiteY146" fmla="*/ 6157307 h 6858000"/>
              <a:gd name="connsiteX147" fmla="*/ 8413630 w 9906000"/>
              <a:gd name="connsiteY147" fmla="*/ 6157307 h 6858000"/>
              <a:gd name="connsiteX148" fmla="*/ 8244102 w 9906000"/>
              <a:gd name="connsiteY148" fmla="*/ 5818253 h 6858000"/>
              <a:gd name="connsiteX149" fmla="*/ 1715295 w 9906000"/>
              <a:gd name="connsiteY149" fmla="*/ 5479194 h 6858000"/>
              <a:gd name="connsiteX150" fmla="*/ 2162845 w 9906000"/>
              <a:gd name="connsiteY150" fmla="*/ 5479194 h 6858000"/>
              <a:gd name="connsiteX151" fmla="*/ 2332372 w 9906000"/>
              <a:gd name="connsiteY151" fmla="*/ 5818247 h 6858000"/>
              <a:gd name="connsiteX152" fmla="*/ 2162845 w 9906000"/>
              <a:gd name="connsiteY152" fmla="*/ 6157300 h 6858000"/>
              <a:gd name="connsiteX153" fmla="*/ 1715295 w 9906000"/>
              <a:gd name="connsiteY153" fmla="*/ 6157300 h 6858000"/>
              <a:gd name="connsiteX154" fmla="*/ 1545768 w 9906000"/>
              <a:gd name="connsiteY154" fmla="*/ 5818247 h 6858000"/>
              <a:gd name="connsiteX155" fmla="*/ 374371 w 9906000"/>
              <a:gd name="connsiteY155" fmla="*/ 5479194 h 6858000"/>
              <a:gd name="connsiteX156" fmla="*/ 821922 w 9906000"/>
              <a:gd name="connsiteY156" fmla="*/ 5479194 h 6858000"/>
              <a:gd name="connsiteX157" fmla="*/ 991449 w 9906000"/>
              <a:gd name="connsiteY157" fmla="*/ 5818247 h 6858000"/>
              <a:gd name="connsiteX158" fmla="*/ 821922 w 9906000"/>
              <a:gd name="connsiteY158" fmla="*/ 6157300 h 6858000"/>
              <a:gd name="connsiteX159" fmla="*/ 374371 w 9906000"/>
              <a:gd name="connsiteY159" fmla="*/ 6157300 h 6858000"/>
              <a:gd name="connsiteX160" fmla="*/ 204845 w 9906000"/>
              <a:gd name="connsiteY160" fmla="*/ 5818247 h 6858000"/>
              <a:gd name="connsiteX161" fmla="*/ 4397141 w 9906000"/>
              <a:gd name="connsiteY161" fmla="*/ 5479192 h 6858000"/>
              <a:gd name="connsiteX162" fmla="*/ 4844692 w 9906000"/>
              <a:gd name="connsiteY162" fmla="*/ 5479192 h 6858000"/>
              <a:gd name="connsiteX163" fmla="*/ 5014219 w 9906000"/>
              <a:gd name="connsiteY163" fmla="*/ 5818246 h 6858000"/>
              <a:gd name="connsiteX164" fmla="*/ 4844692 w 9906000"/>
              <a:gd name="connsiteY164" fmla="*/ 6157300 h 6858000"/>
              <a:gd name="connsiteX165" fmla="*/ 4397141 w 9906000"/>
              <a:gd name="connsiteY165" fmla="*/ 6157300 h 6858000"/>
              <a:gd name="connsiteX166" fmla="*/ 4227615 w 9906000"/>
              <a:gd name="connsiteY166" fmla="*/ 5818246 h 6858000"/>
              <a:gd name="connsiteX167" fmla="*/ 3056217 w 9906000"/>
              <a:gd name="connsiteY167" fmla="*/ 5479192 h 6858000"/>
              <a:gd name="connsiteX168" fmla="*/ 3503767 w 9906000"/>
              <a:gd name="connsiteY168" fmla="*/ 5479192 h 6858000"/>
              <a:gd name="connsiteX169" fmla="*/ 3673295 w 9906000"/>
              <a:gd name="connsiteY169" fmla="*/ 5818246 h 6858000"/>
              <a:gd name="connsiteX170" fmla="*/ 3503767 w 9906000"/>
              <a:gd name="connsiteY170" fmla="*/ 6157300 h 6858000"/>
              <a:gd name="connsiteX171" fmla="*/ 3056217 w 9906000"/>
              <a:gd name="connsiteY171" fmla="*/ 6157300 h 6858000"/>
              <a:gd name="connsiteX172" fmla="*/ 2886690 w 9906000"/>
              <a:gd name="connsiteY172" fmla="*/ 5818246 h 6858000"/>
              <a:gd name="connsiteX173" fmla="*/ 9084102 w 9906000"/>
              <a:gd name="connsiteY173" fmla="*/ 5111498 h 6858000"/>
              <a:gd name="connsiteX174" fmla="*/ 9531657 w 9906000"/>
              <a:gd name="connsiteY174" fmla="*/ 5111498 h 6858000"/>
              <a:gd name="connsiteX175" fmla="*/ 9701187 w 9906000"/>
              <a:gd name="connsiteY175" fmla="*/ 5450554 h 6858000"/>
              <a:gd name="connsiteX176" fmla="*/ 9531657 w 9906000"/>
              <a:gd name="connsiteY176" fmla="*/ 5789608 h 6858000"/>
              <a:gd name="connsiteX177" fmla="*/ 9084102 w 9906000"/>
              <a:gd name="connsiteY177" fmla="*/ 5789608 h 6858000"/>
              <a:gd name="connsiteX178" fmla="*/ 8914573 w 9906000"/>
              <a:gd name="connsiteY178" fmla="*/ 5450554 h 6858000"/>
              <a:gd name="connsiteX179" fmla="*/ 7743169 w 9906000"/>
              <a:gd name="connsiteY179" fmla="*/ 5111498 h 6858000"/>
              <a:gd name="connsiteX180" fmla="*/ 8190719 w 9906000"/>
              <a:gd name="connsiteY180" fmla="*/ 5111498 h 6858000"/>
              <a:gd name="connsiteX181" fmla="*/ 8360246 w 9906000"/>
              <a:gd name="connsiteY181" fmla="*/ 5450554 h 6858000"/>
              <a:gd name="connsiteX182" fmla="*/ 8190719 w 9906000"/>
              <a:gd name="connsiteY182" fmla="*/ 5789608 h 6858000"/>
              <a:gd name="connsiteX183" fmla="*/ 7743169 w 9906000"/>
              <a:gd name="connsiteY183" fmla="*/ 5789608 h 6858000"/>
              <a:gd name="connsiteX184" fmla="*/ 7573643 w 9906000"/>
              <a:gd name="connsiteY184" fmla="*/ 5450554 h 6858000"/>
              <a:gd name="connsiteX185" fmla="*/ 6402249 w 9906000"/>
              <a:gd name="connsiteY185" fmla="*/ 5111498 h 6858000"/>
              <a:gd name="connsiteX186" fmla="*/ 6849800 w 9906000"/>
              <a:gd name="connsiteY186" fmla="*/ 5111498 h 6858000"/>
              <a:gd name="connsiteX187" fmla="*/ 7019326 w 9906000"/>
              <a:gd name="connsiteY187" fmla="*/ 5450555 h 6858000"/>
              <a:gd name="connsiteX188" fmla="*/ 6849800 w 9906000"/>
              <a:gd name="connsiteY188" fmla="*/ 5789608 h 6858000"/>
              <a:gd name="connsiteX189" fmla="*/ 6402249 w 9906000"/>
              <a:gd name="connsiteY189" fmla="*/ 5789608 h 6858000"/>
              <a:gd name="connsiteX190" fmla="*/ 6232723 w 9906000"/>
              <a:gd name="connsiteY190" fmla="*/ 5450555 h 6858000"/>
              <a:gd name="connsiteX191" fmla="*/ 5061330 w 9906000"/>
              <a:gd name="connsiteY191" fmla="*/ 5111498 h 6858000"/>
              <a:gd name="connsiteX192" fmla="*/ 5508880 w 9906000"/>
              <a:gd name="connsiteY192" fmla="*/ 5111498 h 6858000"/>
              <a:gd name="connsiteX193" fmla="*/ 5678408 w 9906000"/>
              <a:gd name="connsiteY193" fmla="*/ 5450555 h 6858000"/>
              <a:gd name="connsiteX194" fmla="*/ 5508880 w 9906000"/>
              <a:gd name="connsiteY194" fmla="*/ 5789608 h 6858000"/>
              <a:gd name="connsiteX195" fmla="*/ 5061330 w 9906000"/>
              <a:gd name="connsiteY195" fmla="*/ 5789608 h 6858000"/>
              <a:gd name="connsiteX196" fmla="*/ 4891805 w 9906000"/>
              <a:gd name="connsiteY196" fmla="*/ 5450555 h 6858000"/>
              <a:gd name="connsiteX197" fmla="*/ 0 w 9906000"/>
              <a:gd name="connsiteY197" fmla="*/ 5111493 h 6858000"/>
              <a:gd name="connsiteX198" fmla="*/ 151460 w 9906000"/>
              <a:gd name="connsiteY198" fmla="*/ 5111493 h 6858000"/>
              <a:gd name="connsiteX199" fmla="*/ 320987 w 9906000"/>
              <a:gd name="connsiteY199" fmla="*/ 5450548 h 6858000"/>
              <a:gd name="connsiteX200" fmla="*/ 151460 w 9906000"/>
              <a:gd name="connsiteY200" fmla="*/ 5789602 h 6858000"/>
              <a:gd name="connsiteX201" fmla="*/ 0 w 9906000"/>
              <a:gd name="connsiteY201" fmla="*/ 5789602 h 6858000"/>
              <a:gd name="connsiteX202" fmla="*/ 2385757 w 9906000"/>
              <a:gd name="connsiteY202" fmla="*/ 5111492 h 6858000"/>
              <a:gd name="connsiteX203" fmla="*/ 2833307 w 9906000"/>
              <a:gd name="connsiteY203" fmla="*/ 5111492 h 6858000"/>
              <a:gd name="connsiteX204" fmla="*/ 3002833 w 9906000"/>
              <a:gd name="connsiteY204" fmla="*/ 5450547 h 6858000"/>
              <a:gd name="connsiteX205" fmla="*/ 2833307 w 9906000"/>
              <a:gd name="connsiteY205" fmla="*/ 5789601 h 6858000"/>
              <a:gd name="connsiteX206" fmla="*/ 2385757 w 9906000"/>
              <a:gd name="connsiteY206" fmla="*/ 5789601 h 6858000"/>
              <a:gd name="connsiteX207" fmla="*/ 2216229 w 9906000"/>
              <a:gd name="connsiteY207" fmla="*/ 5450547 h 6858000"/>
              <a:gd name="connsiteX208" fmla="*/ 1044833 w 9906000"/>
              <a:gd name="connsiteY208" fmla="*/ 5111492 h 6858000"/>
              <a:gd name="connsiteX209" fmla="*/ 1492383 w 9906000"/>
              <a:gd name="connsiteY209" fmla="*/ 5111492 h 6858000"/>
              <a:gd name="connsiteX210" fmla="*/ 1661910 w 9906000"/>
              <a:gd name="connsiteY210" fmla="*/ 5450548 h 6858000"/>
              <a:gd name="connsiteX211" fmla="*/ 1492383 w 9906000"/>
              <a:gd name="connsiteY211" fmla="*/ 5789601 h 6858000"/>
              <a:gd name="connsiteX212" fmla="*/ 1044833 w 9906000"/>
              <a:gd name="connsiteY212" fmla="*/ 5789601 h 6858000"/>
              <a:gd name="connsiteX213" fmla="*/ 875306 w 9906000"/>
              <a:gd name="connsiteY213" fmla="*/ 5450548 h 6858000"/>
              <a:gd name="connsiteX214" fmla="*/ 3726679 w 9906000"/>
              <a:gd name="connsiteY214" fmla="*/ 5111491 h 6858000"/>
              <a:gd name="connsiteX215" fmla="*/ 4174231 w 9906000"/>
              <a:gd name="connsiteY215" fmla="*/ 5111491 h 6858000"/>
              <a:gd name="connsiteX216" fmla="*/ 4343757 w 9906000"/>
              <a:gd name="connsiteY216" fmla="*/ 5450547 h 6858000"/>
              <a:gd name="connsiteX217" fmla="*/ 4174231 w 9906000"/>
              <a:gd name="connsiteY217" fmla="*/ 5789601 h 6858000"/>
              <a:gd name="connsiteX218" fmla="*/ 3726679 w 9906000"/>
              <a:gd name="connsiteY218" fmla="*/ 5789601 h 6858000"/>
              <a:gd name="connsiteX219" fmla="*/ 3557152 w 9906000"/>
              <a:gd name="connsiteY219" fmla="*/ 5450547 h 6858000"/>
              <a:gd name="connsiteX220" fmla="*/ 9754572 w 9906000"/>
              <a:gd name="connsiteY220" fmla="*/ 4743799 h 6858000"/>
              <a:gd name="connsiteX221" fmla="*/ 9906000 w 9906000"/>
              <a:gd name="connsiteY221" fmla="*/ 4743799 h 6858000"/>
              <a:gd name="connsiteX222" fmla="*/ 9906000 w 9906000"/>
              <a:gd name="connsiteY222" fmla="*/ 5421904 h 6858000"/>
              <a:gd name="connsiteX223" fmla="*/ 9754572 w 9906000"/>
              <a:gd name="connsiteY223" fmla="*/ 5421904 h 6858000"/>
              <a:gd name="connsiteX224" fmla="*/ 9585044 w 9906000"/>
              <a:gd name="connsiteY224" fmla="*/ 5082852 h 6858000"/>
              <a:gd name="connsiteX225" fmla="*/ 8413630 w 9906000"/>
              <a:gd name="connsiteY225" fmla="*/ 4743799 h 6858000"/>
              <a:gd name="connsiteX226" fmla="*/ 8861187 w 9906000"/>
              <a:gd name="connsiteY226" fmla="*/ 4743799 h 6858000"/>
              <a:gd name="connsiteX227" fmla="*/ 9030718 w 9906000"/>
              <a:gd name="connsiteY227" fmla="*/ 5082852 h 6858000"/>
              <a:gd name="connsiteX228" fmla="*/ 8861187 w 9906000"/>
              <a:gd name="connsiteY228" fmla="*/ 5421904 h 6858000"/>
              <a:gd name="connsiteX229" fmla="*/ 8413630 w 9906000"/>
              <a:gd name="connsiteY229" fmla="*/ 5421904 h 6858000"/>
              <a:gd name="connsiteX230" fmla="*/ 8244104 w 9906000"/>
              <a:gd name="connsiteY230" fmla="*/ 5082852 h 6858000"/>
              <a:gd name="connsiteX231" fmla="*/ 7072710 w 9906000"/>
              <a:gd name="connsiteY231" fmla="*/ 4743799 h 6858000"/>
              <a:gd name="connsiteX232" fmla="*/ 7520261 w 9906000"/>
              <a:gd name="connsiteY232" fmla="*/ 4743799 h 6858000"/>
              <a:gd name="connsiteX233" fmla="*/ 7689786 w 9906000"/>
              <a:gd name="connsiteY233" fmla="*/ 5082853 h 6858000"/>
              <a:gd name="connsiteX234" fmla="*/ 7520261 w 9906000"/>
              <a:gd name="connsiteY234" fmla="*/ 5421904 h 6858000"/>
              <a:gd name="connsiteX235" fmla="*/ 7072710 w 9906000"/>
              <a:gd name="connsiteY235" fmla="*/ 5421904 h 6858000"/>
              <a:gd name="connsiteX236" fmla="*/ 6903184 w 9906000"/>
              <a:gd name="connsiteY236" fmla="*/ 5082853 h 6858000"/>
              <a:gd name="connsiteX237" fmla="*/ 5731791 w 9906000"/>
              <a:gd name="connsiteY237" fmla="*/ 4743799 h 6858000"/>
              <a:gd name="connsiteX238" fmla="*/ 6179339 w 9906000"/>
              <a:gd name="connsiteY238" fmla="*/ 4743799 h 6858000"/>
              <a:gd name="connsiteX239" fmla="*/ 6348867 w 9906000"/>
              <a:gd name="connsiteY239" fmla="*/ 5082853 h 6858000"/>
              <a:gd name="connsiteX240" fmla="*/ 6179339 w 9906000"/>
              <a:gd name="connsiteY240" fmla="*/ 5421904 h 6858000"/>
              <a:gd name="connsiteX241" fmla="*/ 5731791 w 9906000"/>
              <a:gd name="connsiteY241" fmla="*/ 5421904 h 6858000"/>
              <a:gd name="connsiteX242" fmla="*/ 5562264 w 9906000"/>
              <a:gd name="connsiteY242" fmla="*/ 5082853 h 6858000"/>
              <a:gd name="connsiteX243" fmla="*/ 1715295 w 9906000"/>
              <a:gd name="connsiteY243" fmla="*/ 4743793 h 6858000"/>
              <a:gd name="connsiteX244" fmla="*/ 2162845 w 9906000"/>
              <a:gd name="connsiteY244" fmla="*/ 4743793 h 6858000"/>
              <a:gd name="connsiteX245" fmla="*/ 2332372 w 9906000"/>
              <a:gd name="connsiteY245" fmla="*/ 5082846 h 6858000"/>
              <a:gd name="connsiteX246" fmla="*/ 2162845 w 9906000"/>
              <a:gd name="connsiteY246" fmla="*/ 5421900 h 6858000"/>
              <a:gd name="connsiteX247" fmla="*/ 1715295 w 9906000"/>
              <a:gd name="connsiteY247" fmla="*/ 5421900 h 6858000"/>
              <a:gd name="connsiteX248" fmla="*/ 1545768 w 9906000"/>
              <a:gd name="connsiteY248" fmla="*/ 5082846 h 6858000"/>
              <a:gd name="connsiteX249" fmla="*/ 374371 w 9906000"/>
              <a:gd name="connsiteY249" fmla="*/ 4743793 h 6858000"/>
              <a:gd name="connsiteX250" fmla="*/ 821922 w 9906000"/>
              <a:gd name="connsiteY250" fmla="*/ 4743793 h 6858000"/>
              <a:gd name="connsiteX251" fmla="*/ 991449 w 9906000"/>
              <a:gd name="connsiteY251" fmla="*/ 5082846 h 6858000"/>
              <a:gd name="connsiteX252" fmla="*/ 821922 w 9906000"/>
              <a:gd name="connsiteY252" fmla="*/ 5421900 h 6858000"/>
              <a:gd name="connsiteX253" fmla="*/ 374371 w 9906000"/>
              <a:gd name="connsiteY253" fmla="*/ 5421900 h 6858000"/>
              <a:gd name="connsiteX254" fmla="*/ 204845 w 9906000"/>
              <a:gd name="connsiteY254" fmla="*/ 5082846 h 6858000"/>
              <a:gd name="connsiteX255" fmla="*/ 4397141 w 9906000"/>
              <a:gd name="connsiteY255" fmla="*/ 4743792 h 6858000"/>
              <a:gd name="connsiteX256" fmla="*/ 4844692 w 9906000"/>
              <a:gd name="connsiteY256" fmla="*/ 4743792 h 6858000"/>
              <a:gd name="connsiteX257" fmla="*/ 5014219 w 9906000"/>
              <a:gd name="connsiteY257" fmla="*/ 5082846 h 6858000"/>
              <a:gd name="connsiteX258" fmla="*/ 4844692 w 9906000"/>
              <a:gd name="connsiteY258" fmla="*/ 5421899 h 6858000"/>
              <a:gd name="connsiteX259" fmla="*/ 4397141 w 9906000"/>
              <a:gd name="connsiteY259" fmla="*/ 5421899 h 6858000"/>
              <a:gd name="connsiteX260" fmla="*/ 4227615 w 9906000"/>
              <a:gd name="connsiteY260" fmla="*/ 5082846 h 6858000"/>
              <a:gd name="connsiteX261" fmla="*/ 3056217 w 9906000"/>
              <a:gd name="connsiteY261" fmla="*/ 4743792 h 6858000"/>
              <a:gd name="connsiteX262" fmla="*/ 3503767 w 9906000"/>
              <a:gd name="connsiteY262" fmla="*/ 4743792 h 6858000"/>
              <a:gd name="connsiteX263" fmla="*/ 3673295 w 9906000"/>
              <a:gd name="connsiteY263" fmla="*/ 5082846 h 6858000"/>
              <a:gd name="connsiteX264" fmla="*/ 3503767 w 9906000"/>
              <a:gd name="connsiteY264" fmla="*/ 5421899 h 6858000"/>
              <a:gd name="connsiteX265" fmla="*/ 3056217 w 9906000"/>
              <a:gd name="connsiteY265" fmla="*/ 5421899 h 6858000"/>
              <a:gd name="connsiteX266" fmla="*/ 2886690 w 9906000"/>
              <a:gd name="connsiteY266" fmla="*/ 5082846 h 6858000"/>
              <a:gd name="connsiteX267" fmla="*/ 9084104 w 9906000"/>
              <a:gd name="connsiteY267" fmla="*/ 4376510 h 6858000"/>
              <a:gd name="connsiteX268" fmla="*/ 9531660 w 9906000"/>
              <a:gd name="connsiteY268" fmla="*/ 4376510 h 6858000"/>
              <a:gd name="connsiteX269" fmla="*/ 9701188 w 9906000"/>
              <a:gd name="connsiteY269" fmla="*/ 4715562 h 6858000"/>
              <a:gd name="connsiteX270" fmla="*/ 9531660 w 9906000"/>
              <a:gd name="connsiteY270" fmla="*/ 5054616 h 6858000"/>
              <a:gd name="connsiteX271" fmla="*/ 9084104 w 9906000"/>
              <a:gd name="connsiteY271" fmla="*/ 5054616 h 6858000"/>
              <a:gd name="connsiteX272" fmla="*/ 8914574 w 9906000"/>
              <a:gd name="connsiteY272" fmla="*/ 4715562 h 6858000"/>
              <a:gd name="connsiteX273" fmla="*/ 7743170 w 9906000"/>
              <a:gd name="connsiteY273" fmla="*/ 4376510 h 6858000"/>
              <a:gd name="connsiteX274" fmla="*/ 8190720 w 9906000"/>
              <a:gd name="connsiteY274" fmla="*/ 4376510 h 6858000"/>
              <a:gd name="connsiteX275" fmla="*/ 8360247 w 9906000"/>
              <a:gd name="connsiteY275" fmla="*/ 4715562 h 6858000"/>
              <a:gd name="connsiteX276" fmla="*/ 8190720 w 9906000"/>
              <a:gd name="connsiteY276" fmla="*/ 5054616 h 6858000"/>
              <a:gd name="connsiteX277" fmla="*/ 7743170 w 9906000"/>
              <a:gd name="connsiteY277" fmla="*/ 5054616 h 6858000"/>
              <a:gd name="connsiteX278" fmla="*/ 7573644 w 9906000"/>
              <a:gd name="connsiteY278" fmla="*/ 4715562 h 6858000"/>
              <a:gd name="connsiteX279" fmla="*/ 6402252 w 9906000"/>
              <a:gd name="connsiteY279" fmla="*/ 4376510 h 6858000"/>
              <a:gd name="connsiteX280" fmla="*/ 6849801 w 9906000"/>
              <a:gd name="connsiteY280" fmla="*/ 4376510 h 6858000"/>
              <a:gd name="connsiteX281" fmla="*/ 7019328 w 9906000"/>
              <a:gd name="connsiteY281" fmla="*/ 4715563 h 6858000"/>
              <a:gd name="connsiteX282" fmla="*/ 6849801 w 9906000"/>
              <a:gd name="connsiteY282" fmla="*/ 5054616 h 6858000"/>
              <a:gd name="connsiteX283" fmla="*/ 6402252 w 9906000"/>
              <a:gd name="connsiteY283" fmla="*/ 5054616 h 6858000"/>
              <a:gd name="connsiteX284" fmla="*/ 6232725 w 9906000"/>
              <a:gd name="connsiteY284" fmla="*/ 4715563 h 6858000"/>
              <a:gd name="connsiteX285" fmla="*/ 5061332 w 9906000"/>
              <a:gd name="connsiteY285" fmla="*/ 4376510 h 6858000"/>
              <a:gd name="connsiteX286" fmla="*/ 5508881 w 9906000"/>
              <a:gd name="connsiteY286" fmla="*/ 4376510 h 6858000"/>
              <a:gd name="connsiteX287" fmla="*/ 5678408 w 9906000"/>
              <a:gd name="connsiteY287" fmla="*/ 4715563 h 6858000"/>
              <a:gd name="connsiteX288" fmla="*/ 5508881 w 9906000"/>
              <a:gd name="connsiteY288" fmla="*/ 5054616 h 6858000"/>
              <a:gd name="connsiteX289" fmla="*/ 5061332 w 9906000"/>
              <a:gd name="connsiteY289" fmla="*/ 5054616 h 6858000"/>
              <a:gd name="connsiteX290" fmla="*/ 4891805 w 9906000"/>
              <a:gd name="connsiteY290" fmla="*/ 4715563 h 6858000"/>
              <a:gd name="connsiteX291" fmla="*/ 3726679 w 9906000"/>
              <a:gd name="connsiteY291" fmla="*/ 4376504 h 6858000"/>
              <a:gd name="connsiteX292" fmla="*/ 4174231 w 9906000"/>
              <a:gd name="connsiteY292" fmla="*/ 4376504 h 6858000"/>
              <a:gd name="connsiteX293" fmla="*/ 4343757 w 9906000"/>
              <a:gd name="connsiteY293" fmla="*/ 4715556 h 6858000"/>
              <a:gd name="connsiteX294" fmla="*/ 4174231 w 9906000"/>
              <a:gd name="connsiteY294" fmla="*/ 5054609 h 6858000"/>
              <a:gd name="connsiteX295" fmla="*/ 3726679 w 9906000"/>
              <a:gd name="connsiteY295" fmla="*/ 5054609 h 6858000"/>
              <a:gd name="connsiteX296" fmla="*/ 3557152 w 9906000"/>
              <a:gd name="connsiteY296" fmla="*/ 4715556 h 6858000"/>
              <a:gd name="connsiteX297" fmla="*/ 2385757 w 9906000"/>
              <a:gd name="connsiteY297" fmla="*/ 4376504 h 6858000"/>
              <a:gd name="connsiteX298" fmla="*/ 2833307 w 9906000"/>
              <a:gd name="connsiteY298" fmla="*/ 4376504 h 6858000"/>
              <a:gd name="connsiteX299" fmla="*/ 3002833 w 9906000"/>
              <a:gd name="connsiteY299" fmla="*/ 4715556 h 6858000"/>
              <a:gd name="connsiteX300" fmla="*/ 2833307 w 9906000"/>
              <a:gd name="connsiteY300" fmla="*/ 5054609 h 6858000"/>
              <a:gd name="connsiteX301" fmla="*/ 2385757 w 9906000"/>
              <a:gd name="connsiteY301" fmla="*/ 5054609 h 6858000"/>
              <a:gd name="connsiteX302" fmla="*/ 2216229 w 9906000"/>
              <a:gd name="connsiteY302" fmla="*/ 4715556 h 6858000"/>
              <a:gd name="connsiteX303" fmla="*/ 1044833 w 9906000"/>
              <a:gd name="connsiteY303" fmla="*/ 4376504 h 6858000"/>
              <a:gd name="connsiteX304" fmla="*/ 1492383 w 9906000"/>
              <a:gd name="connsiteY304" fmla="*/ 4376504 h 6858000"/>
              <a:gd name="connsiteX305" fmla="*/ 1661910 w 9906000"/>
              <a:gd name="connsiteY305" fmla="*/ 4715558 h 6858000"/>
              <a:gd name="connsiteX306" fmla="*/ 1492383 w 9906000"/>
              <a:gd name="connsiteY306" fmla="*/ 5054609 h 6858000"/>
              <a:gd name="connsiteX307" fmla="*/ 1044833 w 9906000"/>
              <a:gd name="connsiteY307" fmla="*/ 5054609 h 6858000"/>
              <a:gd name="connsiteX308" fmla="*/ 875306 w 9906000"/>
              <a:gd name="connsiteY308" fmla="*/ 4715558 h 6858000"/>
              <a:gd name="connsiteX309" fmla="*/ 0 w 9906000"/>
              <a:gd name="connsiteY309" fmla="*/ 4376504 h 6858000"/>
              <a:gd name="connsiteX310" fmla="*/ 151460 w 9906000"/>
              <a:gd name="connsiteY310" fmla="*/ 4376504 h 6858000"/>
              <a:gd name="connsiteX311" fmla="*/ 320987 w 9906000"/>
              <a:gd name="connsiteY311" fmla="*/ 4715558 h 6858000"/>
              <a:gd name="connsiteX312" fmla="*/ 151460 w 9906000"/>
              <a:gd name="connsiteY312" fmla="*/ 5054610 h 6858000"/>
              <a:gd name="connsiteX313" fmla="*/ 0 w 9906000"/>
              <a:gd name="connsiteY313" fmla="*/ 5054610 h 6858000"/>
              <a:gd name="connsiteX314" fmla="*/ 8413632 w 9906000"/>
              <a:gd name="connsiteY314" fmla="*/ 4008811 h 6858000"/>
              <a:gd name="connsiteX315" fmla="*/ 8861187 w 9906000"/>
              <a:gd name="connsiteY315" fmla="*/ 4008811 h 6858000"/>
              <a:gd name="connsiteX316" fmla="*/ 9030719 w 9906000"/>
              <a:gd name="connsiteY316" fmla="*/ 4347863 h 6858000"/>
              <a:gd name="connsiteX317" fmla="*/ 8861187 w 9906000"/>
              <a:gd name="connsiteY317" fmla="*/ 4686917 h 6858000"/>
              <a:gd name="connsiteX318" fmla="*/ 8413632 w 9906000"/>
              <a:gd name="connsiteY318" fmla="*/ 4686917 h 6858000"/>
              <a:gd name="connsiteX319" fmla="*/ 8244104 w 9906000"/>
              <a:gd name="connsiteY319" fmla="*/ 4347863 h 6858000"/>
              <a:gd name="connsiteX320" fmla="*/ 7072712 w 9906000"/>
              <a:gd name="connsiteY320" fmla="*/ 4008811 h 6858000"/>
              <a:gd name="connsiteX321" fmla="*/ 7520261 w 9906000"/>
              <a:gd name="connsiteY321" fmla="*/ 4008811 h 6858000"/>
              <a:gd name="connsiteX322" fmla="*/ 7689786 w 9906000"/>
              <a:gd name="connsiteY322" fmla="*/ 4347863 h 6858000"/>
              <a:gd name="connsiteX323" fmla="*/ 7520261 w 9906000"/>
              <a:gd name="connsiteY323" fmla="*/ 4686917 h 6858000"/>
              <a:gd name="connsiteX324" fmla="*/ 7072712 w 9906000"/>
              <a:gd name="connsiteY324" fmla="*/ 4686917 h 6858000"/>
              <a:gd name="connsiteX325" fmla="*/ 6903185 w 9906000"/>
              <a:gd name="connsiteY325" fmla="*/ 4347863 h 6858000"/>
              <a:gd name="connsiteX326" fmla="*/ 5731793 w 9906000"/>
              <a:gd name="connsiteY326" fmla="*/ 4008811 h 6858000"/>
              <a:gd name="connsiteX327" fmla="*/ 6179341 w 9906000"/>
              <a:gd name="connsiteY327" fmla="*/ 4008811 h 6858000"/>
              <a:gd name="connsiteX328" fmla="*/ 6348867 w 9906000"/>
              <a:gd name="connsiteY328" fmla="*/ 4347864 h 6858000"/>
              <a:gd name="connsiteX329" fmla="*/ 6179341 w 9906000"/>
              <a:gd name="connsiteY329" fmla="*/ 4686917 h 6858000"/>
              <a:gd name="connsiteX330" fmla="*/ 5731793 w 9906000"/>
              <a:gd name="connsiteY330" fmla="*/ 4686917 h 6858000"/>
              <a:gd name="connsiteX331" fmla="*/ 5562265 w 9906000"/>
              <a:gd name="connsiteY331" fmla="*/ 4347864 h 6858000"/>
              <a:gd name="connsiteX332" fmla="*/ 9754573 w 9906000"/>
              <a:gd name="connsiteY332" fmla="*/ 4008810 h 6858000"/>
              <a:gd name="connsiteX333" fmla="*/ 9906000 w 9906000"/>
              <a:gd name="connsiteY333" fmla="*/ 4008810 h 6858000"/>
              <a:gd name="connsiteX334" fmla="*/ 9906000 w 9906000"/>
              <a:gd name="connsiteY334" fmla="*/ 4686917 h 6858000"/>
              <a:gd name="connsiteX335" fmla="*/ 9754573 w 9906000"/>
              <a:gd name="connsiteY335" fmla="*/ 4686917 h 6858000"/>
              <a:gd name="connsiteX336" fmla="*/ 9585045 w 9906000"/>
              <a:gd name="connsiteY336" fmla="*/ 4347863 h 6858000"/>
              <a:gd name="connsiteX337" fmla="*/ 3056217 w 9906000"/>
              <a:gd name="connsiteY337" fmla="*/ 4008805 h 6858000"/>
              <a:gd name="connsiteX338" fmla="*/ 3503767 w 9906000"/>
              <a:gd name="connsiteY338" fmla="*/ 4008805 h 6858000"/>
              <a:gd name="connsiteX339" fmla="*/ 3673295 w 9906000"/>
              <a:gd name="connsiteY339" fmla="*/ 4347856 h 6858000"/>
              <a:gd name="connsiteX340" fmla="*/ 3503767 w 9906000"/>
              <a:gd name="connsiteY340" fmla="*/ 4686910 h 6858000"/>
              <a:gd name="connsiteX341" fmla="*/ 3056217 w 9906000"/>
              <a:gd name="connsiteY341" fmla="*/ 4686910 h 6858000"/>
              <a:gd name="connsiteX342" fmla="*/ 2886690 w 9906000"/>
              <a:gd name="connsiteY342" fmla="*/ 4347856 h 6858000"/>
              <a:gd name="connsiteX343" fmla="*/ 1715295 w 9906000"/>
              <a:gd name="connsiteY343" fmla="*/ 4008805 h 6858000"/>
              <a:gd name="connsiteX344" fmla="*/ 2162845 w 9906000"/>
              <a:gd name="connsiteY344" fmla="*/ 4008805 h 6858000"/>
              <a:gd name="connsiteX345" fmla="*/ 2332372 w 9906000"/>
              <a:gd name="connsiteY345" fmla="*/ 4347857 h 6858000"/>
              <a:gd name="connsiteX346" fmla="*/ 2162845 w 9906000"/>
              <a:gd name="connsiteY346" fmla="*/ 4686910 h 6858000"/>
              <a:gd name="connsiteX347" fmla="*/ 1715295 w 9906000"/>
              <a:gd name="connsiteY347" fmla="*/ 4686910 h 6858000"/>
              <a:gd name="connsiteX348" fmla="*/ 1545768 w 9906000"/>
              <a:gd name="connsiteY348" fmla="*/ 4347857 h 6858000"/>
              <a:gd name="connsiteX349" fmla="*/ 374371 w 9906000"/>
              <a:gd name="connsiteY349" fmla="*/ 4008805 h 6858000"/>
              <a:gd name="connsiteX350" fmla="*/ 821922 w 9906000"/>
              <a:gd name="connsiteY350" fmla="*/ 4008805 h 6858000"/>
              <a:gd name="connsiteX351" fmla="*/ 991449 w 9906000"/>
              <a:gd name="connsiteY351" fmla="*/ 4347857 h 6858000"/>
              <a:gd name="connsiteX352" fmla="*/ 821922 w 9906000"/>
              <a:gd name="connsiteY352" fmla="*/ 4686910 h 6858000"/>
              <a:gd name="connsiteX353" fmla="*/ 374371 w 9906000"/>
              <a:gd name="connsiteY353" fmla="*/ 4686910 h 6858000"/>
              <a:gd name="connsiteX354" fmla="*/ 204845 w 9906000"/>
              <a:gd name="connsiteY354" fmla="*/ 4347857 h 6858000"/>
              <a:gd name="connsiteX355" fmla="*/ 4397141 w 9906000"/>
              <a:gd name="connsiteY355" fmla="*/ 4008803 h 6858000"/>
              <a:gd name="connsiteX356" fmla="*/ 4844692 w 9906000"/>
              <a:gd name="connsiteY356" fmla="*/ 4008803 h 6858000"/>
              <a:gd name="connsiteX357" fmla="*/ 5014219 w 9906000"/>
              <a:gd name="connsiteY357" fmla="*/ 4347856 h 6858000"/>
              <a:gd name="connsiteX358" fmla="*/ 4844692 w 9906000"/>
              <a:gd name="connsiteY358" fmla="*/ 4686910 h 6858000"/>
              <a:gd name="connsiteX359" fmla="*/ 4397141 w 9906000"/>
              <a:gd name="connsiteY359" fmla="*/ 4686910 h 6858000"/>
              <a:gd name="connsiteX360" fmla="*/ 4227615 w 9906000"/>
              <a:gd name="connsiteY360" fmla="*/ 4347856 h 6858000"/>
              <a:gd name="connsiteX361" fmla="*/ 6402253 w 9906000"/>
              <a:gd name="connsiteY361" fmla="*/ 3641113 h 6858000"/>
              <a:gd name="connsiteX362" fmla="*/ 6849802 w 9906000"/>
              <a:gd name="connsiteY362" fmla="*/ 3641113 h 6858000"/>
              <a:gd name="connsiteX363" fmla="*/ 7019329 w 9906000"/>
              <a:gd name="connsiteY363" fmla="*/ 3980166 h 6858000"/>
              <a:gd name="connsiteX364" fmla="*/ 6849802 w 9906000"/>
              <a:gd name="connsiteY364" fmla="*/ 4319219 h 6858000"/>
              <a:gd name="connsiteX365" fmla="*/ 6402253 w 9906000"/>
              <a:gd name="connsiteY365" fmla="*/ 4319219 h 6858000"/>
              <a:gd name="connsiteX366" fmla="*/ 6232726 w 9906000"/>
              <a:gd name="connsiteY366" fmla="*/ 3980166 h 6858000"/>
              <a:gd name="connsiteX367" fmla="*/ 5061333 w 9906000"/>
              <a:gd name="connsiteY367" fmla="*/ 3641113 h 6858000"/>
              <a:gd name="connsiteX368" fmla="*/ 5508882 w 9906000"/>
              <a:gd name="connsiteY368" fmla="*/ 3641113 h 6858000"/>
              <a:gd name="connsiteX369" fmla="*/ 5678410 w 9906000"/>
              <a:gd name="connsiteY369" fmla="*/ 3980166 h 6858000"/>
              <a:gd name="connsiteX370" fmla="*/ 5508882 w 9906000"/>
              <a:gd name="connsiteY370" fmla="*/ 4319219 h 6858000"/>
              <a:gd name="connsiteX371" fmla="*/ 5061333 w 9906000"/>
              <a:gd name="connsiteY371" fmla="*/ 4319219 h 6858000"/>
              <a:gd name="connsiteX372" fmla="*/ 4891806 w 9906000"/>
              <a:gd name="connsiteY372" fmla="*/ 3980166 h 6858000"/>
              <a:gd name="connsiteX373" fmla="*/ 9084106 w 9906000"/>
              <a:gd name="connsiteY373" fmla="*/ 3641112 h 6858000"/>
              <a:gd name="connsiteX374" fmla="*/ 9531661 w 9906000"/>
              <a:gd name="connsiteY374" fmla="*/ 3641112 h 6858000"/>
              <a:gd name="connsiteX375" fmla="*/ 9701189 w 9906000"/>
              <a:gd name="connsiteY375" fmla="*/ 3980165 h 6858000"/>
              <a:gd name="connsiteX376" fmla="*/ 9531661 w 9906000"/>
              <a:gd name="connsiteY376" fmla="*/ 4319218 h 6858000"/>
              <a:gd name="connsiteX377" fmla="*/ 9084106 w 9906000"/>
              <a:gd name="connsiteY377" fmla="*/ 4319218 h 6858000"/>
              <a:gd name="connsiteX378" fmla="*/ 8914576 w 9906000"/>
              <a:gd name="connsiteY378" fmla="*/ 3980165 h 6858000"/>
              <a:gd name="connsiteX379" fmla="*/ 7743171 w 9906000"/>
              <a:gd name="connsiteY379" fmla="*/ 3641112 h 6858000"/>
              <a:gd name="connsiteX380" fmla="*/ 8190722 w 9906000"/>
              <a:gd name="connsiteY380" fmla="*/ 3641112 h 6858000"/>
              <a:gd name="connsiteX381" fmla="*/ 8360249 w 9906000"/>
              <a:gd name="connsiteY381" fmla="*/ 3980166 h 6858000"/>
              <a:gd name="connsiteX382" fmla="*/ 8190722 w 9906000"/>
              <a:gd name="connsiteY382" fmla="*/ 4319218 h 6858000"/>
              <a:gd name="connsiteX383" fmla="*/ 7743171 w 9906000"/>
              <a:gd name="connsiteY383" fmla="*/ 4319218 h 6858000"/>
              <a:gd name="connsiteX384" fmla="*/ 7573645 w 9906000"/>
              <a:gd name="connsiteY384" fmla="*/ 3980166 h 6858000"/>
              <a:gd name="connsiteX385" fmla="*/ 3726679 w 9906000"/>
              <a:gd name="connsiteY385" fmla="*/ 3641105 h 6858000"/>
              <a:gd name="connsiteX386" fmla="*/ 4174231 w 9906000"/>
              <a:gd name="connsiteY386" fmla="*/ 3641105 h 6858000"/>
              <a:gd name="connsiteX387" fmla="*/ 4343757 w 9906000"/>
              <a:gd name="connsiteY387" fmla="*/ 3980158 h 6858000"/>
              <a:gd name="connsiteX388" fmla="*/ 4174231 w 9906000"/>
              <a:gd name="connsiteY388" fmla="*/ 4319211 h 6858000"/>
              <a:gd name="connsiteX389" fmla="*/ 3726679 w 9906000"/>
              <a:gd name="connsiteY389" fmla="*/ 4319211 h 6858000"/>
              <a:gd name="connsiteX390" fmla="*/ 3557152 w 9906000"/>
              <a:gd name="connsiteY390" fmla="*/ 3980158 h 6858000"/>
              <a:gd name="connsiteX391" fmla="*/ 2385757 w 9906000"/>
              <a:gd name="connsiteY391" fmla="*/ 3641105 h 6858000"/>
              <a:gd name="connsiteX392" fmla="*/ 2833307 w 9906000"/>
              <a:gd name="connsiteY392" fmla="*/ 3641105 h 6858000"/>
              <a:gd name="connsiteX393" fmla="*/ 3002833 w 9906000"/>
              <a:gd name="connsiteY393" fmla="*/ 3980159 h 6858000"/>
              <a:gd name="connsiteX394" fmla="*/ 2833307 w 9906000"/>
              <a:gd name="connsiteY394" fmla="*/ 4319212 h 6858000"/>
              <a:gd name="connsiteX395" fmla="*/ 2385757 w 9906000"/>
              <a:gd name="connsiteY395" fmla="*/ 4319212 h 6858000"/>
              <a:gd name="connsiteX396" fmla="*/ 2216229 w 9906000"/>
              <a:gd name="connsiteY396" fmla="*/ 3980159 h 6858000"/>
              <a:gd name="connsiteX397" fmla="*/ 1044833 w 9906000"/>
              <a:gd name="connsiteY397" fmla="*/ 3641105 h 6858000"/>
              <a:gd name="connsiteX398" fmla="*/ 1492383 w 9906000"/>
              <a:gd name="connsiteY398" fmla="*/ 3641105 h 6858000"/>
              <a:gd name="connsiteX399" fmla="*/ 1661910 w 9906000"/>
              <a:gd name="connsiteY399" fmla="*/ 3980159 h 6858000"/>
              <a:gd name="connsiteX400" fmla="*/ 1492383 w 9906000"/>
              <a:gd name="connsiteY400" fmla="*/ 4319212 h 6858000"/>
              <a:gd name="connsiteX401" fmla="*/ 1044833 w 9906000"/>
              <a:gd name="connsiteY401" fmla="*/ 4319212 h 6858000"/>
              <a:gd name="connsiteX402" fmla="*/ 875306 w 9906000"/>
              <a:gd name="connsiteY402" fmla="*/ 3980159 h 6858000"/>
              <a:gd name="connsiteX403" fmla="*/ 0 w 9906000"/>
              <a:gd name="connsiteY403" fmla="*/ 3641105 h 6858000"/>
              <a:gd name="connsiteX404" fmla="*/ 151460 w 9906000"/>
              <a:gd name="connsiteY404" fmla="*/ 3641105 h 6858000"/>
              <a:gd name="connsiteX405" fmla="*/ 320987 w 9906000"/>
              <a:gd name="connsiteY405" fmla="*/ 3980159 h 6858000"/>
              <a:gd name="connsiteX406" fmla="*/ 151460 w 9906000"/>
              <a:gd name="connsiteY406" fmla="*/ 4319213 h 6858000"/>
              <a:gd name="connsiteX407" fmla="*/ 0 w 9906000"/>
              <a:gd name="connsiteY407" fmla="*/ 4319213 h 6858000"/>
              <a:gd name="connsiteX408" fmla="*/ 8413633 w 9906000"/>
              <a:gd name="connsiteY408" fmla="*/ 3273414 h 6858000"/>
              <a:gd name="connsiteX409" fmla="*/ 8861189 w 9906000"/>
              <a:gd name="connsiteY409" fmla="*/ 3273414 h 6858000"/>
              <a:gd name="connsiteX410" fmla="*/ 9030721 w 9906000"/>
              <a:gd name="connsiteY410" fmla="*/ 3612467 h 6858000"/>
              <a:gd name="connsiteX411" fmla="*/ 8861189 w 9906000"/>
              <a:gd name="connsiteY411" fmla="*/ 3951519 h 6858000"/>
              <a:gd name="connsiteX412" fmla="*/ 8413633 w 9906000"/>
              <a:gd name="connsiteY412" fmla="*/ 3951519 h 6858000"/>
              <a:gd name="connsiteX413" fmla="*/ 8244106 w 9906000"/>
              <a:gd name="connsiteY413" fmla="*/ 3612467 h 6858000"/>
              <a:gd name="connsiteX414" fmla="*/ 7072714 w 9906000"/>
              <a:gd name="connsiteY414" fmla="*/ 3273414 h 6858000"/>
              <a:gd name="connsiteX415" fmla="*/ 7520263 w 9906000"/>
              <a:gd name="connsiteY415" fmla="*/ 3273414 h 6858000"/>
              <a:gd name="connsiteX416" fmla="*/ 7689789 w 9906000"/>
              <a:gd name="connsiteY416" fmla="*/ 3612467 h 6858000"/>
              <a:gd name="connsiteX417" fmla="*/ 7520263 w 9906000"/>
              <a:gd name="connsiteY417" fmla="*/ 3951520 h 6858000"/>
              <a:gd name="connsiteX418" fmla="*/ 7072714 w 9906000"/>
              <a:gd name="connsiteY418" fmla="*/ 3951520 h 6858000"/>
              <a:gd name="connsiteX419" fmla="*/ 6903187 w 9906000"/>
              <a:gd name="connsiteY419" fmla="*/ 3612467 h 6858000"/>
              <a:gd name="connsiteX420" fmla="*/ 5731794 w 9906000"/>
              <a:gd name="connsiteY420" fmla="*/ 3273414 h 6858000"/>
              <a:gd name="connsiteX421" fmla="*/ 6179342 w 9906000"/>
              <a:gd name="connsiteY421" fmla="*/ 3273414 h 6858000"/>
              <a:gd name="connsiteX422" fmla="*/ 6348869 w 9906000"/>
              <a:gd name="connsiteY422" fmla="*/ 3612467 h 6858000"/>
              <a:gd name="connsiteX423" fmla="*/ 6179342 w 9906000"/>
              <a:gd name="connsiteY423" fmla="*/ 3951520 h 6858000"/>
              <a:gd name="connsiteX424" fmla="*/ 5731794 w 9906000"/>
              <a:gd name="connsiteY424" fmla="*/ 3951520 h 6858000"/>
              <a:gd name="connsiteX425" fmla="*/ 5562266 w 9906000"/>
              <a:gd name="connsiteY425" fmla="*/ 3612467 h 6858000"/>
              <a:gd name="connsiteX426" fmla="*/ 9754574 w 9906000"/>
              <a:gd name="connsiteY426" fmla="*/ 3273413 h 6858000"/>
              <a:gd name="connsiteX427" fmla="*/ 9906000 w 9906000"/>
              <a:gd name="connsiteY427" fmla="*/ 3273413 h 6858000"/>
              <a:gd name="connsiteX428" fmla="*/ 9906000 w 9906000"/>
              <a:gd name="connsiteY428" fmla="*/ 3951519 h 6858000"/>
              <a:gd name="connsiteX429" fmla="*/ 9754574 w 9906000"/>
              <a:gd name="connsiteY429" fmla="*/ 3951519 h 6858000"/>
              <a:gd name="connsiteX430" fmla="*/ 9585046 w 9906000"/>
              <a:gd name="connsiteY430" fmla="*/ 3612466 h 6858000"/>
              <a:gd name="connsiteX431" fmla="*/ 374371 w 9906000"/>
              <a:gd name="connsiteY431" fmla="*/ 3273409 h 6858000"/>
              <a:gd name="connsiteX432" fmla="*/ 821922 w 9906000"/>
              <a:gd name="connsiteY432" fmla="*/ 3273409 h 6858000"/>
              <a:gd name="connsiteX433" fmla="*/ 991449 w 9906000"/>
              <a:gd name="connsiteY433" fmla="*/ 3612460 h 6858000"/>
              <a:gd name="connsiteX434" fmla="*/ 821922 w 9906000"/>
              <a:gd name="connsiteY434" fmla="*/ 3951513 h 6858000"/>
              <a:gd name="connsiteX435" fmla="*/ 374371 w 9906000"/>
              <a:gd name="connsiteY435" fmla="*/ 3951513 h 6858000"/>
              <a:gd name="connsiteX436" fmla="*/ 204845 w 9906000"/>
              <a:gd name="connsiteY436" fmla="*/ 3612460 h 6858000"/>
              <a:gd name="connsiteX437" fmla="*/ 3056217 w 9906000"/>
              <a:gd name="connsiteY437" fmla="*/ 3273407 h 6858000"/>
              <a:gd name="connsiteX438" fmla="*/ 3503767 w 9906000"/>
              <a:gd name="connsiteY438" fmla="*/ 3273407 h 6858000"/>
              <a:gd name="connsiteX439" fmla="*/ 3673295 w 9906000"/>
              <a:gd name="connsiteY439" fmla="*/ 3612459 h 6858000"/>
              <a:gd name="connsiteX440" fmla="*/ 3503767 w 9906000"/>
              <a:gd name="connsiteY440" fmla="*/ 3951512 h 6858000"/>
              <a:gd name="connsiteX441" fmla="*/ 3056217 w 9906000"/>
              <a:gd name="connsiteY441" fmla="*/ 3951512 h 6858000"/>
              <a:gd name="connsiteX442" fmla="*/ 2886690 w 9906000"/>
              <a:gd name="connsiteY442" fmla="*/ 3612459 h 6858000"/>
              <a:gd name="connsiteX443" fmla="*/ 1715295 w 9906000"/>
              <a:gd name="connsiteY443" fmla="*/ 3273407 h 6858000"/>
              <a:gd name="connsiteX444" fmla="*/ 2162845 w 9906000"/>
              <a:gd name="connsiteY444" fmla="*/ 3273407 h 6858000"/>
              <a:gd name="connsiteX445" fmla="*/ 2332372 w 9906000"/>
              <a:gd name="connsiteY445" fmla="*/ 3612460 h 6858000"/>
              <a:gd name="connsiteX446" fmla="*/ 2162845 w 9906000"/>
              <a:gd name="connsiteY446" fmla="*/ 3951512 h 6858000"/>
              <a:gd name="connsiteX447" fmla="*/ 1715295 w 9906000"/>
              <a:gd name="connsiteY447" fmla="*/ 3951512 h 6858000"/>
              <a:gd name="connsiteX448" fmla="*/ 1545768 w 9906000"/>
              <a:gd name="connsiteY448" fmla="*/ 3612460 h 6858000"/>
              <a:gd name="connsiteX449" fmla="*/ 4397141 w 9906000"/>
              <a:gd name="connsiteY449" fmla="*/ 3273406 h 6858000"/>
              <a:gd name="connsiteX450" fmla="*/ 4844692 w 9906000"/>
              <a:gd name="connsiteY450" fmla="*/ 3273406 h 6858000"/>
              <a:gd name="connsiteX451" fmla="*/ 5014219 w 9906000"/>
              <a:gd name="connsiteY451" fmla="*/ 3612459 h 6858000"/>
              <a:gd name="connsiteX452" fmla="*/ 4844692 w 9906000"/>
              <a:gd name="connsiteY452" fmla="*/ 3951512 h 6858000"/>
              <a:gd name="connsiteX453" fmla="*/ 4397141 w 9906000"/>
              <a:gd name="connsiteY453" fmla="*/ 3951512 h 6858000"/>
              <a:gd name="connsiteX454" fmla="*/ 4227615 w 9906000"/>
              <a:gd name="connsiteY454" fmla="*/ 3612459 h 6858000"/>
              <a:gd name="connsiteX455" fmla="*/ 3726679 w 9906000"/>
              <a:gd name="connsiteY455" fmla="*/ 2906487 h 6858000"/>
              <a:gd name="connsiteX456" fmla="*/ 4174231 w 9906000"/>
              <a:gd name="connsiteY456" fmla="*/ 2906487 h 6858000"/>
              <a:gd name="connsiteX457" fmla="*/ 4343757 w 9906000"/>
              <a:gd name="connsiteY457" fmla="*/ 3245541 h 6858000"/>
              <a:gd name="connsiteX458" fmla="*/ 4174231 w 9906000"/>
              <a:gd name="connsiteY458" fmla="*/ 3584594 h 6858000"/>
              <a:gd name="connsiteX459" fmla="*/ 3726679 w 9906000"/>
              <a:gd name="connsiteY459" fmla="*/ 3584594 h 6858000"/>
              <a:gd name="connsiteX460" fmla="*/ 3557152 w 9906000"/>
              <a:gd name="connsiteY460" fmla="*/ 3245541 h 6858000"/>
              <a:gd name="connsiteX461" fmla="*/ 2385757 w 9906000"/>
              <a:gd name="connsiteY461" fmla="*/ 2906487 h 6858000"/>
              <a:gd name="connsiteX462" fmla="*/ 2833307 w 9906000"/>
              <a:gd name="connsiteY462" fmla="*/ 2906487 h 6858000"/>
              <a:gd name="connsiteX463" fmla="*/ 3002835 w 9906000"/>
              <a:gd name="connsiteY463" fmla="*/ 3245541 h 6858000"/>
              <a:gd name="connsiteX464" fmla="*/ 2833307 w 9906000"/>
              <a:gd name="connsiteY464" fmla="*/ 3584594 h 6858000"/>
              <a:gd name="connsiteX465" fmla="*/ 2385757 w 9906000"/>
              <a:gd name="connsiteY465" fmla="*/ 3584594 h 6858000"/>
              <a:gd name="connsiteX466" fmla="*/ 2216230 w 9906000"/>
              <a:gd name="connsiteY466" fmla="*/ 3245541 h 6858000"/>
              <a:gd name="connsiteX467" fmla="*/ 1044834 w 9906000"/>
              <a:gd name="connsiteY467" fmla="*/ 2906487 h 6858000"/>
              <a:gd name="connsiteX468" fmla="*/ 1492384 w 9906000"/>
              <a:gd name="connsiteY468" fmla="*/ 2906487 h 6858000"/>
              <a:gd name="connsiteX469" fmla="*/ 1661911 w 9906000"/>
              <a:gd name="connsiteY469" fmla="*/ 3245541 h 6858000"/>
              <a:gd name="connsiteX470" fmla="*/ 1492384 w 9906000"/>
              <a:gd name="connsiteY470" fmla="*/ 3584594 h 6858000"/>
              <a:gd name="connsiteX471" fmla="*/ 1044834 w 9906000"/>
              <a:gd name="connsiteY471" fmla="*/ 3584594 h 6858000"/>
              <a:gd name="connsiteX472" fmla="*/ 875307 w 9906000"/>
              <a:gd name="connsiteY472" fmla="*/ 3245541 h 6858000"/>
              <a:gd name="connsiteX473" fmla="*/ 0 w 9906000"/>
              <a:gd name="connsiteY473" fmla="*/ 2906487 h 6858000"/>
              <a:gd name="connsiteX474" fmla="*/ 151461 w 9906000"/>
              <a:gd name="connsiteY474" fmla="*/ 2906487 h 6858000"/>
              <a:gd name="connsiteX475" fmla="*/ 320988 w 9906000"/>
              <a:gd name="connsiteY475" fmla="*/ 3245541 h 6858000"/>
              <a:gd name="connsiteX476" fmla="*/ 151461 w 9906000"/>
              <a:gd name="connsiteY476" fmla="*/ 3584594 h 6858000"/>
              <a:gd name="connsiteX477" fmla="*/ 0 w 9906000"/>
              <a:gd name="connsiteY477" fmla="*/ 3584594 h 6858000"/>
              <a:gd name="connsiteX478" fmla="*/ 9084077 w 9906000"/>
              <a:gd name="connsiteY478" fmla="*/ 2906486 h 6858000"/>
              <a:gd name="connsiteX479" fmla="*/ 9531630 w 9906000"/>
              <a:gd name="connsiteY479" fmla="*/ 2906486 h 6858000"/>
              <a:gd name="connsiteX480" fmla="*/ 9701157 w 9906000"/>
              <a:gd name="connsiteY480" fmla="*/ 3245540 h 6858000"/>
              <a:gd name="connsiteX481" fmla="*/ 9531630 w 9906000"/>
              <a:gd name="connsiteY481" fmla="*/ 3584594 h 6858000"/>
              <a:gd name="connsiteX482" fmla="*/ 9084077 w 9906000"/>
              <a:gd name="connsiteY482" fmla="*/ 3584594 h 6858000"/>
              <a:gd name="connsiteX483" fmla="*/ 8914550 w 9906000"/>
              <a:gd name="connsiteY483" fmla="*/ 3245540 h 6858000"/>
              <a:gd name="connsiteX484" fmla="*/ 7743152 w 9906000"/>
              <a:gd name="connsiteY484" fmla="*/ 2906486 h 6858000"/>
              <a:gd name="connsiteX485" fmla="*/ 8190702 w 9906000"/>
              <a:gd name="connsiteY485" fmla="*/ 2906486 h 6858000"/>
              <a:gd name="connsiteX486" fmla="*/ 8360229 w 9906000"/>
              <a:gd name="connsiteY486" fmla="*/ 3245540 h 6858000"/>
              <a:gd name="connsiteX487" fmla="*/ 8190702 w 9906000"/>
              <a:gd name="connsiteY487" fmla="*/ 3584594 h 6858000"/>
              <a:gd name="connsiteX488" fmla="*/ 7743152 w 9906000"/>
              <a:gd name="connsiteY488" fmla="*/ 3584594 h 6858000"/>
              <a:gd name="connsiteX489" fmla="*/ 7573626 w 9906000"/>
              <a:gd name="connsiteY489" fmla="*/ 3245540 h 6858000"/>
              <a:gd name="connsiteX490" fmla="*/ 6402230 w 9906000"/>
              <a:gd name="connsiteY490" fmla="*/ 2906486 h 6858000"/>
              <a:gd name="connsiteX491" fmla="*/ 6849780 w 9906000"/>
              <a:gd name="connsiteY491" fmla="*/ 2906486 h 6858000"/>
              <a:gd name="connsiteX492" fmla="*/ 7019307 w 9906000"/>
              <a:gd name="connsiteY492" fmla="*/ 3245540 h 6858000"/>
              <a:gd name="connsiteX493" fmla="*/ 6849780 w 9906000"/>
              <a:gd name="connsiteY493" fmla="*/ 3584594 h 6858000"/>
              <a:gd name="connsiteX494" fmla="*/ 6402230 w 9906000"/>
              <a:gd name="connsiteY494" fmla="*/ 3584594 h 6858000"/>
              <a:gd name="connsiteX495" fmla="*/ 6232704 w 9906000"/>
              <a:gd name="connsiteY495" fmla="*/ 3245540 h 6858000"/>
              <a:gd name="connsiteX496" fmla="*/ 5061309 w 9906000"/>
              <a:gd name="connsiteY496" fmla="*/ 2906486 h 6858000"/>
              <a:gd name="connsiteX497" fmla="*/ 5508858 w 9906000"/>
              <a:gd name="connsiteY497" fmla="*/ 2906486 h 6858000"/>
              <a:gd name="connsiteX498" fmla="*/ 5678386 w 9906000"/>
              <a:gd name="connsiteY498" fmla="*/ 3245540 h 6858000"/>
              <a:gd name="connsiteX499" fmla="*/ 5508858 w 9906000"/>
              <a:gd name="connsiteY499" fmla="*/ 3584594 h 6858000"/>
              <a:gd name="connsiteX500" fmla="*/ 5061309 w 9906000"/>
              <a:gd name="connsiteY500" fmla="*/ 3584594 h 6858000"/>
              <a:gd name="connsiteX501" fmla="*/ 4891783 w 9906000"/>
              <a:gd name="connsiteY501" fmla="*/ 3245540 h 6858000"/>
              <a:gd name="connsiteX502" fmla="*/ 9754542 w 9906000"/>
              <a:gd name="connsiteY502" fmla="*/ 2538786 h 6858000"/>
              <a:gd name="connsiteX503" fmla="*/ 9906000 w 9906000"/>
              <a:gd name="connsiteY503" fmla="*/ 2538786 h 6858000"/>
              <a:gd name="connsiteX504" fmla="*/ 9906000 w 9906000"/>
              <a:gd name="connsiteY504" fmla="*/ 3216894 h 6858000"/>
              <a:gd name="connsiteX505" fmla="*/ 9754542 w 9906000"/>
              <a:gd name="connsiteY505" fmla="*/ 3216894 h 6858000"/>
              <a:gd name="connsiteX506" fmla="*/ 9585014 w 9906000"/>
              <a:gd name="connsiteY506" fmla="*/ 2877840 h 6858000"/>
              <a:gd name="connsiteX507" fmla="*/ 8413613 w 9906000"/>
              <a:gd name="connsiteY507" fmla="*/ 2538786 h 6858000"/>
              <a:gd name="connsiteX508" fmla="*/ 8861165 w 9906000"/>
              <a:gd name="connsiteY508" fmla="*/ 2538786 h 6858000"/>
              <a:gd name="connsiteX509" fmla="*/ 9030693 w 9906000"/>
              <a:gd name="connsiteY509" fmla="*/ 2877840 h 6858000"/>
              <a:gd name="connsiteX510" fmla="*/ 8861165 w 9906000"/>
              <a:gd name="connsiteY510" fmla="*/ 3216894 h 6858000"/>
              <a:gd name="connsiteX511" fmla="*/ 8413613 w 9906000"/>
              <a:gd name="connsiteY511" fmla="*/ 3216894 h 6858000"/>
              <a:gd name="connsiteX512" fmla="*/ 8244087 w 9906000"/>
              <a:gd name="connsiteY512" fmla="*/ 2877840 h 6858000"/>
              <a:gd name="connsiteX513" fmla="*/ 7072692 w 9906000"/>
              <a:gd name="connsiteY513" fmla="*/ 2538786 h 6858000"/>
              <a:gd name="connsiteX514" fmla="*/ 7520241 w 9906000"/>
              <a:gd name="connsiteY514" fmla="*/ 2538786 h 6858000"/>
              <a:gd name="connsiteX515" fmla="*/ 7689769 w 9906000"/>
              <a:gd name="connsiteY515" fmla="*/ 2877840 h 6858000"/>
              <a:gd name="connsiteX516" fmla="*/ 7520241 w 9906000"/>
              <a:gd name="connsiteY516" fmla="*/ 3216894 h 6858000"/>
              <a:gd name="connsiteX517" fmla="*/ 7072692 w 9906000"/>
              <a:gd name="connsiteY517" fmla="*/ 3216894 h 6858000"/>
              <a:gd name="connsiteX518" fmla="*/ 6903165 w 9906000"/>
              <a:gd name="connsiteY518" fmla="*/ 2877840 h 6858000"/>
              <a:gd name="connsiteX519" fmla="*/ 5731769 w 9906000"/>
              <a:gd name="connsiteY519" fmla="*/ 2538786 h 6858000"/>
              <a:gd name="connsiteX520" fmla="*/ 6179319 w 9906000"/>
              <a:gd name="connsiteY520" fmla="*/ 2538786 h 6858000"/>
              <a:gd name="connsiteX521" fmla="*/ 6348846 w 9906000"/>
              <a:gd name="connsiteY521" fmla="*/ 2877840 h 6858000"/>
              <a:gd name="connsiteX522" fmla="*/ 6179319 w 9906000"/>
              <a:gd name="connsiteY522" fmla="*/ 3216894 h 6858000"/>
              <a:gd name="connsiteX523" fmla="*/ 5731769 w 9906000"/>
              <a:gd name="connsiteY523" fmla="*/ 3216894 h 6858000"/>
              <a:gd name="connsiteX524" fmla="*/ 5562243 w 9906000"/>
              <a:gd name="connsiteY524" fmla="*/ 2877840 h 6858000"/>
              <a:gd name="connsiteX525" fmla="*/ 4397141 w 9906000"/>
              <a:gd name="connsiteY525" fmla="*/ 2538786 h 6858000"/>
              <a:gd name="connsiteX526" fmla="*/ 4844692 w 9906000"/>
              <a:gd name="connsiteY526" fmla="*/ 2538786 h 6858000"/>
              <a:gd name="connsiteX527" fmla="*/ 5014219 w 9906000"/>
              <a:gd name="connsiteY527" fmla="*/ 2877840 h 6858000"/>
              <a:gd name="connsiteX528" fmla="*/ 4844692 w 9906000"/>
              <a:gd name="connsiteY528" fmla="*/ 3216894 h 6858000"/>
              <a:gd name="connsiteX529" fmla="*/ 4397141 w 9906000"/>
              <a:gd name="connsiteY529" fmla="*/ 3216894 h 6858000"/>
              <a:gd name="connsiteX530" fmla="*/ 4227615 w 9906000"/>
              <a:gd name="connsiteY530" fmla="*/ 2877840 h 6858000"/>
              <a:gd name="connsiteX531" fmla="*/ 3056218 w 9906000"/>
              <a:gd name="connsiteY531" fmla="*/ 2538786 h 6858000"/>
              <a:gd name="connsiteX532" fmla="*/ 3503768 w 9906000"/>
              <a:gd name="connsiteY532" fmla="*/ 2538786 h 6858000"/>
              <a:gd name="connsiteX533" fmla="*/ 3673295 w 9906000"/>
              <a:gd name="connsiteY533" fmla="*/ 2877840 h 6858000"/>
              <a:gd name="connsiteX534" fmla="*/ 3503768 w 9906000"/>
              <a:gd name="connsiteY534" fmla="*/ 3216894 h 6858000"/>
              <a:gd name="connsiteX535" fmla="*/ 3056218 w 9906000"/>
              <a:gd name="connsiteY535" fmla="*/ 3216894 h 6858000"/>
              <a:gd name="connsiteX536" fmla="*/ 2886691 w 9906000"/>
              <a:gd name="connsiteY536" fmla="*/ 2877840 h 6858000"/>
              <a:gd name="connsiteX537" fmla="*/ 1715296 w 9906000"/>
              <a:gd name="connsiteY537" fmla="*/ 2538786 h 6858000"/>
              <a:gd name="connsiteX538" fmla="*/ 2162845 w 9906000"/>
              <a:gd name="connsiteY538" fmla="*/ 2538786 h 6858000"/>
              <a:gd name="connsiteX539" fmla="*/ 2332373 w 9906000"/>
              <a:gd name="connsiteY539" fmla="*/ 2877840 h 6858000"/>
              <a:gd name="connsiteX540" fmla="*/ 2162845 w 9906000"/>
              <a:gd name="connsiteY540" fmla="*/ 3216894 h 6858000"/>
              <a:gd name="connsiteX541" fmla="*/ 1715296 w 9906000"/>
              <a:gd name="connsiteY541" fmla="*/ 3216894 h 6858000"/>
              <a:gd name="connsiteX542" fmla="*/ 1545769 w 9906000"/>
              <a:gd name="connsiteY542" fmla="*/ 2877840 h 6858000"/>
              <a:gd name="connsiteX543" fmla="*/ 374372 w 9906000"/>
              <a:gd name="connsiteY543" fmla="*/ 2538786 h 6858000"/>
              <a:gd name="connsiteX544" fmla="*/ 821922 w 9906000"/>
              <a:gd name="connsiteY544" fmla="*/ 2538786 h 6858000"/>
              <a:gd name="connsiteX545" fmla="*/ 991449 w 9906000"/>
              <a:gd name="connsiteY545" fmla="*/ 2877840 h 6858000"/>
              <a:gd name="connsiteX546" fmla="*/ 821922 w 9906000"/>
              <a:gd name="connsiteY546" fmla="*/ 3216894 h 6858000"/>
              <a:gd name="connsiteX547" fmla="*/ 374372 w 9906000"/>
              <a:gd name="connsiteY547" fmla="*/ 3216894 h 6858000"/>
              <a:gd name="connsiteX548" fmla="*/ 204845 w 9906000"/>
              <a:gd name="connsiteY548" fmla="*/ 2877840 h 6858000"/>
              <a:gd name="connsiteX549" fmla="*/ 9084079 w 9906000"/>
              <a:gd name="connsiteY549" fmla="*/ 2171086 h 6858000"/>
              <a:gd name="connsiteX550" fmla="*/ 9531631 w 9906000"/>
              <a:gd name="connsiteY550" fmla="*/ 2171086 h 6858000"/>
              <a:gd name="connsiteX551" fmla="*/ 9701160 w 9906000"/>
              <a:gd name="connsiteY551" fmla="*/ 2510141 h 6858000"/>
              <a:gd name="connsiteX552" fmla="*/ 9531631 w 9906000"/>
              <a:gd name="connsiteY552" fmla="*/ 2849194 h 6858000"/>
              <a:gd name="connsiteX553" fmla="*/ 9084079 w 9906000"/>
              <a:gd name="connsiteY553" fmla="*/ 2849194 h 6858000"/>
              <a:gd name="connsiteX554" fmla="*/ 8914552 w 9906000"/>
              <a:gd name="connsiteY554" fmla="*/ 2510141 h 6858000"/>
              <a:gd name="connsiteX555" fmla="*/ 7743154 w 9906000"/>
              <a:gd name="connsiteY555" fmla="*/ 2171086 h 6858000"/>
              <a:gd name="connsiteX556" fmla="*/ 8190703 w 9906000"/>
              <a:gd name="connsiteY556" fmla="*/ 2171086 h 6858000"/>
              <a:gd name="connsiteX557" fmla="*/ 8360230 w 9906000"/>
              <a:gd name="connsiteY557" fmla="*/ 2510141 h 6858000"/>
              <a:gd name="connsiteX558" fmla="*/ 8190703 w 9906000"/>
              <a:gd name="connsiteY558" fmla="*/ 2849194 h 6858000"/>
              <a:gd name="connsiteX559" fmla="*/ 7743154 w 9906000"/>
              <a:gd name="connsiteY559" fmla="*/ 2849194 h 6858000"/>
              <a:gd name="connsiteX560" fmla="*/ 7573626 w 9906000"/>
              <a:gd name="connsiteY560" fmla="*/ 2510141 h 6858000"/>
              <a:gd name="connsiteX561" fmla="*/ 6402232 w 9906000"/>
              <a:gd name="connsiteY561" fmla="*/ 2171086 h 6858000"/>
              <a:gd name="connsiteX562" fmla="*/ 6849782 w 9906000"/>
              <a:gd name="connsiteY562" fmla="*/ 2171086 h 6858000"/>
              <a:gd name="connsiteX563" fmla="*/ 7019308 w 9906000"/>
              <a:gd name="connsiteY563" fmla="*/ 2510141 h 6858000"/>
              <a:gd name="connsiteX564" fmla="*/ 6849782 w 9906000"/>
              <a:gd name="connsiteY564" fmla="*/ 2849194 h 6858000"/>
              <a:gd name="connsiteX565" fmla="*/ 6402232 w 9906000"/>
              <a:gd name="connsiteY565" fmla="*/ 2849194 h 6858000"/>
              <a:gd name="connsiteX566" fmla="*/ 6232705 w 9906000"/>
              <a:gd name="connsiteY566" fmla="*/ 2510141 h 6858000"/>
              <a:gd name="connsiteX567" fmla="*/ 5061310 w 9906000"/>
              <a:gd name="connsiteY567" fmla="*/ 2171086 h 6858000"/>
              <a:gd name="connsiteX568" fmla="*/ 5508859 w 9906000"/>
              <a:gd name="connsiteY568" fmla="*/ 2171086 h 6858000"/>
              <a:gd name="connsiteX569" fmla="*/ 5678387 w 9906000"/>
              <a:gd name="connsiteY569" fmla="*/ 2510141 h 6858000"/>
              <a:gd name="connsiteX570" fmla="*/ 5508859 w 9906000"/>
              <a:gd name="connsiteY570" fmla="*/ 2849194 h 6858000"/>
              <a:gd name="connsiteX571" fmla="*/ 5061310 w 9906000"/>
              <a:gd name="connsiteY571" fmla="*/ 2849194 h 6858000"/>
              <a:gd name="connsiteX572" fmla="*/ 4891784 w 9906000"/>
              <a:gd name="connsiteY572" fmla="*/ 2510141 h 6858000"/>
              <a:gd name="connsiteX573" fmla="*/ 3726679 w 9906000"/>
              <a:gd name="connsiteY573" fmla="*/ 2171086 h 6858000"/>
              <a:gd name="connsiteX574" fmla="*/ 4174231 w 9906000"/>
              <a:gd name="connsiteY574" fmla="*/ 2171086 h 6858000"/>
              <a:gd name="connsiteX575" fmla="*/ 4343757 w 9906000"/>
              <a:gd name="connsiteY575" fmla="*/ 2510141 h 6858000"/>
              <a:gd name="connsiteX576" fmla="*/ 4174231 w 9906000"/>
              <a:gd name="connsiteY576" fmla="*/ 2849194 h 6858000"/>
              <a:gd name="connsiteX577" fmla="*/ 3726679 w 9906000"/>
              <a:gd name="connsiteY577" fmla="*/ 2849194 h 6858000"/>
              <a:gd name="connsiteX578" fmla="*/ 3557152 w 9906000"/>
              <a:gd name="connsiteY578" fmla="*/ 2510141 h 6858000"/>
              <a:gd name="connsiteX579" fmla="*/ 2385757 w 9906000"/>
              <a:gd name="connsiteY579" fmla="*/ 2171086 h 6858000"/>
              <a:gd name="connsiteX580" fmla="*/ 2833307 w 9906000"/>
              <a:gd name="connsiteY580" fmla="*/ 2171086 h 6858000"/>
              <a:gd name="connsiteX581" fmla="*/ 3002835 w 9906000"/>
              <a:gd name="connsiteY581" fmla="*/ 2510141 h 6858000"/>
              <a:gd name="connsiteX582" fmla="*/ 2833307 w 9906000"/>
              <a:gd name="connsiteY582" fmla="*/ 2849194 h 6858000"/>
              <a:gd name="connsiteX583" fmla="*/ 2385757 w 9906000"/>
              <a:gd name="connsiteY583" fmla="*/ 2849194 h 6858000"/>
              <a:gd name="connsiteX584" fmla="*/ 2216230 w 9906000"/>
              <a:gd name="connsiteY584" fmla="*/ 2510141 h 6858000"/>
              <a:gd name="connsiteX585" fmla="*/ 1044834 w 9906000"/>
              <a:gd name="connsiteY585" fmla="*/ 2171086 h 6858000"/>
              <a:gd name="connsiteX586" fmla="*/ 1492384 w 9906000"/>
              <a:gd name="connsiteY586" fmla="*/ 2171086 h 6858000"/>
              <a:gd name="connsiteX587" fmla="*/ 1661911 w 9906000"/>
              <a:gd name="connsiteY587" fmla="*/ 2510141 h 6858000"/>
              <a:gd name="connsiteX588" fmla="*/ 1492384 w 9906000"/>
              <a:gd name="connsiteY588" fmla="*/ 2849194 h 6858000"/>
              <a:gd name="connsiteX589" fmla="*/ 1044834 w 9906000"/>
              <a:gd name="connsiteY589" fmla="*/ 2849194 h 6858000"/>
              <a:gd name="connsiteX590" fmla="*/ 875307 w 9906000"/>
              <a:gd name="connsiteY590" fmla="*/ 2510141 h 6858000"/>
              <a:gd name="connsiteX591" fmla="*/ 0 w 9906000"/>
              <a:gd name="connsiteY591" fmla="*/ 2171086 h 6858000"/>
              <a:gd name="connsiteX592" fmla="*/ 151461 w 9906000"/>
              <a:gd name="connsiteY592" fmla="*/ 2171086 h 6858000"/>
              <a:gd name="connsiteX593" fmla="*/ 320988 w 9906000"/>
              <a:gd name="connsiteY593" fmla="*/ 2510141 h 6858000"/>
              <a:gd name="connsiteX594" fmla="*/ 151461 w 9906000"/>
              <a:gd name="connsiteY594" fmla="*/ 2849194 h 6858000"/>
              <a:gd name="connsiteX595" fmla="*/ 0 w 9906000"/>
              <a:gd name="connsiteY595" fmla="*/ 2849194 h 6858000"/>
              <a:gd name="connsiteX596" fmla="*/ 9754543 w 9906000"/>
              <a:gd name="connsiteY596" fmla="*/ 1803386 h 6858000"/>
              <a:gd name="connsiteX597" fmla="*/ 9906000 w 9906000"/>
              <a:gd name="connsiteY597" fmla="*/ 1803386 h 6858000"/>
              <a:gd name="connsiteX598" fmla="*/ 9906000 w 9906000"/>
              <a:gd name="connsiteY598" fmla="*/ 2481494 h 6858000"/>
              <a:gd name="connsiteX599" fmla="*/ 9754543 w 9906000"/>
              <a:gd name="connsiteY599" fmla="*/ 2481494 h 6858000"/>
              <a:gd name="connsiteX600" fmla="*/ 9585016 w 9906000"/>
              <a:gd name="connsiteY600" fmla="*/ 2142440 h 6858000"/>
              <a:gd name="connsiteX601" fmla="*/ 8413615 w 9906000"/>
              <a:gd name="connsiteY601" fmla="*/ 1803386 h 6858000"/>
              <a:gd name="connsiteX602" fmla="*/ 8861167 w 9906000"/>
              <a:gd name="connsiteY602" fmla="*/ 1803386 h 6858000"/>
              <a:gd name="connsiteX603" fmla="*/ 9030695 w 9906000"/>
              <a:gd name="connsiteY603" fmla="*/ 2142440 h 6858000"/>
              <a:gd name="connsiteX604" fmla="*/ 8861167 w 9906000"/>
              <a:gd name="connsiteY604" fmla="*/ 2481494 h 6858000"/>
              <a:gd name="connsiteX605" fmla="*/ 8413615 w 9906000"/>
              <a:gd name="connsiteY605" fmla="*/ 2481494 h 6858000"/>
              <a:gd name="connsiteX606" fmla="*/ 8244087 w 9906000"/>
              <a:gd name="connsiteY606" fmla="*/ 2142440 h 6858000"/>
              <a:gd name="connsiteX607" fmla="*/ 7072693 w 9906000"/>
              <a:gd name="connsiteY607" fmla="*/ 1803386 h 6858000"/>
              <a:gd name="connsiteX608" fmla="*/ 7520243 w 9906000"/>
              <a:gd name="connsiteY608" fmla="*/ 1803386 h 6858000"/>
              <a:gd name="connsiteX609" fmla="*/ 7689769 w 9906000"/>
              <a:gd name="connsiteY609" fmla="*/ 2142440 h 6858000"/>
              <a:gd name="connsiteX610" fmla="*/ 7520243 w 9906000"/>
              <a:gd name="connsiteY610" fmla="*/ 2481494 h 6858000"/>
              <a:gd name="connsiteX611" fmla="*/ 7072693 w 9906000"/>
              <a:gd name="connsiteY611" fmla="*/ 2481494 h 6858000"/>
              <a:gd name="connsiteX612" fmla="*/ 6903166 w 9906000"/>
              <a:gd name="connsiteY612" fmla="*/ 2142440 h 6858000"/>
              <a:gd name="connsiteX613" fmla="*/ 5731771 w 9906000"/>
              <a:gd name="connsiteY613" fmla="*/ 1803386 h 6858000"/>
              <a:gd name="connsiteX614" fmla="*/ 6179321 w 9906000"/>
              <a:gd name="connsiteY614" fmla="*/ 1803386 h 6858000"/>
              <a:gd name="connsiteX615" fmla="*/ 6348847 w 9906000"/>
              <a:gd name="connsiteY615" fmla="*/ 2142440 h 6858000"/>
              <a:gd name="connsiteX616" fmla="*/ 6179321 w 9906000"/>
              <a:gd name="connsiteY616" fmla="*/ 2481494 h 6858000"/>
              <a:gd name="connsiteX617" fmla="*/ 5731771 w 9906000"/>
              <a:gd name="connsiteY617" fmla="*/ 2481494 h 6858000"/>
              <a:gd name="connsiteX618" fmla="*/ 5562243 w 9906000"/>
              <a:gd name="connsiteY618" fmla="*/ 2142440 h 6858000"/>
              <a:gd name="connsiteX619" fmla="*/ 4397141 w 9906000"/>
              <a:gd name="connsiteY619" fmla="*/ 1803386 h 6858000"/>
              <a:gd name="connsiteX620" fmla="*/ 4844692 w 9906000"/>
              <a:gd name="connsiteY620" fmla="*/ 1803386 h 6858000"/>
              <a:gd name="connsiteX621" fmla="*/ 5014219 w 9906000"/>
              <a:gd name="connsiteY621" fmla="*/ 2142440 h 6858000"/>
              <a:gd name="connsiteX622" fmla="*/ 4844692 w 9906000"/>
              <a:gd name="connsiteY622" fmla="*/ 2481494 h 6858000"/>
              <a:gd name="connsiteX623" fmla="*/ 4397141 w 9906000"/>
              <a:gd name="connsiteY623" fmla="*/ 2481494 h 6858000"/>
              <a:gd name="connsiteX624" fmla="*/ 4227615 w 9906000"/>
              <a:gd name="connsiteY624" fmla="*/ 2142440 h 6858000"/>
              <a:gd name="connsiteX625" fmla="*/ 3056218 w 9906000"/>
              <a:gd name="connsiteY625" fmla="*/ 1803386 h 6858000"/>
              <a:gd name="connsiteX626" fmla="*/ 3503768 w 9906000"/>
              <a:gd name="connsiteY626" fmla="*/ 1803386 h 6858000"/>
              <a:gd name="connsiteX627" fmla="*/ 3673295 w 9906000"/>
              <a:gd name="connsiteY627" fmla="*/ 2142440 h 6858000"/>
              <a:gd name="connsiteX628" fmla="*/ 3503768 w 9906000"/>
              <a:gd name="connsiteY628" fmla="*/ 2481494 h 6858000"/>
              <a:gd name="connsiteX629" fmla="*/ 3056218 w 9906000"/>
              <a:gd name="connsiteY629" fmla="*/ 2481494 h 6858000"/>
              <a:gd name="connsiteX630" fmla="*/ 2886691 w 9906000"/>
              <a:gd name="connsiteY630" fmla="*/ 2142440 h 6858000"/>
              <a:gd name="connsiteX631" fmla="*/ 1715296 w 9906000"/>
              <a:gd name="connsiteY631" fmla="*/ 1803386 h 6858000"/>
              <a:gd name="connsiteX632" fmla="*/ 2162845 w 9906000"/>
              <a:gd name="connsiteY632" fmla="*/ 1803386 h 6858000"/>
              <a:gd name="connsiteX633" fmla="*/ 2332373 w 9906000"/>
              <a:gd name="connsiteY633" fmla="*/ 2142440 h 6858000"/>
              <a:gd name="connsiteX634" fmla="*/ 2162845 w 9906000"/>
              <a:gd name="connsiteY634" fmla="*/ 2481494 h 6858000"/>
              <a:gd name="connsiteX635" fmla="*/ 1715296 w 9906000"/>
              <a:gd name="connsiteY635" fmla="*/ 2481494 h 6858000"/>
              <a:gd name="connsiteX636" fmla="*/ 1545769 w 9906000"/>
              <a:gd name="connsiteY636" fmla="*/ 2142440 h 6858000"/>
              <a:gd name="connsiteX637" fmla="*/ 374372 w 9906000"/>
              <a:gd name="connsiteY637" fmla="*/ 1803386 h 6858000"/>
              <a:gd name="connsiteX638" fmla="*/ 821922 w 9906000"/>
              <a:gd name="connsiteY638" fmla="*/ 1803386 h 6858000"/>
              <a:gd name="connsiteX639" fmla="*/ 991449 w 9906000"/>
              <a:gd name="connsiteY639" fmla="*/ 2142440 h 6858000"/>
              <a:gd name="connsiteX640" fmla="*/ 821922 w 9906000"/>
              <a:gd name="connsiteY640" fmla="*/ 2481494 h 6858000"/>
              <a:gd name="connsiteX641" fmla="*/ 374372 w 9906000"/>
              <a:gd name="connsiteY641" fmla="*/ 2481494 h 6858000"/>
              <a:gd name="connsiteX642" fmla="*/ 204845 w 9906000"/>
              <a:gd name="connsiteY642" fmla="*/ 2142440 h 6858000"/>
              <a:gd name="connsiteX643" fmla="*/ 9084080 w 9906000"/>
              <a:gd name="connsiteY643" fmla="*/ 1436095 h 6858000"/>
              <a:gd name="connsiteX644" fmla="*/ 9531633 w 9906000"/>
              <a:gd name="connsiteY644" fmla="*/ 1436095 h 6858000"/>
              <a:gd name="connsiteX645" fmla="*/ 9701162 w 9906000"/>
              <a:gd name="connsiteY645" fmla="*/ 1775149 h 6858000"/>
              <a:gd name="connsiteX646" fmla="*/ 9531633 w 9906000"/>
              <a:gd name="connsiteY646" fmla="*/ 2114203 h 6858000"/>
              <a:gd name="connsiteX647" fmla="*/ 9084080 w 9906000"/>
              <a:gd name="connsiteY647" fmla="*/ 2114203 h 6858000"/>
              <a:gd name="connsiteX648" fmla="*/ 8914553 w 9906000"/>
              <a:gd name="connsiteY648" fmla="*/ 1775149 h 6858000"/>
              <a:gd name="connsiteX649" fmla="*/ 7743154 w 9906000"/>
              <a:gd name="connsiteY649" fmla="*/ 1436095 h 6858000"/>
              <a:gd name="connsiteX650" fmla="*/ 8190704 w 9906000"/>
              <a:gd name="connsiteY650" fmla="*/ 1436095 h 6858000"/>
              <a:gd name="connsiteX651" fmla="*/ 8360231 w 9906000"/>
              <a:gd name="connsiteY651" fmla="*/ 1775149 h 6858000"/>
              <a:gd name="connsiteX652" fmla="*/ 8190704 w 9906000"/>
              <a:gd name="connsiteY652" fmla="*/ 2114203 h 6858000"/>
              <a:gd name="connsiteX653" fmla="*/ 7743154 w 9906000"/>
              <a:gd name="connsiteY653" fmla="*/ 2114203 h 6858000"/>
              <a:gd name="connsiteX654" fmla="*/ 7573628 w 9906000"/>
              <a:gd name="connsiteY654" fmla="*/ 1775149 h 6858000"/>
              <a:gd name="connsiteX655" fmla="*/ 6402233 w 9906000"/>
              <a:gd name="connsiteY655" fmla="*/ 1436095 h 6858000"/>
              <a:gd name="connsiteX656" fmla="*/ 6849782 w 9906000"/>
              <a:gd name="connsiteY656" fmla="*/ 1436095 h 6858000"/>
              <a:gd name="connsiteX657" fmla="*/ 7019310 w 9906000"/>
              <a:gd name="connsiteY657" fmla="*/ 1775149 h 6858000"/>
              <a:gd name="connsiteX658" fmla="*/ 6849782 w 9906000"/>
              <a:gd name="connsiteY658" fmla="*/ 2114203 h 6858000"/>
              <a:gd name="connsiteX659" fmla="*/ 6402233 w 9906000"/>
              <a:gd name="connsiteY659" fmla="*/ 2114203 h 6858000"/>
              <a:gd name="connsiteX660" fmla="*/ 6232706 w 9906000"/>
              <a:gd name="connsiteY660" fmla="*/ 1775149 h 6858000"/>
              <a:gd name="connsiteX661" fmla="*/ 5061312 w 9906000"/>
              <a:gd name="connsiteY661" fmla="*/ 1436095 h 6858000"/>
              <a:gd name="connsiteX662" fmla="*/ 5508860 w 9906000"/>
              <a:gd name="connsiteY662" fmla="*/ 1436095 h 6858000"/>
              <a:gd name="connsiteX663" fmla="*/ 5678388 w 9906000"/>
              <a:gd name="connsiteY663" fmla="*/ 1775149 h 6858000"/>
              <a:gd name="connsiteX664" fmla="*/ 5508860 w 9906000"/>
              <a:gd name="connsiteY664" fmla="*/ 2114203 h 6858000"/>
              <a:gd name="connsiteX665" fmla="*/ 5061312 w 9906000"/>
              <a:gd name="connsiteY665" fmla="*/ 2114203 h 6858000"/>
              <a:gd name="connsiteX666" fmla="*/ 4891786 w 9906000"/>
              <a:gd name="connsiteY666" fmla="*/ 1775149 h 6858000"/>
              <a:gd name="connsiteX667" fmla="*/ 3726679 w 9906000"/>
              <a:gd name="connsiteY667" fmla="*/ 1436095 h 6858000"/>
              <a:gd name="connsiteX668" fmla="*/ 4174231 w 9906000"/>
              <a:gd name="connsiteY668" fmla="*/ 1436095 h 6858000"/>
              <a:gd name="connsiteX669" fmla="*/ 4343757 w 9906000"/>
              <a:gd name="connsiteY669" fmla="*/ 1775149 h 6858000"/>
              <a:gd name="connsiteX670" fmla="*/ 4174231 w 9906000"/>
              <a:gd name="connsiteY670" fmla="*/ 2114203 h 6858000"/>
              <a:gd name="connsiteX671" fmla="*/ 3726679 w 9906000"/>
              <a:gd name="connsiteY671" fmla="*/ 2114203 h 6858000"/>
              <a:gd name="connsiteX672" fmla="*/ 3557152 w 9906000"/>
              <a:gd name="connsiteY672" fmla="*/ 1775149 h 6858000"/>
              <a:gd name="connsiteX673" fmla="*/ 2385757 w 9906000"/>
              <a:gd name="connsiteY673" fmla="*/ 1436095 h 6858000"/>
              <a:gd name="connsiteX674" fmla="*/ 2833307 w 9906000"/>
              <a:gd name="connsiteY674" fmla="*/ 1436095 h 6858000"/>
              <a:gd name="connsiteX675" fmla="*/ 3002835 w 9906000"/>
              <a:gd name="connsiteY675" fmla="*/ 1775149 h 6858000"/>
              <a:gd name="connsiteX676" fmla="*/ 2833307 w 9906000"/>
              <a:gd name="connsiteY676" fmla="*/ 2114203 h 6858000"/>
              <a:gd name="connsiteX677" fmla="*/ 2385757 w 9906000"/>
              <a:gd name="connsiteY677" fmla="*/ 2114203 h 6858000"/>
              <a:gd name="connsiteX678" fmla="*/ 2216230 w 9906000"/>
              <a:gd name="connsiteY678" fmla="*/ 1775149 h 6858000"/>
              <a:gd name="connsiteX679" fmla="*/ 1044834 w 9906000"/>
              <a:gd name="connsiteY679" fmla="*/ 1436095 h 6858000"/>
              <a:gd name="connsiteX680" fmla="*/ 1492384 w 9906000"/>
              <a:gd name="connsiteY680" fmla="*/ 1436095 h 6858000"/>
              <a:gd name="connsiteX681" fmla="*/ 1661911 w 9906000"/>
              <a:gd name="connsiteY681" fmla="*/ 1775149 h 6858000"/>
              <a:gd name="connsiteX682" fmla="*/ 1492384 w 9906000"/>
              <a:gd name="connsiteY682" fmla="*/ 2114203 h 6858000"/>
              <a:gd name="connsiteX683" fmla="*/ 1044834 w 9906000"/>
              <a:gd name="connsiteY683" fmla="*/ 2114203 h 6858000"/>
              <a:gd name="connsiteX684" fmla="*/ 875307 w 9906000"/>
              <a:gd name="connsiteY684" fmla="*/ 1775149 h 6858000"/>
              <a:gd name="connsiteX685" fmla="*/ 0 w 9906000"/>
              <a:gd name="connsiteY685" fmla="*/ 1436095 h 6858000"/>
              <a:gd name="connsiteX686" fmla="*/ 151461 w 9906000"/>
              <a:gd name="connsiteY686" fmla="*/ 1436095 h 6858000"/>
              <a:gd name="connsiteX687" fmla="*/ 320988 w 9906000"/>
              <a:gd name="connsiteY687" fmla="*/ 1775149 h 6858000"/>
              <a:gd name="connsiteX688" fmla="*/ 151461 w 9906000"/>
              <a:gd name="connsiteY688" fmla="*/ 2114203 h 6858000"/>
              <a:gd name="connsiteX689" fmla="*/ 0 w 9906000"/>
              <a:gd name="connsiteY689" fmla="*/ 2114203 h 6858000"/>
              <a:gd name="connsiteX690" fmla="*/ 9754545 w 9906000"/>
              <a:gd name="connsiteY690" fmla="*/ 1068395 h 6858000"/>
              <a:gd name="connsiteX691" fmla="*/ 9906000 w 9906000"/>
              <a:gd name="connsiteY691" fmla="*/ 1068395 h 6858000"/>
              <a:gd name="connsiteX692" fmla="*/ 9906000 w 9906000"/>
              <a:gd name="connsiteY692" fmla="*/ 1746502 h 6858000"/>
              <a:gd name="connsiteX693" fmla="*/ 9754545 w 9906000"/>
              <a:gd name="connsiteY693" fmla="*/ 1746502 h 6858000"/>
              <a:gd name="connsiteX694" fmla="*/ 9585018 w 9906000"/>
              <a:gd name="connsiteY694" fmla="*/ 1407448 h 6858000"/>
              <a:gd name="connsiteX695" fmla="*/ 8413616 w 9906000"/>
              <a:gd name="connsiteY695" fmla="*/ 1068395 h 6858000"/>
              <a:gd name="connsiteX696" fmla="*/ 8861168 w 9906000"/>
              <a:gd name="connsiteY696" fmla="*/ 1068395 h 6858000"/>
              <a:gd name="connsiteX697" fmla="*/ 9030696 w 9906000"/>
              <a:gd name="connsiteY697" fmla="*/ 1407448 h 6858000"/>
              <a:gd name="connsiteX698" fmla="*/ 8861168 w 9906000"/>
              <a:gd name="connsiteY698" fmla="*/ 1746502 h 6858000"/>
              <a:gd name="connsiteX699" fmla="*/ 8413616 w 9906000"/>
              <a:gd name="connsiteY699" fmla="*/ 1746502 h 6858000"/>
              <a:gd name="connsiteX700" fmla="*/ 8244089 w 9906000"/>
              <a:gd name="connsiteY700" fmla="*/ 1407448 h 6858000"/>
              <a:gd name="connsiteX701" fmla="*/ 7072695 w 9906000"/>
              <a:gd name="connsiteY701" fmla="*/ 1068395 h 6858000"/>
              <a:gd name="connsiteX702" fmla="*/ 7520243 w 9906000"/>
              <a:gd name="connsiteY702" fmla="*/ 1068395 h 6858000"/>
              <a:gd name="connsiteX703" fmla="*/ 7689771 w 9906000"/>
              <a:gd name="connsiteY703" fmla="*/ 1407448 h 6858000"/>
              <a:gd name="connsiteX704" fmla="*/ 7520243 w 9906000"/>
              <a:gd name="connsiteY704" fmla="*/ 1746502 h 6858000"/>
              <a:gd name="connsiteX705" fmla="*/ 7072695 w 9906000"/>
              <a:gd name="connsiteY705" fmla="*/ 1746502 h 6858000"/>
              <a:gd name="connsiteX706" fmla="*/ 6903167 w 9906000"/>
              <a:gd name="connsiteY706" fmla="*/ 1407448 h 6858000"/>
              <a:gd name="connsiteX707" fmla="*/ 5731773 w 9906000"/>
              <a:gd name="connsiteY707" fmla="*/ 1068395 h 6858000"/>
              <a:gd name="connsiteX708" fmla="*/ 6179322 w 9906000"/>
              <a:gd name="connsiteY708" fmla="*/ 1068395 h 6858000"/>
              <a:gd name="connsiteX709" fmla="*/ 6348849 w 9906000"/>
              <a:gd name="connsiteY709" fmla="*/ 1407448 h 6858000"/>
              <a:gd name="connsiteX710" fmla="*/ 6179322 w 9906000"/>
              <a:gd name="connsiteY710" fmla="*/ 1746502 h 6858000"/>
              <a:gd name="connsiteX711" fmla="*/ 5731773 w 9906000"/>
              <a:gd name="connsiteY711" fmla="*/ 1746502 h 6858000"/>
              <a:gd name="connsiteX712" fmla="*/ 5562245 w 9906000"/>
              <a:gd name="connsiteY712" fmla="*/ 1407448 h 6858000"/>
              <a:gd name="connsiteX713" fmla="*/ 4397141 w 9906000"/>
              <a:gd name="connsiteY713" fmla="*/ 1068395 h 6858000"/>
              <a:gd name="connsiteX714" fmla="*/ 4844692 w 9906000"/>
              <a:gd name="connsiteY714" fmla="*/ 1068395 h 6858000"/>
              <a:gd name="connsiteX715" fmla="*/ 5014219 w 9906000"/>
              <a:gd name="connsiteY715" fmla="*/ 1407449 h 6858000"/>
              <a:gd name="connsiteX716" fmla="*/ 4844692 w 9906000"/>
              <a:gd name="connsiteY716" fmla="*/ 1746502 h 6858000"/>
              <a:gd name="connsiteX717" fmla="*/ 4397141 w 9906000"/>
              <a:gd name="connsiteY717" fmla="*/ 1746502 h 6858000"/>
              <a:gd name="connsiteX718" fmla="*/ 4227615 w 9906000"/>
              <a:gd name="connsiteY718" fmla="*/ 1407449 h 6858000"/>
              <a:gd name="connsiteX719" fmla="*/ 3056218 w 9906000"/>
              <a:gd name="connsiteY719" fmla="*/ 1068395 h 6858000"/>
              <a:gd name="connsiteX720" fmla="*/ 3503768 w 9906000"/>
              <a:gd name="connsiteY720" fmla="*/ 1068395 h 6858000"/>
              <a:gd name="connsiteX721" fmla="*/ 3673295 w 9906000"/>
              <a:gd name="connsiteY721" fmla="*/ 1407449 h 6858000"/>
              <a:gd name="connsiteX722" fmla="*/ 3503768 w 9906000"/>
              <a:gd name="connsiteY722" fmla="*/ 1746502 h 6858000"/>
              <a:gd name="connsiteX723" fmla="*/ 3056218 w 9906000"/>
              <a:gd name="connsiteY723" fmla="*/ 1746502 h 6858000"/>
              <a:gd name="connsiteX724" fmla="*/ 2886691 w 9906000"/>
              <a:gd name="connsiteY724" fmla="*/ 1407449 h 6858000"/>
              <a:gd name="connsiteX725" fmla="*/ 1715296 w 9906000"/>
              <a:gd name="connsiteY725" fmla="*/ 1068395 h 6858000"/>
              <a:gd name="connsiteX726" fmla="*/ 2162845 w 9906000"/>
              <a:gd name="connsiteY726" fmla="*/ 1068395 h 6858000"/>
              <a:gd name="connsiteX727" fmla="*/ 2332373 w 9906000"/>
              <a:gd name="connsiteY727" fmla="*/ 1407449 h 6858000"/>
              <a:gd name="connsiteX728" fmla="*/ 2162845 w 9906000"/>
              <a:gd name="connsiteY728" fmla="*/ 1746502 h 6858000"/>
              <a:gd name="connsiteX729" fmla="*/ 1715296 w 9906000"/>
              <a:gd name="connsiteY729" fmla="*/ 1746502 h 6858000"/>
              <a:gd name="connsiteX730" fmla="*/ 1545769 w 9906000"/>
              <a:gd name="connsiteY730" fmla="*/ 1407449 h 6858000"/>
              <a:gd name="connsiteX731" fmla="*/ 374372 w 9906000"/>
              <a:gd name="connsiteY731" fmla="*/ 1068395 h 6858000"/>
              <a:gd name="connsiteX732" fmla="*/ 821922 w 9906000"/>
              <a:gd name="connsiteY732" fmla="*/ 1068395 h 6858000"/>
              <a:gd name="connsiteX733" fmla="*/ 991449 w 9906000"/>
              <a:gd name="connsiteY733" fmla="*/ 1407449 h 6858000"/>
              <a:gd name="connsiteX734" fmla="*/ 821922 w 9906000"/>
              <a:gd name="connsiteY734" fmla="*/ 1746502 h 6858000"/>
              <a:gd name="connsiteX735" fmla="*/ 374372 w 9906000"/>
              <a:gd name="connsiteY735" fmla="*/ 1746502 h 6858000"/>
              <a:gd name="connsiteX736" fmla="*/ 204845 w 9906000"/>
              <a:gd name="connsiteY736" fmla="*/ 1407449 h 6858000"/>
              <a:gd name="connsiteX737" fmla="*/ 9084082 w 9906000"/>
              <a:gd name="connsiteY737" fmla="*/ 700694 h 6858000"/>
              <a:gd name="connsiteX738" fmla="*/ 9531635 w 9906000"/>
              <a:gd name="connsiteY738" fmla="*/ 700694 h 6858000"/>
              <a:gd name="connsiteX739" fmla="*/ 9701163 w 9906000"/>
              <a:gd name="connsiteY739" fmla="*/ 1039748 h 6858000"/>
              <a:gd name="connsiteX740" fmla="*/ 9531635 w 9906000"/>
              <a:gd name="connsiteY740" fmla="*/ 1378802 h 6858000"/>
              <a:gd name="connsiteX741" fmla="*/ 9084082 w 9906000"/>
              <a:gd name="connsiteY741" fmla="*/ 1378802 h 6858000"/>
              <a:gd name="connsiteX742" fmla="*/ 8914554 w 9906000"/>
              <a:gd name="connsiteY742" fmla="*/ 1039748 h 6858000"/>
              <a:gd name="connsiteX743" fmla="*/ 7743156 w 9906000"/>
              <a:gd name="connsiteY743" fmla="*/ 700694 h 6858000"/>
              <a:gd name="connsiteX744" fmla="*/ 8190705 w 9906000"/>
              <a:gd name="connsiteY744" fmla="*/ 700694 h 6858000"/>
              <a:gd name="connsiteX745" fmla="*/ 8360232 w 9906000"/>
              <a:gd name="connsiteY745" fmla="*/ 1039748 h 6858000"/>
              <a:gd name="connsiteX746" fmla="*/ 8190705 w 9906000"/>
              <a:gd name="connsiteY746" fmla="*/ 1378802 h 6858000"/>
              <a:gd name="connsiteX747" fmla="*/ 7743156 w 9906000"/>
              <a:gd name="connsiteY747" fmla="*/ 1378802 h 6858000"/>
              <a:gd name="connsiteX748" fmla="*/ 7573629 w 9906000"/>
              <a:gd name="connsiteY748" fmla="*/ 1039748 h 6858000"/>
              <a:gd name="connsiteX749" fmla="*/ 6402234 w 9906000"/>
              <a:gd name="connsiteY749" fmla="*/ 700694 h 6858000"/>
              <a:gd name="connsiteX750" fmla="*/ 6849784 w 9906000"/>
              <a:gd name="connsiteY750" fmla="*/ 700694 h 6858000"/>
              <a:gd name="connsiteX751" fmla="*/ 7019310 w 9906000"/>
              <a:gd name="connsiteY751" fmla="*/ 1039748 h 6858000"/>
              <a:gd name="connsiteX752" fmla="*/ 6849784 w 9906000"/>
              <a:gd name="connsiteY752" fmla="*/ 1378802 h 6858000"/>
              <a:gd name="connsiteX753" fmla="*/ 6402234 w 9906000"/>
              <a:gd name="connsiteY753" fmla="*/ 1378802 h 6858000"/>
              <a:gd name="connsiteX754" fmla="*/ 6232707 w 9906000"/>
              <a:gd name="connsiteY754" fmla="*/ 1039748 h 6858000"/>
              <a:gd name="connsiteX755" fmla="*/ 5061312 w 9906000"/>
              <a:gd name="connsiteY755" fmla="*/ 700694 h 6858000"/>
              <a:gd name="connsiteX756" fmla="*/ 5508862 w 9906000"/>
              <a:gd name="connsiteY756" fmla="*/ 700694 h 6858000"/>
              <a:gd name="connsiteX757" fmla="*/ 5678390 w 9906000"/>
              <a:gd name="connsiteY757" fmla="*/ 1039748 h 6858000"/>
              <a:gd name="connsiteX758" fmla="*/ 5508862 w 9906000"/>
              <a:gd name="connsiteY758" fmla="*/ 1378802 h 6858000"/>
              <a:gd name="connsiteX759" fmla="*/ 5061312 w 9906000"/>
              <a:gd name="connsiteY759" fmla="*/ 1378802 h 6858000"/>
              <a:gd name="connsiteX760" fmla="*/ 4891787 w 9906000"/>
              <a:gd name="connsiteY760" fmla="*/ 1039748 h 6858000"/>
              <a:gd name="connsiteX761" fmla="*/ 3726679 w 9906000"/>
              <a:gd name="connsiteY761" fmla="*/ 700694 h 6858000"/>
              <a:gd name="connsiteX762" fmla="*/ 4174231 w 9906000"/>
              <a:gd name="connsiteY762" fmla="*/ 700694 h 6858000"/>
              <a:gd name="connsiteX763" fmla="*/ 4343757 w 9906000"/>
              <a:gd name="connsiteY763" fmla="*/ 1039748 h 6858000"/>
              <a:gd name="connsiteX764" fmla="*/ 4174231 w 9906000"/>
              <a:gd name="connsiteY764" fmla="*/ 1378802 h 6858000"/>
              <a:gd name="connsiteX765" fmla="*/ 3726679 w 9906000"/>
              <a:gd name="connsiteY765" fmla="*/ 1378802 h 6858000"/>
              <a:gd name="connsiteX766" fmla="*/ 3557152 w 9906000"/>
              <a:gd name="connsiteY766" fmla="*/ 1039748 h 6858000"/>
              <a:gd name="connsiteX767" fmla="*/ 2385757 w 9906000"/>
              <a:gd name="connsiteY767" fmla="*/ 700694 h 6858000"/>
              <a:gd name="connsiteX768" fmla="*/ 2833307 w 9906000"/>
              <a:gd name="connsiteY768" fmla="*/ 700694 h 6858000"/>
              <a:gd name="connsiteX769" fmla="*/ 3002835 w 9906000"/>
              <a:gd name="connsiteY769" fmla="*/ 1039748 h 6858000"/>
              <a:gd name="connsiteX770" fmla="*/ 2833307 w 9906000"/>
              <a:gd name="connsiteY770" fmla="*/ 1378802 h 6858000"/>
              <a:gd name="connsiteX771" fmla="*/ 2385757 w 9906000"/>
              <a:gd name="connsiteY771" fmla="*/ 1378802 h 6858000"/>
              <a:gd name="connsiteX772" fmla="*/ 2216230 w 9906000"/>
              <a:gd name="connsiteY772" fmla="*/ 1039748 h 6858000"/>
              <a:gd name="connsiteX773" fmla="*/ 1044834 w 9906000"/>
              <a:gd name="connsiteY773" fmla="*/ 700694 h 6858000"/>
              <a:gd name="connsiteX774" fmla="*/ 1492384 w 9906000"/>
              <a:gd name="connsiteY774" fmla="*/ 700694 h 6858000"/>
              <a:gd name="connsiteX775" fmla="*/ 1661911 w 9906000"/>
              <a:gd name="connsiteY775" fmla="*/ 1039748 h 6858000"/>
              <a:gd name="connsiteX776" fmla="*/ 1492384 w 9906000"/>
              <a:gd name="connsiteY776" fmla="*/ 1378802 h 6858000"/>
              <a:gd name="connsiteX777" fmla="*/ 1044834 w 9906000"/>
              <a:gd name="connsiteY777" fmla="*/ 1378802 h 6858000"/>
              <a:gd name="connsiteX778" fmla="*/ 875307 w 9906000"/>
              <a:gd name="connsiteY778" fmla="*/ 1039748 h 6858000"/>
              <a:gd name="connsiteX779" fmla="*/ 0 w 9906000"/>
              <a:gd name="connsiteY779" fmla="*/ 700694 h 6858000"/>
              <a:gd name="connsiteX780" fmla="*/ 151461 w 9906000"/>
              <a:gd name="connsiteY780" fmla="*/ 700694 h 6858000"/>
              <a:gd name="connsiteX781" fmla="*/ 320988 w 9906000"/>
              <a:gd name="connsiteY781" fmla="*/ 1039748 h 6858000"/>
              <a:gd name="connsiteX782" fmla="*/ 151461 w 9906000"/>
              <a:gd name="connsiteY782" fmla="*/ 1378802 h 6858000"/>
              <a:gd name="connsiteX783" fmla="*/ 0 w 9906000"/>
              <a:gd name="connsiteY783" fmla="*/ 1378802 h 6858000"/>
              <a:gd name="connsiteX784" fmla="*/ 9754548 w 9906000"/>
              <a:gd name="connsiteY784" fmla="*/ 332994 h 6858000"/>
              <a:gd name="connsiteX785" fmla="*/ 9906000 w 9906000"/>
              <a:gd name="connsiteY785" fmla="*/ 332994 h 6858000"/>
              <a:gd name="connsiteX786" fmla="*/ 9906000 w 9906000"/>
              <a:gd name="connsiteY786" fmla="*/ 1011102 h 6858000"/>
              <a:gd name="connsiteX787" fmla="*/ 9754548 w 9906000"/>
              <a:gd name="connsiteY787" fmla="*/ 1011102 h 6858000"/>
              <a:gd name="connsiteX788" fmla="*/ 9585020 w 9906000"/>
              <a:gd name="connsiteY788" fmla="*/ 672048 h 6858000"/>
              <a:gd name="connsiteX789" fmla="*/ 8413617 w 9906000"/>
              <a:gd name="connsiteY789" fmla="*/ 332994 h 6858000"/>
              <a:gd name="connsiteX790" fmla="*/ 8861169 w 9906000"/>
              <a:gd name="connsiteY790" fmla="*/ 332994 h 6858000"/>
              <a:gd name="connsiteX791" fmla="*/ 9030697 w 9906000"/>
              <a:gd name="connsiteY791" fmla="*/ 672048 h 6858000"/>
              <a:gd name="connsiteX792" fmla="*/ 8861169 w 9906000"/>
              <a:gd name="connsiteY792" fmla="*/ 1011102 h 6858000"/>
              <a:gd name="connsiteX793" fmla="*/ 8413617 w 9906000"/>
              <a:gd name="connsiteY793" fmla="*/ 1011102 h 6858000"/>
              <a:gd name="connsiteX794" fmla="*/ 8244089 w 9906000"/>
              <a:gd name="connsiteY794" fmla="*/ 672048 h 6858000"/>
              <a:gd name="connsiteX795" fmla="*/ 7072695 w 9906000"/>
              <a:gd name="connsiteY795" fmla="*/ 332994 h 6858000"/>
              <a:gd name="connsiteX796" fmla="*/ 7520245 w 9906000"/>
              <a:gd name="connsiteY796" fmla="*/ 332994 h 6858000"/>
              <a:gd name="connsiteX797" fmla="*/ 7689771 w 9906000"/>
              <a:gd name="connsiteY797" fmla="*/ 672048 h 6858000"/>
              <a:gd name="connsiteX798" fmla="*/ 7520245 w 9906000"/>
              <a:gd name="connsiteY798" fmla="*/ 1011102 h 6858000"/>
              <a:gd name="connsiteX799" fmla="*/ 7072695 w 9906000"/>
              <a:gd name="connsiteY799" fmla="*/ 1011102 h 6858000"/>
              <a:gd name="connsiteX800" fmla="*/ 6903169 w 9906000"/>
              <a:gd name="connsiteY800" fmla="*/ 672048 h 6858000"/>
              <a:gd name="connsiteX801" fmla="*/ 5731773 w 9906000"/>
              <a:gd name="connsiteY801" fmla="*/ 332994 h 6858000"/>
              <a:gd name="connsiteX802" fmla="*/ 6179323 w 9906000"/>
              <a:gd name="connsiteY802" fmla="*/ 332994 h 6858000"/>
              <a:gd name="connsiteX803" fmla="*/ 6348850 w 9906000"/>
              <a:gd name="connsiteY803" fmla="*/ 672048 h 6858000"/>
              <a:gd name="connsiteX804" fmla="*/ 6179323 w 9906000"/>
              <a:gd name="connsiteY804" fmla="*/ 1011102 h 6858000"/>
              <a:gd name="connsiteX805" fmla="*/ 5731773 w 9906000"/>
              <a:gd name="connsiteY805" fmla="*/ 1011102 h 6858000"/>
              <a:gd name="connsiteX806" fmla="*/ 5562247 w 9906000"/>
              <a:gd name="connsiteY806" fmla="*/ 672048 h 6858000"/>
              <a:gd name="connsiteX807" fmla="*/ 4397141 w 9906000"/>
              <a:gd name="connsiteY807" fmla="*/ 332994 h 6858000"/>
              <a:gd name="connsiteX808" fmla="*/ 4844692 w 9906000"/>
              <a:gd name="connsiteY808" fmla="*/ 332994 h 6858000"/>
              <a:gd name="connsiteX809" fmla="*/ 5014219 w 9906000"/>
              <a:gd name="connsiteY809" fmla="*/ 672048 h 6858000"/>
              <a:gd name="connsiteX810" fmla="*/ 4844692 w 9906000"/>
              <a:gd name="connsiteY810" fmla="*/ 1011102 h 6858000"/>
              <a:gd name="connsiteX811" fmla="*/ 4397141 w 9906000"/>
              <a:gd name="connsiteY811" fmla="*/ 1011102 h 6858000"/>
              <a:gd name="connsiteX812" fmla="*/ 4227615 w 9906000"/>
              <a:gd name="connsiteY812" fmla="*/ 672048 h 6858000"/>
              <a:gd name="connsiteX813" fmla="*/ 3056218 w 9906000"/>
              <a:gd name="connsiteY813" fmla="*/ 332994 h 6858000"/>
              <a:gd name="connsiteX814" fmla="*/ 3503768 w 9906000"/>
              <a:gd name="connsiteY814" fmla="*/ 332994 h 6858000"/>
              <a:gd name="connsiteX815" fmla="*/ 3673295 w 9906000"/>
              <a:gd name="connsiteY815" fmla="*/ 672048 h 6858000"/>
              <a:gd name="connsiteX816" fmla="*/ 3503768 w 9906000"/>
              <a:gd name="connsiteY816" fmla="*/ 1011102 h 6858000"/>
              <a:gd name="connsiteX817" fmla="*/ 3056218 w 9906000"/>
              <a:gd name="connsiteY817" fmla="*/ 1011102 h 6858000"/>
              <a:gd name="connsiteX818" fmla="*/ 2886691 w 9906000"/>
              <a:gd name="connsiteY818" fmla="*/ 672048 h 6858000"/>
              <a:gd name="connsiteX819" fmla="*/ 1715296 w 9906000"/>
              <a:gd name="connsiteY819" fmla="*/ 332994 h 6858000"/>
              <a:gd name="connsiteX820" fmla="*/ 2162845 w 9906000"/>
              <a:gd name="connsiteY820" fmla="*/ 332994 h 6858000"/>
              <a:gd name="connsiteX821" fmla="*/ 2332373 w 9906000"/>
              <a:gd name="connsiteY821" fmla="*/ 672048 h 6858000"/>
              <a:gd name="connsiteX822" fmla="*/ 2162845 w 9906000"/>
              <a:gd name="connsiteY822" fmla="*/ 1011102 h 6858000"/>
              <a:gd name="connsiteX823" fmla="*/ 1715296 w 9906000"/>
              <a:gd name="connsiteY823" fmla="*/ 1011102 h 6858000"/>
              <a:gd name="connsiteX824" fmla="*/ 1545769 w 9906000"/>
              <a:gd name="connsiteY824" fmla="*/ 672048 h 6858000"/>
              <a:gd name="connsiteX825" fmla="*/ 374372 w 9906000"/>
              <a:gd name="connsiteY825" fmla="*/ 332994 h 6858000"/>
              <a:gd name="connsiteX826" fmla="*/ 821922 w 9906000"/>
              <a:gd name="connsiteY826" fmla="*/ 332994 h 6858000"/>
              <a:gd name="connsiteX827" fmla="*/ 991449 w 9906000"/>
              <a:gd name="connsiteY827" fmla="*/ 672048 h 6858000"/>
              <a:gd name="connsiteX828" fmla="*/ 821922 w 9906000"/>
              <a:gd name="connsiteY828" fmla="*/ 1011102 h 6858000"/>
              <a:gd name="connsiteX829" fmla="*/ 374372 w 9906000"/>
              <a:gd name="connsiteY829" fmla="*/ 1011102 h 6858000"/>
              <a:gd name="connsiteX830" fmla="*/ 204845 w 9906000"/>
              <a:gd name="connsiteY830" fmla="*/ 672048 h 6858000"/>
              <a:gd name="connsiteX831" fmla="*/ 9616494 w 9906000"/>
              <a:gd name="connsiteY831" fmla="*/ 0 h 6858000"/>
              <a:gd name="connsiteX832" fmla="*/ 9906000 w 9906000"/>
              <a:gd name="connsiteY832" fmla="*/ 0 h 6858000"/>
              <a:gd name="connsiteX833" fmla="*/ 9906000 w 9906000"/>
              <a:gd name="connsiteY833" fmla="*/ 276110 h 6858000"/>
              <a:gd name="connsiteX834" fmla="*/ 9754550 w 9906000"/>
              <a:gd name="connsiteY834" fmla="*/ 276110 h 6858000"/>
              <a:gd name="connsiteX835" fmla="*/ 9066935 w 9906000"/>
              <a:gd name="connsiteY835" fmla="*/ 0 h 6858000"/>
              <a:gd name="connsiteX836" fmla="*/ 9548786 w 9906000"/>
              <a:gd name="connsiteY836" fmla="*/ 0 h 6858000"/>
              <a:gd name="connsiteX837" fmla="*/ 9701165 w 9906000"/>
              <a:gd name="connsiteY837" fmla="*/ 304757 h 6858000"/>
              <a:gd name="connsiteX838" fmla="*/ 9531637 w 9906000"/>
              <a:gd name="connsiteY838" fmla="*/ 643811 h 6858000"/>
              <a:gd name="connsiteX839" fmla="*/ 9084084 w 9906000"/>
              <a:gd name="connsiteY839" fmla="*/ 643811 h 6858000"/>
              <a:gd name="connsiteX840" fmla="*/ 8914556 w 9906000"/>
              <a:gd name="connsiteY840" fmla="*/ 304757 h 6858000"/>
              <a:gd name="connsiteX841" fmla="*/ 8275563 w 9906000"/>
              <a:gd name="connsiteY841" fmla="*/ 0 h 6858000"/>
              <a:gd name="connsiteX842" fmla="*/ 8999228 w 9906000"/>
              <a:gd name="connsiteY842" fmla="*/ 0 h 6858000"/>
              <a:gd name="connsiteX843" fmla="*/ 8861172 w 9906000"/>
              <a:gd name="connsiteY843" fmla="*/ 276110 h 6858000"/>
              <a:gd name="connsiteX844" fmla="*/ 8413617 w 9906000"/>
              <a:gd name="connsiteY844" fmla="*/ 276110 h 6858000"/>
              <a:gd name="connsiteX845" fmla="*/ 7726008 w 9906000"/>
              <a:gd name="connsiteY845" fmla="*/ 0 h 6858000"/>
              <a:gd name="connsiteX846" fmla="*/ 8207855 w 9906000"/>
              <a:gd name="connsiteY846" fmla="*/ 0 h 6858000"/>
              <a:gd name="connsiteX847" fmla="*/ 8360233 w 9906000"/>
              <a:gd name="connsiteY847" fmla="*/ 304757 h 6858000"/>
              <a:gd name="connsiteX848" fmla="*/ 8190706 w 9906000"/>
              <a:gd name="connsiteY848" fmla="*/ 643811 h 6858000"/>
              <a:gd name="connsiteX849" fmla="*/ 7743156 w 9906000"/>
              <a:gd name="connsiteY849" fmla="*/ 643811 h 6858000"/>
              <a:gd name="connsiteX850" fmla="*/ 7573630 w 9906000"/>
              <a:gd name="connsiteY850" fmla="*/ 304757 h 6858000"/>
              <a:gd name="connsiteX851" fmla="*/ 6934641 w 9906000"/>
              <a:gd name="connsiteY851" fmla="*/ 0 h 6858000"/>
              <a:gd name="connsiteX852" fmla="*/ 7658302 w 9906000"/>
              <a:gd name="connsiteY852" fmla="*/ 0 h 6858000"/>
              <a:gd name="connsiteX853" fmla="*/ 7520246 w 9906000"/>
              <a:gd name="connsiteY853" fmla="*/ 276110 h 6858000"/>
              <a:gd name="connsiteX854" fmla="*/ 7072697 w 9906000"/>
              <a:gd name="connsiteY854" fmla="*/ 276110 h 6858000"/>
              <a:gd name="connsiteX855" fmla="*/ 6385088 w 9906000"/>
              <a:gd name="connsiteY855" fmla="*/ 0 h 6858000"/>
              <a:gd name="connsiteX856" fmla="*/ 6866934 w 9906000"/>
              <a:gd name="connsiteY856" fmla="*/ 0 h 6858000"/>
              <a:gd name="connsiteX857" fmla="*/ 7019312 w 9906000"/>
              <a:gd name="connsiteY857" fmla="*/ 304757 h 6858000"/>
              <a:gd name="connsiteX858" fmla="*/ 6849785 w 9906000"/>
              <a:gd name="connsiteY858" fmla="*/ 643811 h 6858000"/>
              <a:gd name="connsiteX859" fmla="*/ 6402236 w 9906000"/>
              <a:gd name="connsiteY859" fmla="*/ 643811 h 6858000"/>
              <a:gd name="connsiteX860" fmla="*/ 6232708 w 9906000"/>
              <a:gd name="connsiteY860" fmla="*/ 304757 h 6858000"/>
              <a:gd name="connsiteX861" fmla="*/ 5593719 w 9906000"/>
              <a:gd name="connsiteY861" fmla="*/ 0 h 6858000"/>
              <a:gd name="connsiteX862" fmla="*/ 6317379 w 9906000"/>
              <a:gd name="connsiteY862" fmla="*/ 0 h 6858000"/>
              <a:gd name="connsiteX863" fmla="*/ 6179324 w 9906000"/>
              <a:gd name="connsiteY863" fmla="*/ 276110 h 6858000"/>
              <a:gd name="connsiteX864" fmla="*/ 5731775 w 9906000"/>
              <a:gd name="connsiteY864" fmla="*/ 276110 h 6858000"/>
              <a:gd name="connsiteX865" fmla="*/ 5044166 w 9906000"/>
              <a:gd name="connsiteY865" fmla="*/ 0 h 6858000"/>
              <a:gd name="connsiteX866" fmla="*/ 5526012 w 9906000"/>
              <a:gd name="connsiteY866" fmla="*/ 0 h 6858000"/>
              <a:gd name="connsiteX867" fmla="*/ 5678392 w 9906000"/>
              <a:gd name="connsiteY867" fmla="*/ 304757 h 6858000"/>
              <a:gd name="connsiteX868" fmla="*/ 5508863 w 9906000"/>
              <a:gd name="connsiteY868" fmla="*/ 643811 h 6858000"/>
              <a:gd name="connsiteX869" fmla="*/ 5061314 w 9906000"/>
              <a:gd name="connsiteY869" fmla="*/ 643811 h 6858000"/>
              <a:gd name="connsiteX870" fmla="*/ 4891788 w 9906000"/>
              <a:gd name="connsiteY870" fmla="*/ 304757 h 6858000"/>
              <a:gd name="connsiteX871" fmla="*/ 4259086 w 9906000"/>
              <a:gd name="connsiteY871" fmla="*/ 0 h 6858000"/>
              <a:gd name="connsiteX872" fmla="*/ 4982747 w 9906000"/>
              <a:gd name="connsiteY872" fmla="*/ 0 h 6858000"/>
              <a:gd name="connsiteX873" fmla="*/ 4844692 w 9906000"/>
              <a:gd name="connsiteY873" fmla="*/ 276110 h 6858000"/>
              <a:gd name="connsiteX874" fmla="*/ 4397141 w 9906000"/>
              <a:gd name="connsiteY874" fmla="*/ 276110 h 6858000"/>
              <a:gd name="connsiteX875" fmla="*/ 3709530 w 9906000"/>
              <a:gd name="connsiteY875" fmla="*/ 0 h 6858000"/>
              <a:gd name="connsiteX876" fmla="*/ 4191379 w 9906000"/>
              <a:gd name="connsiteY876" fmla="*/ 0 h 6858000"/>
              <a:gd name="connsiteX877" fmla="*/ 4343757 w 9906000"/>
              <a:gd name="connsiteY877" fmla="*/ 304757 h 6858000"/>
              <a:gd name="connsiteX878" fmla="*/ 4174231 w 9906000"/>
              <a:gd name="connsiteY878" fmla="*/ 643811 h 6858000"/>
              <a:gd name="connsiteX879" fmla="*/ 3726679 w 9906000"/>
              <a:gd name="connsiteY879" fmla="*/ 643811 h 6858000"/>
              <a:gd name="connsiteX880" fmla="*/ 3557152 w 9906000"/>
              <a:gd name="connsiteY880" fmla="*/ 304757 h 6858000"/>
              <a:gd name="connsiteX881" fmla="*/ 2918163 w 9906000"/>
              <a:gd name="connsiteY881" fmla="*/ 0 h 6858000"/>
              <a:gd name="connsiteX882" fmla="*/ 3641824 w 9906000"/>
              <a:gd name="connsiteY882" fmla="*/ 0 h 6858000"/>
              <a:gd name="connsiteX883" fmla="*/ 3503768 w 9906000"/>
              <a:gd name="connsiteY883" fmla="*/ 276110 h 6858000"/>
              <a:gd name="connsiteX884" fmla="*/ 3056218 w 9906000"/>
              <a:gd name="connsiteY884" fmla="*/ 276110 h 6858000"/>
              <a:gd name="connsiteX885" fmla="*/ 2368608 w 9906000"/>
              <a:gd name="connsiteY885" fmla="*/ 0 h 6858000"/>
              <a:gd name="connsiteX886" fmla="*/ 2850456 w 9906000"/>
              <a:gd name="connsiteY886" fmla="*/ 0 h 6858000"/>
              <a:gd name="connsiteX887" fmla="*/ 3002835 w 9906000"/>
              <a:gd name="connsiteY887" fmla="*/ 304757 h 6858000"/>
              <a:gd name="connsiteX888" fmla="*/ 2833307 w 9906000"/>
              <a:gd name="connsiteY888" fmla="*/ 643811 h 6858000"/>
              <a:gd name="connsiteX889" fmla="*/ 2385757 w 9906000"/>
              <a:gd name="connsiteY889" fmla="*/ 643811 h 6858000"/>
              <a:gd name="connsiteX890" fmla="*/ 2216230 w 9906000"/>
              <a:gd name="connsiteY890" fmla="*/ 304757 h 6858000"/>
              <a:gd name="connsiteX891" fmla="*/ 1577241 w 9906000"/>
              <a:gd name="connsiteY891" fmla="*/ 0 h 6858000"/>
              <a:gd name="connsiteX892" fmla="*/ 2300901 w 9906000"/>
              <a:gd name="connsiteY892" fmla="*/ 0 h 6858000"/>
              <a:gd name="connsiteX893" fmla="*/ 2162845 w 9906000"/>
              <a:gd name="connsiteY893" fmla="*/ 276110 h 6858000"/>
              <a:gd name="connsiteX894" fmla="*/ 1715296 w 9906000"/>
              <a:gd name="connsiteY894" fmla="*/ 276110 h 6858000"/>
              <a:gd name="connsiteX895" fmla="*/ 1027685 w 9906000"/>
              <a:gd name="connsiteY895" fmla="*/ 0 h 6858000"/>
              <a:gd name="connsiteX896" fmla="*/ 1509533 w 9906000"/>
              <a:gd name="connsiteY896" fmla="*/ 0 h 6858000"/>
              <a:gd name="connsiteX897" fmla="*/ 1661911 w 9906000"/>
              <a:gd name="connsiteY897" fmla="*/ 304757 h 6858000"/>
              <a:gd name="connsiteX898" fmla="*/ 1492384 w 9906000"/>
              <a:gd name="connsiteY898" fmla="*/ 643811 h 6858000"/>
              <a:gd name="connsiteX899" fmla="*/ 1044834 w 9906000"/>
              <a:gd name="connsiteY899" fmla="*/ 643811 h 6858000"/>
              <a:gd name="connsiteX900" fmla="*/ 875307 w 9906000"/>
              <a:gd name="connsiteY900" fmla="*/ 304757 h 6858000"/>
              <a:gd name="connsiteX901" fmla="*/ 236317 w 9906000"/>
              <a:gd name="connsiteY901" fmla="*/ 0 h 6858000"/>
              <a:gd name="connsiteX902" fmla="*/ 959977 w 9906000"/>
              <a:gd name="connsiteY902" fmla="*/ 0 h 6858000"/>
              <a:gd name="connsiteX903" fmla="*/ 821922 w 9906000"/>
              <a:gd name="connsiteY903" fmla="*/ 276110 h 6858000"/>
              <a:gd name="connsiteX904" fmla="*/ 374372 w 9906000"/>
              <a:gd name="connsiteY904" fmla="*/ 276110 h 6858000"/>
              <a:gd name="connsiteX905" fmla="*/ 0 w 9906000"/>
              <a:gd name="connsiteY905" fmla="*/ 0 h 6858000"/>
              <a:gd name="connsiteX906" fmla="*/ 168610 w 9906000"/>
              <a:gd name="connsiteY906" fmla="*/ 0 h 6858000"/>
              <a:gd name="connsiteX907" fmla="*/ 320988 w 9906000"/>
              <a:gd name="connsiteY907" fmla="*/ 304757 h 6858000"/>
              <a:gd name="connsiteX908" fmla="*/ 151461 w 9906000"/>
              <a:gd name="connsiteY908" fmla="*/ 643811 h 6858000"/>
              <a:gd name="connsiteX909" fmla="*/ 0 w 9906000"/>
              <a:gd name="connsiteY909" fmla="*/ 6438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</a:cxnLst>
            <a:rect l="l" t="t" r="r" b="b"/>
            <a:pathLst>
              <a:path w="9906000" h="6858000">
                <a:moveTo>
                  <a:pt x="9084100" y="6581890"/>
                </a:moveTo>
                <a:lnTo>
                  <a:pt x="9531653" y="6581890"/>
                </a:lnTo>
                <a:lnTo>
                  <a:pt x="9669710" y="6858000"/>
                </a:lnTo>
                <a:lnTo>
                  <a:pt x="8946041" y="6858000"/>
                </a:lnTo>
                <a:close/>
                <a:moveTo>
                  <a:pt x="7743167" y="6581890"/>
                </a:moveTo>
                <a:lnTo>
                  <a:pt x="8190717" y="6581890"/>
                </a:lnTo>
                <a:lnTo>
                  <a:pt x="8328773" y="6858000"/>
                </a:lnTo>
                <a:lnTo>
                  <a:pt x="7605112" y="6858000"/>
                </a:lnTo>
                <a:close/>
                <a:moveTo>
                  <a:pt x="6402247" y="6581890"/>
                </a:moveTo>
                <a:lnTo>
                  <a:pt x="6849797" y="6581890"/>
                </a:lnTo>
                <a:lnTo>
                  <a:pt x="6987852" y="6858000"/>
                </a:lnTo>
                <a:lnTo>
                  <a:pt x="6264192" y="6858000"/>
                </a:lnTo>
                <a:close/>
                <a:moveTo>
                  <a:pt x="5061327" y="6581890"/>
                </a:moveTo>
                <a:lnTo>
                  <a:pt x="5508877" y="6581890"/>
                </a:lnTo>
                <a:lnTo>
                  <a:pt x="5646933" y="6858000"/>
                </a:lnTo>
                <a:lnTo>
                  <a:pt x="4923271" y="6858000"/>
                </a:lnTo>
                <a:close/>
                <a:moveTo>
                  <a:pt x="3726679" y="6581884"/>
                </a:moveTo>
                <a:lnTo>
                  <a:pt x="4174231" y="6581884"/>
                </a:lnTo>
                <a:lnTo>
                  <a:pt x="4312288" y="6858000"/>
                </a:lnTo>
                <a:lnTo>
                  <a:pt x="3588620" y="6858000"/>
                </a:lnTo>
                <a:close/>
                <a:moveTo>
                  <a:pt x="2385757" y="6581884"/>
                </a:moveTo>
                <a:lnTo>
                  <a:pt x="2833307" y="6581884"/>
                </a:lnTo>
                <a:lnTo>
                  <a:pt x="2971365" y="6858000"/>
                </a:lnTo>
                <a:lnTo>
                  <a:pt x="2247698" y="6858000"/>
                </a:lnTo>
                <a:close/>
                <a:moveTo>
                  <a:pt x="1044833" y="6581884"/>
                </a:moveTo>
                <a:lnTo>
                  <a:pt x="1492383" y="6581884"/>
                </a:lnTo>
                <a:lnTo>
                  <a:pt x="1630442" y="6858000"/>
                </a:lnTo>
                <a:lnTo>
                  <a:pt x="906775" y="6858000"/>
                </a:lnTo>
                <a:close/>
                <a:moveTo>
                  <a:pt x="0" y="6581884"/>
                </a:moveTo>
                <a:lnTo>
                  <a:pt x="151460" y="6581884"/>
                </a:lnTo>
                <a:lnTo>
                  <a:pt x="289519" y="6858000"/>
                </a:lnTo>
                <a:lnTo>
                  <a:pt x="0" y="6858000"/>
                </a:lnTo>
                <a:close/>
                <a:moveTo>
                  <a:pt x="7072708" y="6214191"/>
                </a:moveTo>
                <a:lnTo>
                  <a:pt x="7520256" y="6214191"/>
                </a:lnTo>
                <a:lnTo>
                  <a:pt x="7689784" y="6553244"/>
                </a:lnTo>
                <a:lnTo>
                  <a:pt x="7537404" y="6858000"/>
                </a:lnTo>
                <a:lnTo>
                  <a:pt x="7055560" y="6858000"/>
                </a:lnTo>
                <a:lnTo>
                  <a:pt x="6903182" y="6553244"/>
                </a:lnTo>
                <a:close/>
                <a:moveTo>
                  <a:pt x="5731788" y="6214191"/>
                </a:moveTo>
                <a:lnTo>
                  <a:pt x="6179336" y="6214191"/>
                </a:lnTo>
                <a:lnTo>
                  <a:pt x="6348863" y="6553245"/>
                </a:lnTo>
                <a:lnTo>
                  <a:pt x="6196485" y="6858000"/>
                </a:lnTo>
                <a:lnTo>
                  <a:pt x="5714640" y="6858000"/>
                </a:lnTo>
                <a:lnTo>
                  <a:pt x="5562260" y="6553245"/>
                </a:lnTo>
                <a:close/>
                <a:moveTo>
                  <a:pt x="8413628" y="6214190"/>
                </a:moveTo>
                <a:lnTo>
                  <a:pt x="8861182" y="6214190"/>
                </a:lnTo>
                <a:lnTo>
                  <a:pt x="9030715" y="6553244"/>
                </a:lnTo>
                <a:lnTo>
                  <a:pt x="8878331" y="6858000"/>
                </a:lnTo>
                <a:lnTo>
                  <a:pt x="8396480" y="6858000"/>
                </a:lnTo>
                <a:lnTo>
                  <a:pt x="8244101" y="6553244"/>
                </a:lnTo>
                <a:close/>
                <a:moveTo>
                  <a:pt x="9754567" y="6214189"/>
                </a:moveTo>
                <a:lnTo>
                  <a:pt x="9906000" y="6214189"/>
                </a:lnTo>
                <a:lnTo>
                  <a:pt x="9906000" y="6858000"/>
                </a:lnTo>
                <a:lnTo>
                  <a:pt x="9737419" y="6858000"/>
                </a:lnTo>
                <a:lnTo>
                  <a:pt x="9585039" y="6553243"/>
                </a:lnTo>
                <a:close/>
                <a:moveTo>
                  <a:pt x="1715295" y="6214184"/>
                </a:moveTo>
                <a:lnTo>
                  <a:pt x="2162845" y="6214184"/>
                </a:lnTo>
                <a:lnTo>
                  <a:pt x="2332372" y="6553237"/>
                </a:lnTo>
                <a:lnTo>
                  <a:pt x="2179991" y="6858000"/>
                </a:lnTo>
                <a:lnTo>
                  <a:pt x="1698150" y="6858000"/>
                </a:lnTo>
                <a:lnTo>
                  <a:pt x="1545768" y="6553237"/>
                </a:lnTo>
                <a:close/>
                <a:moveTo>
                  <a:pt x="374371" y="6214184"/>
                </a:moveTo>
                <a:lnTo>
                  <a:pt x="821922" y="6214184"/>
                </a:lnTo>
                <a:lnTo>
                  <a:pt x="991449" y="6553238"/>
                </a:lnTo>
                <a:lnTo>
                  <a:pt x="839068" y="6858000"/>
                </a:lnTo>
                <a:lnTo>
                  <a:pt x="357225" y="6858000"/>
                </a:lnTo>
                <a:lnTo>
                  <a:pt x="204845" y="6553238"/>
                </a:lnTo>
                <a:close/>
                <a:moveTo>
                  <a:pt x="4397141" y="6214183"/>
                </a:moveTo>
                <a:lnTo>
                  <a:pt x="4844692" y="6214183"/>
                </a:lnTo>
                <a:lnTo>
                  <a:pt x="5014219" y="6553237"/>
                </a:lnTo>
                <a:lnTo>
                  <a:pt x="4861837" y="6858000"/>
                </a:lnTo>
                <a:lnTo>
                  <a:pt x="4379996" y="6858000"/>
                </a:lnTo>
                <a:lnTo>
                  <a:pt x="4227615" y="6553237"/>
                </a:lnTo>
                <a:close/>
                <a:moveTo>
                  <a:pt x="3056217" y="6214183"/>
                </a:moveTo>
                <a:lnTo>
                  <a:pt x="3503767" y="6214183"/>
                </a:lnTo>
                <a:lnTo>
                  <a:pt x="3673295" y="6553237"/>
                </a:lnTo>
                <a:lnTo>
                  <a:pt x="3520913" y="6858000"/>
                </a:lnTo>
                <a:lnTo>
                  <a:pt x="3039072" y="6858000"/>
                </a:lnTo>
                <a:lnTo>
                  <a:pt x="2886690" y="6553237"/>
                </a:lnTo>
                <a:close/>
                <a:moveTo>
                  <a:pt x="9084101" y="5846900"/>
                </a:moveTo>
                <a:lnTo>
                  <a:pt x="9531654" y="5846900"/>
                </a:lnTo>
                <a:lnTo>
                  <a:pt x="9701185" y="6185954"/>
                </a:lnTo>
                <a:lnTo>
                  <a:pt x="9531654" y="6525008"/>
                </a:lnTo>
                <a:lnTo>
                  <a:pt x="9084101" y="6525008"/>
                </a:lnTo>
                <a:lnTo>
                  <a:pt x="8914572" y="6185954"/>
                </a:lnTo>
                <a:close/>
                <a:moveTo>
                  <a:pt x="7743168" y="5846900"/>
                </a:moveTo>
                <a:lnTo>
                  <a:pt x="8190717" y="5846900"/>
                </a:lnTo>
                <a:lnTo>
                  <a:pt x="8360245" y="6185954"/>
                </a:lnTo>
                <a:lnTo>
                  <a:pt x="8190717" y="6525008"/>
                </a:lnTo>
                <a:lnTo>
                  <a:pt x="7743168" y="6525008"/>
                </a:lnTo>
                <a:lnTo>
                  <a:pt x="7573643" y="6185954"/>
                </a:lnTo>
                <a:close/>
                <a:moveTo>
                  <a:pt x="6402249" y="5846900"/>
                </a:moveTo>
                <a:lnTo>
                  <a:pt x="6849797" y="5846900"/>
                </a:lnTo>
                <a:lnTo>
                  <a:pt x="7019326" y="6185954"/>
                </a:lnTo>
                <a:lnTo>
                  <a:pt x="6849797" y="6525008"/>
                </a:lnTo>
                <a:lnTo>
                  <a:pt x="6402249" y="6525008"/>
                </a:lnTo>
                <a:lnTo>
                  <a:pt x="6232721" y="6185954"/>
                </a:lnTo>
                <a:close/>
                <a:moveTo>
                  <a:pt x="5061328" y="5846900"/>
                </a:moveTo>
                <a:lnTo>
                  <a:pt x="5508878" y="5846900"/>
                </a:lnTo>
                <a:lnTo>
                  <a:pt x="5678406" y="6185954"/>
                </a:lnTo>
                <a:lnTo>
                  <a:pt x="5508878" y="6525008"/>
                </a:lnTo>
                <a:lnTo>
                  <a:pt x="5061328" y="6525008"/>
                </a:lnTo>
                <a:lnTo>
                  <a:pt x="4891803" y="6185954"/>
                </a:lnTo>
                <a:close/>
                <a:moveTo>
                  <a:pt x="3726679" y="5846894"/>
                </a:moveTo>
                <a:lnTo>
                  <a:pt x="4174231" y="5846894"/>
                </a:lnTo>
                <a:lnTo>
                  <a:pt x="4343757" y="6185948"/>
                </a:lnTo>
                <a:lnTo>
                  <a:pt x="4174231" y="6525002"/>
                </a:lnTo>
                <a:lnTo>
                  <a:pt x="3726679" y="6525002"/>
                </a:lnTo>
                <a:lnTo>
                  <a:pt x="3557152" y="6185948"/>
                </a:lnTo>
                <a:close/>
                <a:moveTo>
                  <a:pt x="2385757" y="5846894"/>
                </a:moveTo>
                <a:lnTo>
                  <a:pt x="2833307" y="5846894"/>
                </a:lnTo>
                <a:lnTo>
                  <a:pt x="3002833" y="6185948"/>
                </a:lnTo>
                <a:lnTo>
                  <a:pt x="2833307" y="6525002"/>
                </a:lnTo>
                <a:lnTo>
                  <a:pt x="2385757" y="6525002"/>
                </a:lnTo>
                <a:lnTo>
                  <a:pt x="2216229" y="6185948"/>
                </a:lnTo>
                <a:close/>
                <a:moveTo>
                  <a:pt x="1044833" y="5846894"/>
                </a:moveTo>
                <a:lnTo>
                  <a:pt x="1492383" y="5846894"/>
                </a:lnTo>
                <a:lnTo>
                  <a:pt x="1661910" y="6185948"/>
                </a:lnTo>
                <a:lnTo>
                  <a:pt x="1492383" y="6525002"/>
                </a:lnTo>
                <a:lnTo>
                  <a:pt x="1044833" y="6525002"/>
                </a:lnTo>
                <a:lnTo>
                  <a:pt x="875306" y="6185948"/>
                </a:lnTo>
                <a:close/>
                <a:moveTo>
                  <a:pt x="0" y="5846894"/>
                </a:moveTo>
                <a:lnTo>
                  <a:pt x="151460" y="5846894"/>
                </a:lnTo>
                <a:lnTo>
                  <a:pt x="320987" y="6185948"/>
                </a:lnTo>
                <a:lnTo>
                  <a:pt x="151460" y="6525002"/>
                </a:lnTo>
                <a:lnTo>
                  <a:pt x="0" y="6525002"/>
                </a:lnTo>
                <a:close/>
                <a:moveTo>
                  <a:pt x="7072709" y="5479200"/>
                </a:moveTo>
                <a:lnTo>
                  <a:pt x="7520258" y="5479200"/>
                </a:lnTo>
                <a:lnTo>
                  <a:pt x="7689784" y="5818253"/>
                </a:lnTo>
                <a:lnTo>
                  <a:pt x="7520258" y="6157307"/>
                </a:lnTo>
                <a:lnTo>
                  <a:pt x="7072709" y="6157307"/>
                </a:lnTo>
                <a:lnTo>
                  <a:pt x="6903182" y="5818253"/>
                </a:lnTo>
                <a:close/>
                <a:moveTo>
                  <a:pt x="5731789" y="5479200"/>
                </a:moveTo>
                <a:lnTo>
                  <a:pt x="6179339" y="5479200"/>
                </a:lnTo>
                <a:lnTo>
                  <a:pt x="6348865" y="5818254"/>
                </a:lnTo>
                <a:lnTo>
                  <a:pt x="6179339" y="6157308"/>
                </a:lnTo>
                <a:lnTo>
                  <a:pt x="5731789" y="6157308"/>
                </a:lnTo>
                <a:lnTo>
                  <a:pt x="5562261" y="5818254"/>
                </a:lnTo>
                <a:close/>
                <a:moveTo>
                  <a:pt x="9754569" y="5479199"/>
                </a:moveTo>
                <a:lnTo>
                  <a:pt x="9906000" y="5479199"/>
                </a:lnTo>
                <a:lnTo>
                  <a:pt x="9906000" y="6157307"/>
                </a:lnTo>
                <a:lnTo>
                  <a:pt x="9754569" y="6157307"/>
                </a:lnTo>
                <a:lnTo>
                  <a:pt x="9585041" y="5818253"/>
                </a:lnTo>
                <a:close/>
                <a:moveTo>
                  <a:pt x="8413630" y="5479199"/>
                </a:moveTo>
                <a:lnTo>
                  <a:pt x="8861187" y="5479199"/>
                </a:lnTo>
                <a:lnTo>
                  <a:pt x="9030717" y="5818253"/>
                </a:lnTo>
                <a:lnTo>
                  <a:pt x="8861187" y="6157307"/>
                </a:lnTo>
                <a:lnTo>
                  <a:pt x="8413630" y="6157307"/>
                </a:lnTo>
                <a:lnTo>
                  <a:pt x="8244102" y="5818253"/>
                </a:lnTo>
                <a:close/>
                <a:moveTo>
                  <a:pt x="1715295" y="5479194"/>
                </a:moveTo>
                <a:lnTo>
                  <a:pt x="2162845" y="5479194"/>
                </a:lnTo>
                <a:lnTo>
                  <a:pt x="2332372" y="5818247"/>
                </a:lnTo>
                <a:lnTo>
                  <a:pt x="2162845" y="6157300"/>
                </a:lnTo>
                <a:lnTo>
                  <a:pt x="1715295" y="6157300"/>
                </a:lnTo>
                <a:lnTo>
                  <a:pt x="1545768" y="5818247"/>
                </a:lnTo>
                <a:close/>
                <a:moveTo>
                  <a:pt x="374371" y="5479194"/>
                </a:moveTo>
                <a:lnTo>
                  <a:pt x="821922" y="5479194"/>
                </a:lnTo>
                <a:lnTo>
                  <a:pt x="991449" y="5818247"/>
                </a:lnTo>
                <a:lnTo>
                  <a:pt x="821922" y="6157300"/>
                </a:lnTo>
                <a:lnTo>
                  <a:pt x="374371" y="6157300"/>
                </a:lnTo>
                <a:lnTo>
                  <a:pt x="204845" y="5818247"/>
                </a:lnTo>
                <a:close/>
                <a:moveTo>
                  <a:pt x="4397141" y="5479192"/>
                </a:moveTo>
                <a:lnTo>
                  <a:pt x="4844692" y="5479192"/>
                </a:lnTo>
                <a:lnTo>
                  <a:pt x="5014219" y="5818246"/>
                </a:lnTo>
                <a:lnTo>
                  <a:pt x="4844692" y="6157300"/>
                </a:lnTo>
                <a:lnTo>
                  <a:pt x="4397141" y="6157300"/>
                </a:lnTo>
                <a:lnTo>
                  <a:pt x="4227615" y="5818246"/>
                </a:lnTo>
                <a:close/>
                <a:moveTo>
                  <a:pt x="3056217" y="5479192"/>
                </a:moveTo>
                <a:lnTo>
                  <a:pt x="3503767" y="5479192"/>
                </a:lnTo>
                <a:lnTo>
                  <a:pt x="3673295" y="5818246"/>
                </a:lnTo>
                <a:lnTo>
                  <a:pt x="3503767" y="6157300"/>
                </a:lnTo>
                <a:lnTo>
                  <a:pt x="3056217" y="6157300"/>
                </a:lnTo>
                <a:lnTo>
                  <a:pt x="2886690" y="5818246"/>
                </a:lnTo>
                <a:close/>
                <a:moveTo>
                  <a:pt x="9084102" y="5111498"/>
                </a:moveTo>
                <a:lnTo>
                  <a:pt x="9531657" y="5111498"/>
                </a:lnTo>
                <a:lnTo>
                  <a:pt x="9701187" y="5450554"/>
                </a:lnTo>
                <a:lnTo>
                  <a:pt x="9531657" y="5789608"/>
                </a:lnTo>
                <a:lnTo>
                  <a:pt x="9084102" y="5789608"/>
                </a:lnTo>
                <a:lnTo>
                  <a:pt x="8914573" y="5450554"/>
                </a:lnTo>
                <a:close/>
                <a:moveTo>
                  <a:pt x="7743169" y="5111498"/>
                </a:moveTo>
                <a:lnTo>
                  <a:pt x="8190719" y="5111498"/>
                </a:lnTo>
                <a:lnTo>
                  <a:pt x="8360246" y="5450554"/>
                </a:lnTo>
                <a:lnTo>
                  <a:pt x="8190719" y="5789608"/>
                </a:lnTo>
                <a:lnTo>
                  <a:pt x="7743169" y="5789608"/>
                </a:lnTo>
                <a:lnTo>
                  <a:pt x="7573643" y="5450554"/>
                </a:lnTo>
                <a:close/>
                <a:moveTo>
                  <a:pt x="6402249" y="5111498"/>
                </a:moveTo>
                <a:lnTo>
                  <a:pt x="6849800" y="5111498"/>
                </a:lnTo>
                <a:lnTo>
                  <a:pt x="7019326" y="5450555"/>
                </a:lnTo>
                <a:lnTo>
                  <a:pt x="6849800" y="5789608"/>
                </a:lnTo>
                <a:lnTo>
                  <a:pt x="6402249" y="5789608"/>
                </a:lnTo>
                <a:lnTo>
                  <a:pt x="6232723" y="5450555"/>
                </a:lnTo>
                <a:close/>
                <a:moveTo>
                  <a:pt x="5061330" y="5111498"/>
                </a:moveTo>
                <a:lnTo>
                  <a:pt x="5508880" y="5111498"/>
                </a:lnTo>
                <a:lnTo>
                  <a:pt x="5678408" y="5450555"/>
                </a:lnTo>
                <a:lnTo>
                  <a:pt x="5508880" y="5789608"/>
                </a:lnTo>
                <a:lnTo>
                  <a:pt x="5061330" y="5789608"/>
                </a:lnTo>
                <a:lnTo>
                  <a:pt x="4891805" y="5450555"/>
                </a:lnTo>
                <a:close/>
                <a:moveTo>
                  <a:pt x="0" y="5111493"/>
                </a:moveTo>
                <a:lnTo>
                  <a:pt x="151460" y="5111493"/>
                </a:lnTo>
                <a:lnTo>
                  <a:pt x="320987" y="5450548"/>
                </a:lnTo>
                <a:lnTo>
                  <a:pt x="151460" y="5789602"/>
                </a:lnTo>
                <a:lnTo>
                  <a:pt x="0" y="5789602"/>
                </a:lnTo>
                <a:close/>
                <a:moveTo>
                  <a:pt x="2385757" y="5111492"/>
                </a:moveTo>
                <a:lnTo>
                  <a:pt x="2833307" y="5111492"/>
                </a:lnTo>
                <a:lnTo>
                  <a:pt x="3002833" y="5450547"/>
                </a:lnTo>
                <a:lnTo>
                  <a:pt x="2833307" y="5789601"/>
                </a:lnTo>
                <a:lnTo>
                  <a:pt x="2385757" y="5789601"/>
                </a:lnTo>
                <a:lnTo>
                  <a:pt x="2216229" y="5450547"/>
                </a:lnTo>
                <a:close/>
                <a:moveTo>
                  <a:pt x="1044833" y="5111492"/>
                </a:moveTo>
                <a:lnTo>
                  <a:pt x="1492383" y="5111492"/>
                </a:lnTo>
                <a:lnTo>
                  <a:pt x="1661910" y="5450548"/>
                </a:lnTo>
                <a:lnTo>
                  <a:pt x="1492383" y="5789601"/>
                </a:lnTo>
                <a:lnTo>
                  <a:pt x="1044833" y="5789601"/>
                </a:lnTo>
                <a:lnTo>
                  <a:pt x="875306" y="5450548"/>
                </a:lnTo>
                <a:close/>
                <a:moveTo>
                  <a:pt x="3726679" y="5111491"/>
                </a:moveTo>
                <a:lnTo>
                  <a:pt x="4174231" y="5111491"/>
                </a:lnTo>
                <a:lnTo>
                  <a:pt x="4343757" y="5450547"/>
                </a:lnTo>
                <a:lnTo>
                  <a:pt x="4174231" y="5789601"/>
                </a:lnTo>
                <a:lnTo>
                  <a:pt x="3726679" y="5789601"/>
                </a:lnTo>
                <a:lnTo>
                  <a:pt x="3557152" y="5450547"/>
                </a:lnTo>
                <a:close/>
                <a:moveTo>
                  <a:pt x="9754572" y="4743799"/>
                </a:moveTo>
                <a:lnTo>
                  <a:pt x="9906000" y="4743799"/>
                </a:lnTo>
                <a:lnTo>
                  <a:pt x="9906000" y="5421904"/>
                </a:lnTo>
                <a:lnTo>
                  <a:pt x="9754572" y="5421904"/>
                </a:lnTo>
                <a:lnTo>
                  <a:pt x="9585044" y="5082852"/>
                </a:lnTo>
                <a:close/>
                <a:moveTo>
                  <a:pt x="8413630" y="4743799"/>
                </a:moveTo>
                <a:lnTo>
                  <a:pt x="8861187" y="4743799"/>
                </a:lnTo>
                <a:lnTo>
                  <a:pt x="9030718" y="5082852"/>
                </a:lnTo>
                <a:lnTo>
                  <a:pt x="8861187" y="5421904"/>
                </a:lnTo>
                <a:lnTo>
                  <a:pt x="8413630" y="5421904"/>
                </a:lnTo>
                <a:lnTo>
                  <a:pt x="8244104" y="5082852"/>
                </a:lnTo>
                <a:close/>
                <a:moveTo>
                  <a:pt x="7072710" y="4743799"/>
                </a:moveTo>
                <a:lnTo>
                  <a:pt x="7520261" y="4743799"/>
                </a:lnTo>
                <a:lnTo>
                  <a:pt x="7689786" y="5082853"/>
                </a:lnTo>
                <a:lnTo>
                  <a:pt x="7520261" y="5421904"/>
                </a:lnTo>
                <a:lnTo>
                  <a:pt x="7072710" y="5421904"/>
                </a:lnTo>
                <a:lnTo>
                  <a:pt x="6903184" y="5082853"/>
                </a:lnTo>
                <a:close/>
                <a:moveTo>
                  <a:pt x="5731791" y="4743799"/>
                </a:moveTo>
                <a:lnTo>
                  <a:pt x="6179339" y="4743799"/>
                </a:lnTo>
                <a:lnTo>
                  <a:pt x="6348867" y="5082853"/>
                </a:lnTo>
                <a:lnTo>
                  <a:pt x="6179339" y="5421904"/>
                </a:lnTo>
                <a:lnTo>
                  <a:pt x="5731791" y="5421904"/>
                </a:lnTo>
                <a:lnTo>
                  <a:pt x="5562264" y="5082853"/>
                </a:lnTo>
                <a:close/>
                <a:moveTo>
                  <a:pt x="1715295" y="4743793"/>
                </a:moveTo>
                <a:lnTo>
                  <a:pt x="2162845" y="4743793"/>
                </a:lnTo>
                <a:lnTo>
                  <a:pt x="2332372" y="5082846"/>
                </a:lnTo>
                <a:lnTo>
                  <a:pt x="2162845" y="5421900"/>
                </a:lnTo>
                <a:lnTo>
                  <a:pt x="1715295" y="5421900"/>
                </a:lnTo>
                <a:lnTo>
                  <a:pt x="1545768" y="5082846"/>
                </a:lnTo>
                <a:close/>
                <a:moveTo>
                  <a:pt x="374371" y="4743793"/>
                </a:moveTo>
                <a:lnTo>
                  <a:pt x="821922" y="4743793"/>
                </a:lnTo>
                <a:lnTo>
                  <a:pt x="991449" y="5082846"/>
                </a:lnTo>
                <a:lnTo>
                  <a:pt x="821922" y="5421900"/>
                </a:lnTo>
                <a:lnTo>
                  <a:pt x="374371" y="5421900"/>
                </a:lnTo>
                <a:lnTo>
                  <a:pt x="204845" y="5082846"/>
                </a:lnTo>
                <a:close/>
                <a:moveTo>
                  <a:pt x="4397141" y="4743792"/>
                </a:moveTo>
                <a:lnTo>
                  <a:pt x="4844692" y="4743792"/>
                </a:lnTo>
                <a:lnTo>
                  <a:pt x="5014219" y="5082846"/>
                </a:lnTo>
                <a:lnTo>
                  <a:pt x="4844692" y="5421899"/>
                </a:lnTo>
                <a:lnTo>
                  <a:pt x="4397141" y="5421899"/>
                </a:lnTo>
                <a:lnTo>
                  <a:pt x="4227615" y="5082846"/>
                </a:lnTo>
                <a:close/>
                <a:moveTo>
                  <a:pt x="3056217" y="4743792"/>
                </a:moveTo>
                <a:lnTo>
                  <a:pt x="3503767" y="4743792"/>
                </a:lnTo>
                <a:lnTo>
                  <a:pt x="3673295" y="5082846"/>
                </a:lnTo>
                <a:lnTo>
                  <a:pt x="3503767" y="5421899"/>
                </a:lnTo>
                <a:lnTo>
                  <a:pt x="3056217" y="5421899"/>
                </a:lnTo>
                <a:lnTo>
                  <a:pt x="2886690" y="5082846"/>
                </a:lnTo>
                <a:close/>
                <a:moveTo>
                  <a:pt x="9084104" y="4376510"/>
                </a:moveTo>
                <a:lnTo>
                  <a:pt x="9531660" y="4376510"/>
                </a:lnTo>
                <a:lnTo>
                  <a:pt x="9701188" y="4715562"/>
                </a:lnTo>
                <a:lnTo>
                  <a:pt x="9531660" y="5054616"/>
                </a:lnTo>
                <a:lnTo>
                  <a:pt x="9084104" y="5054616"/>
                </a:lnTo>
                <a:lnTo>
                  <a:pt x="8914574" y="4715562"/>
                </a:lnTo>
                <a:close/>
                <a:moveTo>
                  <a:pt x="7743170" y="4376510"/>
                </a:moveTo>
                <a:lnTo>
                  <a:pt x="8190720" y="4376510"/>
                </a:lnTo>
                <a:lnTo>
                  <a:pt x="8360247" y="4715562"/>
                </a:lnTo>
                <a:lnTo>
                  <a:pt x="8190720" y="5054616"/>
                </a:lnTo>
                <a:lnTo>
                  <a:pt x="7743170" y="5054616"/>
                </a:lnTo>
                <a:lnTo>
                  <a:pt x="7573644" y="4715562"/>
                </a:lnTo>
                <a:close/>
                <a:moveTo>
                  <a:pt x="6402252" y="4376510"/>
                </a:moveTo>
                <a:lnTo>
                  <a:pt x="6849801" y="4376510"/>
                </a:lnTo>
                <a:lnTo>
                  <a:pt x="7019328" y="4715563"/>
                </a:lnTo>
                <a:lnTo>
                  <a:pt x="6849801" y="5054616"/>
                </a:lnTo>
                <a:lnTo>
                  <a:pt x="6402252" y="5054616"/>
                </a:lnTo>
                <a:lnTo>
                  <a:pt x="6232725" y="4715563"/>
                </a:lnTo>
                <a:close/>
                <a:moveTo>
                  <a:pt x="5061332" y="4376510"/>
                </a:moveTo>
                <a:lnTo>
                  <a:pt x="5508881" y="4376510"/>
                </a:lnTo>
                <a:lnTo>
                  <a:pt x="5678408" y="4715563"/>
                </a:lnTo>
                <a:lnTo>
                  <a:pt x="5508881" y="5054616"/>
                </a:lnTo>
                <a:lnTo>
                  <a:pt x="5061332" y="5054616"/>
                </a:lnTo>
                <a:lnTo>
                  <a:pt x="4891805" y="4715563"/>
                </a:lnTo>
                <a:close/>
                <a:moveTo>
                  <a:pt x="3726679" y="4376504"/>
                </a:moveTo>
                <a:lnTo>
                  <a:pt x="4174231" y="4376504"/>
                </a:lnTo>
                <a:lnTo>
                  <a:pt x="4343757" y="4715556"/>
                </a:lnTo>
                <a:lnTo>
                  <a:pt x="4174231" y="5054609"/>
                </a:lnTo>
                <a:lnTo>
                  <a:pt x="3726679" y="5054609"/>
                </a:lnTo>
                <a:lnTo>
                  <a:pt x="3557152" y="4715556"/>
                </a:lnTo>
                <a:close/>
                <a:moveTo>
                  <a:pt x="2385757" y="4376504"/>
                </a:moveTo>
                <a:lnTo>
                  <a:pt x="2833307" y="4376504"/>
                </a:lnTo>
                <a:lnTo>
                  <a:pt x="3002833" y="4715556"/>
                </a:lnTo>
                <a:lnTo>
                  <a:pt x="2833307" y="5054609"/>
                </a:lnTo>
                <a:lnTo>
                  <a:pt x="2385757" y="5054609"/>
                </a:lnTo>
                <a:lnTo>
                  <a:pt x="2216229" y="4715556"/>
                </a:lnTo>
                <a:close/>
                <a:moveTo>
                  <a:pt x="1044833" y="4376504"/>
                </a:moveTo>
                <a:lnTo>
                  <a:pt x="1492383" y="4376504"/>
                </a:lnTo>
                <a:lnTo>
                  <a:pt x="1661910" y="4715558"/>
                </a:lnTo>
                <a:lnTo>
                  <a:pt x="1492383" y="5054609"/>
                </a:lnTo>
                <a:lnTo>
                  <a:pt x="1044833" y="5054609"/>
                </a:lnTo>
                <a:lnTo>
                  <a:pt x="875306" y="4715558"/>
                </a:lnTo>
                <a:close/>
                <a:moveTo>
                  <a:pt x="0" y="4376504"/>
                </a:moveTo>
                <a:lnTo>
                  <a:pt x="151460" y="4376504"/>
                </a:lnTo>
                <a:lnTo>
                  <a:pt x="320987" y="4715558"/>
                </a:lnTo>
                <a:lnTo>
                  <a:pt x="151460" y="5054610"/>
                </a:lnTo>
                <a:lnTo>
                  <a:pt x="0" y="5054610"/>
                </a:lnTo>
                <a:close/>
                <a:moveTo>
                  <a:pt x="8413632" y="4008811"/>
                </a:moveTo>
                <a:lnTo>
                  <a:pt x="8861187" y="4008811"/>
                </a:lnTo>
                <a:lnTo>
                  <a:pt x="9030719" y="4347863"/>
                </a:lnTo>
                <a:lnTo>
                  <a:pt x="8861187" y="4686917"/>
                </a:lnTo>
                <a:lnTo>
                  <a:pt x="8413632" y="4686917"/>
                </a:lnTo>
                <a:lnTo>
                  <a:pt x="8244104" y="4347863"/>
                </a:lnTo>
                <a:close/>
                <a:moveTo>
                  <a:pt x="7072712" y="4008811"/>
                </a:moveTo>
                <a:lnTo>
                  <a:pt x="7520261" y="4008811"/>
                </a:lnTo>
                <a:lnTo>
                  <a:pt x="7689786" y="4347863"/>
                </a:lnTo>
                <a:lnTo>
                  <a:pt x="7520261" y="4686917"/>
                </a:lnTo>
                <a:lnTo>
                  <a:pt x="7072712" y="4686917"/>
                </a:lnTo>
                <a:lnTo>
                  <a:pt x="6903185" y="4347863"/>
                </a:lnTo>
                <a:close/>
                <a:moveTo>
                  <a:pt x="5731793" y="4008811"/>
                </a:moveTo>
                <a:lnTo>
                  <a:pt x="6179341" y="4008811"/>
                </a:lnTo>
                <a:lnTo>
                  <a:pt x="6348867" y="4347864"/>
                </a:lnTo>
                <a:lnTo>
                  <a:pt x="6179341" y="4686917"/>
                </a:lnTo>
                <a:lnTo>
                  <a:pt x="5731793" y="4686917"/>
                </a:lnTo>
                <a:lnTo>
                  <a:pt x="5562265" y="4347864"/>
                </a:lnTo>
                <a:close/>
                <a:moveTo>
                  <a:pt x="9754573" y="4008810"/>
                </a:moveTo>
                <a:lnTo>
                  <a:pt x="9906000" y="4008810"/>
                </a:lnTo>
                <a:lnTo>
                  <a:pt x="9906000" y="4686917"/>
                </a:lnTo>
                <a:lnTo>
                  <a:pt x="9754573" y="4686917"/>
                </a:lnTo>
                <a:lnTo>
                  <a:pt x="9585045" y="4347863"/>
                </a:lnTo>
                <a:close/>
                <a:moveTo>
                  <a:pt x="3056217" y="4008805"/>
                </a:moveTo>
                <a:lnTo>
                  <a:pt x="3503767" y="4008805"/>
                </a:lnTo>
                <a:lnTo>
                  <a:pt x="3673295" y="4347856"/>
                </a:lnTo>
                <a:lnTo>
                  <a:pt x="3503767" y="4686910"/>
                </a:lnTo>
                <a:lnTo>
                  <a:pt x="3056217" y="4686910"/>
                </a:lnTo>
                <a:lnTo>
                  <a:pt x="2886690" y="4347856"/>
                </a:lnTo>
                <a:close/>
                <a:moveTo>
                  <a:pt x="1715295" y="4008805"/>
                </a:moveTo>
                <a:lnTo>
                  <a:pt x="2162845" y="4008805"/>
                </a:lnTo>
                <a:lnTo>
                  <a:pt x="2332372" y="4347857"/>
                </a:lnTo>
                <a:lnTo>
                  <a:pt x="2162845" y="4686910"/>
                </a:lnTo>
                <a:lnTo>
                  <a:pt x="1715295" y="4686910"/>
                </a:lnTo>
                <a:lnTo>
                  <a:pt x="1545768" y="4347857"/>
                </a:lnTo>
                <a:close/>
                <a:moveTo>
                  <a:pt x="374371" y="4008805"/>
                </a:moveTo>
                <a:lnTo>
                  <a:pt x="821922" y="4008805"/>
                </a:lnTo>
                <a:lnTo>
                  <a:pt x="991449" y="4347857"/>
                </a:lnTo>
                <a:lnTo>
                  <a:pt x="821922" y="4686910"/>
                </a:lnTo>
                <a:lnTo>
                  <a:pt x="374371" y="4686910"/>
                </a:lnTo>
                <a:lnTo>
                  <a:pt x="204845" y="4347857"/>
                </a:lnTo>
                <a:close/>
                <a:moveTo>
                  <a:pt x="4397141" y="4008803"/>
                </a:moveTo>
                <a:lnTo>
                  <a:pt x="4844692" y="4008803"/>
                </a:lnTo>
                <a:lnTo>
                  <a:pt x="5014219" y="4347856"/>
                </a:lnTo>
                <a:lnTo>
                  <a:pt x="4844692" y="4686910"/>
                </a:lnTo>
                <a:lnTo>
                  <a:pt x="4397141" y="4686910"/>
                </a:lnTo>
                <a:lnTo>
                  <a:pt x="4227615" y="4347856"/>
                </a:lnTo>
                <a:close/>
                <a:moveTo>
                  <a:pt x="6402253" y="3641113"/>
                </a:moveTo>
                <a:lnTo>
                  <a:pt x="6849802" y="3641113"/>
                </a:lnTo>
                <a:lnTo>
                  <a:pt x="7019329" y="3980166"/>
                </a:lnTo>
                <a:lnTo>
                  <a:pt x="6849802" y="4319219"/>
                </a:lnTo>
                <a:lnTo>
                  <a:pt x="6402253" y="4319219"/>
                </a:lnTo>
                <a:lnTo>
                  <a:pt x="6232726" y="3980166"/>
                </a:lnTo>
                <a:close/>
                <a:moveTo>
                  <a:pt x="5061333" y="3641113"/>
                </a:moveTo>
                <a:lnTo>
                  <a:pt x="5508882" y="3641113"/>
                </a:lnTo>
                <a:lnTo>
                  <a:pt x="5678410" y="3980166"/>
                </a:lnTo>
                <a:lnTo>
                  <a:pt x="5508882" y="4319219"/>
                </a:lnTo>
                <a:lnTo>
                  <a:pt x="5061333" y="4319219"/>
                </a:lnTo>
                <a:lnTo>
                  <a:pt x="4891806" y="3980166"/>
                </a:lnTo>
                <a:close/>
                <a:moveTo>
                  <a:pt x="9084106" y="3641112"/>
                </a:moveTo>
                <a:lnTo>
                  <a:pt x="9531661" y="3641112"/>
                </a:lnTo>
                <a:lnTo>
                  <a:pt x="9701189" y="3980165"/>
                </a:lnTo>
                <a:lnTo>
                  <a:pt x="9531661" y="4319218"/>
                </a:lnTo>
                <a:lnTo>
                  <a:pt x="9084106" y="4319218"/>
                </a:lnTo>
                <a:lnTo>
                  <a:pt x="8914576" y="3980165"/>
                </a:lnTo>
                <a:close/>
                <a:moveTo>
                  <a:pt x="7743171" y="3641112"/>
                </a:moveTo>
                <a:lnTo>
                  <a:pt x="8190722" y="3641112"/>
                </a:lnTo>
                <a:lnTo>
                  <a:pt x="8360249" y="3980166"/>
                </a:lnTo>
                <a:lnTo>
                  <a:pt x="8190722" y="4319218"/>
                </a:lnTo>
                <a:lnTo>
                  <a:pt x="7743171" y="4319218"/>
                </a:lnTo>
                <a:lnTo>
                  <a:pt x="7573645" y="3980166"/>
                </a:lnTo>
                <a:close/>
                <a:moveTo>
                  <a:pt x="3726679" y="3641105"/>
                </a:moveTo>
                <a:lnTo>
                  <a:pt x="4174231" y="3641105"/>
                </a:lnTo>
                <a:lnTo>
                  <a:pt x="4343757" y="3980158"/>
                </a:lnTo>
                <a:lnTo>
                  <a:pt x="4174231" y="4319211"/>
                </a:lnTo>
                <a:lnTo>
                  <a:pt x="3726679" y="4319211"/>
                </a:lnTo>
                <a:lnTo>
                  <a:pt x="3557152" y="3980158"/>
                </a:lnTo>
                <a:close/>
                <a:moveTo>
                  <a:pt x="2385757" y="3641105"/>
                </a:moveTo>
                <a:lnTo>
                  <a:pt x="2833307" y="3641105"/>
                </a:lnTo>
                <a:lnTo>
                  <a:pt x="3002833" y="3980159"/>
                </a:lnTo>
                <a:lnTo>
                  <a:pt x="2833307" y="4319212"/>
                </a:lnTo>
                <a:lnTo>
                  <a:pt x="2385757" y="4319212"/>
                </a:lnTo>
                <a:lnTo>
                  <a:pt x="2216229" y="3980159"/>
                </a:lnTo>
                <a:close/>
                <a:moveTo>
                  <a:pt x="1044833" y="3641105"/>
                </a:moveTo>
                <a:lnTo>
                  <a:pt x="1492383" y="3641105"/>
                </a:lnTo>
                <a:lnTo>
                  <a:pt x="1661910" y="3980159"/>
                </a:lnTo>
                <a:lnTo>
                  <a:pt x="1492383" y="4319212"/>
                </a:lnTo>
                <a:lnTo>
                  <a:pt x="1044833" y="4319212"/>
                </a:lnTo>
                <a:lnTo>
                  <a:pt x="875306" y="3980159"/>
                </a:lnTo>
                <a:close/>
                <a:moveTo>
                  <a:pt x="0" y="3641105"/>
                </a:moveTo>
                <a:lnTo>
                  <a:pt x="151460" y="3641105"/>
                </a:lnTo>
                <a:lnTo>
                  <a:pt x="320987" y="3980159"/>
                </a:lnTo>
                <a:lnTo>
                  <a:pt x="151460" y="4319213"/>
                </a:lnTo>
                <a:lnTo>
                  <a:pt x="0" y="4319213"/>
                </a:lnTo>
                <a:close/>
                <a:moveTo>
                  <a:pt x="8413633" y="3273414"/>
                </a:moveTo>
                <a:lnTo>
                  <a:pt x="8861189" y="3273414"/>
                </a:lnTo>
                <a:lnTo>
                  <a:pt x="9030721" y="3612467"/>
                </a:lnTo>
                <a:lnTo>
                  <a:pt x="8861189" y="3951519"/>
                </a:lnTo>
                <a:lnTo>
                  <a:pt x="8413633" y="3951519"/>
                </a:lnTo>
                <a:lnTo>
                  <a:pt x="8244106" y="3612467"/>
                </a:lnTo>
                <a:close/>
                <a:moveTo>
                  <a:pt x="7072714" y="3273414"/>
                </a:moveTo>
                <a:lnTo>
                  <a:pt x="7520263" y="3273414"/>
                </a:lnTo>
                <a:lnTo>
                  <a:pt x="7689789" y="3612467"/>
                </a:lnTo>
                <a:lnTo>
                  <a:pt x="7520263" y="3951520"/>
                </a:lnTo>
                <a:lnTo>
                  <a:pt x="7072714" y="3951520"/>
                </a:lnTo>
                <a:lnTo>
                  <a:pt x="6903187" y="3612467"/>
                </a:lnTo>
                <a:close/>
                <a:moveTo>
                  <a:pt x="5731794" y="3273414"/>
                </a:moveTo>
                <a:lnTo>
                  <a:pt x="6179342" y="3273414"/>
                </a:lnTo>
                <a:lnTo>
                  <a:pt x="6348869" y="3612467"/>
                </a:lnTo>
                <a:lnTo>
                  <a:pt x="6179342" y="3951520"/>
                </a:lnTo>
                <a:lnTo>
                  <a:pt x="5731794" y="3951520"/>
                </a:lnTo>
                <a:lnTo>
                  <a:pt x="5562266" y="3612467"/>
                </a:lnTo>
                <a:close/>
                <a:moveTo>
                  <a:pt x="9754574" y="3273413"/>
                </a:moveTo>
                <a:lnTo>
                  <a:pt x="9906000" y="3273413"/>
                </a:lnTo>
                <a:lnTo>
                  <a:pt x="9906000" y="3951519"/>
                </a:lnTo>
                <a:lnTo>
                  <a:pt x="9754574" y="3951519"/>
                </a:lnTo>
                <a:lnTo>
                  <a:pt x="9585046" y="3612466"/>
                </a:lnTo>
                <a:close/>
                <a:moveTo>
                  <a:pt x="374371" y="3273409"/>
                </a:moveTo>
                <a:lnTo>
                  <a:pt x="821922" y="3273409"/>
                </a:lnTo>
                <a:lnTo>
                  <a:pt x="991449" y="3612460"/>
                </a:lnTo>
                <a:lnTo>
                  <a:pt x="821922" y="3951513"/>
                </a:lnTo>
                <a:lnTo>
                  <a:pt x="374371" y="3951513"/>
                </a:lnTo>
                <a:lnTo>
                  <a:pt x="204845" y="3612460"/>
                </a:lnTo>
                <a:close/>
                <a:moveTo>
                  <a:pt x="3056217" y="3273407"/>
                </a:moveTo>
                <a:lnTo>
                  <a:pt x="3503767" y="3273407"/>
                </a:lnTo>
                <a:lnTo>
                  <a:pt x="3673295" y="3612459"/>
                </a:lnTo>
                <a:lnTo>
                  <a:pt x="3503767" y="3951512"/>
                </a:lnTo>
                <a:lnTo>
                  <a:pt x="3056217" y="3951512"/>
                </a:lnTo>
                <a:lnTo>
                  <a:pt x="2886690" y="3612459"/>
                </a:lnTo>
                <a:close/>
                <a:moveTo>
                  <a:pt x="1715295" y="3273407"/>
                </a:moveTo>
                <a:lnTo>
                  <a:pt x="2162845" y="3273407"/>
                </a:lnTo>
                <a:lnTo>
                  <a:pt x="2332372" y="3612460"/>
                </a:lnTo>
                <a:lnTo>
                  <a:pt x="2162845" y="3951512"/>
                </a:lnTo>
                <a:lnTo>
                  <a:pt x="1715295" y="3951512"/>
                </a:lnTo>
                <a:lnTo>
                  <a:pt x="1545768" y="3612460"/>
                </a:lnTo>
                <a:close/>
                <a:moveTo>
                  <a:pt x="4397141" y="3273406"/>
                </a:moveTo>
                <a:lnTo>
                  <a:pt x="4844692" y="3273406"/>
                </a:lnTo>
                <a:lnTo>
                  <a:pt x="5014219" y="3612459"/>
                </a:lnTo>
                <a:lnTo>
                  <a:pt x="4844692" y="3951512"/>
                </a:lnTo>
                <a:lnTo>
                  <a:pt x="4397141" y="3951512"/>
                </a:lnTo>
                <a:lnTo>
                  <a:pt x="4227615" y="3612459"/>
                </a:lnTo>
                <a:close/>
                <a:moveTo>
                  <a:pt x="3726679" y="2906487"/>
                </a:moveTo>
                <a:lnTo>
                  <a:pt x="4174231" y="2906487"/>
                </a:lnTo>
                <a:lnTo>
                  <a:pt x="4343757" y="3245541"/>
                </a:lnTo>
                <a:lnTo>
                  <a:pt x="4174231" y="3584594"/>
                </a:lnTo>
                <a:lnTo>
                  <a:pt x="3726679" y="3584594"/>
                </a:lnTo>
                <a:lnTo>
                  <a:pt x="3557152" y="3245541"/>
                </a:lnTo>
                <a:close/>
                <a:moveTo>
                  <a:pt x="2385757" y="2906487"/>
                </a:moveTo>
                <a:lnTo>
                  <a:pt x="2833307" y="2906487"/>
                </a:lnTo>
                <a:lnTo>
                  <a:pt x="3002835" y="3245541"/>
                </a:lnTo>
                <a:lnTo>
                  <a:pt x="2833307" y="3584594"/>
                </a:lnTo>
                <a:lnTo>
                  <a:pt x="2385757" y="3584594"/>
                </a:lnTo>
                <a:lnTo>
                  <a:pt x="2216230" y="3245541"/>
                </a:lnTo>
                <a:close/>
                <a:moveTo>
                  <a:pt x="1044834" y="2906487"/>
                </a:moveTo>
                <a:lnTo>
                  <a:pt x="1492384" y="2906487"/>
                </a:lnTo>
                <a:lnTo>
                  <a:pt x="1661911" y="3245541"/>
                </a:lnTo>
                <a:lnTo>
                  <a:pt x="1492384" y="3584594"/>
                </a:lnTo>
                <a:lnTo>
                  <a:pt x="1044834" y="3584594"/>
                </a:lnTo>
                <a:lnTo>
                  <a:pt x="875307" y="3245541"/>
                </a:lnTo>
                <a:close/>
                <a:moveTo>
                  <a:pt x="0" y="2906487"/>
                </a:moveTo>
                <a:lnTo>
                  <a:pt x="151461" y="2906487"/>
                </a:lnTo>
                <a:lnTo>
                  <a:pt x="320988" y="3245541"/>
                </a:lnTo>
                <a:lnTo>
                  <a:pt x="151461" y="3584594"/>
                </a:lnTo>
                <a:lnTo>
                  <a:pt x="0" y="3584594"/>
                </a:lnTo>
                <a:close/>
                <a:moveTo>
                  <a:pt x="9084077" y="2906486"/>
                </a:moveTo>
                <a:lnTo>
                  <a:pt x="9531630" y="2906486"/>
                </a:lnTo>
                <a:lnTo>
                  <a:pt x="9701157" y="3245540"/>
                </a:lnTo>
                <a:lnTo>
                  <a:pt x="9531630" y="3584594"/>
                </a:lnTo>
                <a:lnTo>
                  <a:pt x="9084077" y="3584594"/>
                </a:lnTo>
                <a:lnTo>
                  <a:pt x="8914550" y="3245540"/>
                </a:lnTo>
                <a:close/>
                <a:moveTo>
                  <a:pt x="7743152" y="2906486"/>
                </a:moveTo>
                <a:lnTo>
                  <a:pt x="8190702" y="2906486"/>
                </a:lnTo>
                <a:lnTo>
                  <a:pt x="8360229" y="3245540"/>
                </a:lnTo>
                <a:lnTo>
                  <a:pt x="8190702" y="3584594"/>
                </a:lnTo>
                <a:lnTo>
                  <a:pt x="7743152" y="3584594"/>
                </a:lnTo>
                <a:lnTo>
                  <a:pt x="7573626" y="3245540"/>
                </a:lnTo>
                <a:close/>
                <a:moveTo>
                  <a:pt x="6402230" y="2906486"/>
                </a:moveTo>
                <a:lnTo>
                  <a:pt x="6849780" y="2906486"/>
                </a:lnTo>
                <a:lnTo>
                  <a:pt x="7019307" y="3245540"/>
                </a:lnTo>
                <a:lnTo>
                  <a:pt x="6849780" y="3584594"/>
                </a:lnTo>
                <a:lnTo>
                  <a:pt x="6402230" y="3584594"/>
                </a:lnTo>
                <a:lnTo>
                  <a:pt x="6232704" y="3245540"/>
                </a:lnTo>
                <a:close/>
                <a:moveTo>
                  <a:pt x="5061309" y="2906486"/>
                </a:moveTo>
                <a:lnTo>
                  <a:pt x="5508858" y="2906486"/>
                </a:lnTo>
                <a:lnTo>
                  <a:pt x="5678386" y="3245540"/>
                </a:lnTo>
                <a:lnTo>
                  <a:pt x="5508858" y="3584594"/>
                </a:lnTo>
                <a:lnTo>
                  <a:pt x="5061309" y="3584594"/>
                </a:lnTo>
                <a:lnTo>
                  <a:pt x="4891783" y="3245540"/>
                </a:lnTo>
                <a:close/>
                <a:moveTo>
                  <a:pt x="9754542" y="2538786"/>
                </a:moveTo>
                <a:lnTo>
                  <a:pt x="9906000" y="2538786"/>
                </a:lnTo>
                <a:lnTo>
                  <a:pt x="9906000" y="3216894"/>
                </a:lnTo>
                <a:lnTo>
                  <a:pt x="9754542" y="3216894"/>
                </a:lnTo>
                <a:lnTo>
                  <a:pt x="9585014" y="2877840"/>
                </a:lnTo>
                <a:close/>
                <a:moveTo>
                  <a:pt x="8413613" y="2538786"/>
                </a:moveTo>
                <a:lnTo>
                  <a:pt x="8861165" y="2538786"/>
                </a:lnTo>
                <a:lnTo>
                  <a:pt x="9030693" y="2877840"/>
                </a:lnTo>
                <a:lnTo>
                  <a:pt x="8861165" y="3216894"/>
                </a:lnTo>
                <a:lnTo>
                  <a:pt x="8413613" y="3216894"/>
                </a:lnTo>
                <a:lnTo>
                  <a:pt x="8244087" y="2877840"/>
                </a:lnTo>
                <a:close/>
                <a:moveTo>
                  <a:pt x="7072692" y="2538786"/>
                </a:moveTo>
                <a:lnTo>
                  <a:pt x="7520241" y="2538786"/>
                </a:lnTo>
                <a:lnTo>
                  <a:pt x="7689769" y="2877840"/>
                </a:lnTo>
                <a:lnTo>
                  <a:pt x="7520241" y="3216894"/>
                </a:lnTo>
                <a:lnTo>
                  <a:pt x="7072692" y="3216894"/>
                </a:lnTo>
                <a:lnTo>
                  <a:pt x="6903165" y="2877840"/>
                </a:lnTo>
                <a:close/>
                <a:moveTo>
                  <a:pt x="5731769" y="2538786"/>
                </a:moveTo>
                <a:lnTo>
                  <a:pt x="6179319" y="2538786"/>
                </a:lnTo>
                <a:lnTo>
                  <a:pt x="6348846" y="2877840"/>
                </a:lnTo>
                <a:lnTo>
                  <a:pt x="6179319" y="3216894"/>
                </a:lnTo>
                <a:lnTo>
                  <a:pt x="5731769" y="3216894"/>
                </a:lnTo>
                <a:lnTo>
                  <a:pt x="5562243" y="2877840"/>
                </a:lnTo>
                <a:close/>
                <a:moveTo>
                  <a:pt x="4397141" y="2538786"/>
                </a:moveTo>
                <a:lnTo>
                  <a:pt x="4844692" y="2538786"/>
                </a:lnTo>
                <a:lnTo>
                  <a:pt x="5014219" y="2877840"/>
                </a:lnTo>
                <a:lnTo>
                  <a:pt x="4844692" y="3216894"/>
                </a:lnTo>
                <a:lnTo>
                  <a:pt x="4397141" y="3216894"/>
                </a:lnTo>
                <a:lnTo>
                  <a:pt x="4227615" y="2877840"/>
                </a:lnTo>
                <a:close/>
                <a:moveTo>
                  <a:pt x="3056218" y="2538786"/>
                </a:moveTo>
                <a:lnTo>
                  <a:pt x="3503768" y="2538786"/>
                </a:lnTo>
                <a:lnTo>
                  <a:pt x="3673295" y="2877840"/>
                </a:lnTo>
                <a:lnTo>
                  <a:pt x="3503768" y="3216894"/>
                </a:lnTo>
                <a:lnTo>
                  <a:pt x="3056218" y="3216894"/>
                </a:lnTo>
                <a:lnTo>
                  <a:pt x="2886691" y="2877840"/>
                </a:lnTo>
                <a:close/>
                <a:moveTo>
                  <a:pt x="1715296" y="2538786"/>
                </a:moveTo>
                <a:lnTo>
                  <a:pt x="2162845" y="2538786"/>
                </a:lnTo>
                <a:lnTo>
                  <a:pt x="2332373" y="2877840"/>
                </a:lnTo>
                <a:lnTo>
                  <a:pt x="2162845" y="3216894"/>
                </a:lnTo>
                <a:lnTo>
                  <a:pt x="1715296" y="3216894"/>
                </a:lnTo>
                <a:lnTo>
                  <a:pt x="1545769" y="2877840"/>
                </a:lnTo>
                <a:close/>
                <a:moveTo>
                  <a:pt x="374372" y="2538786"/>
                </a:moveTo>
                <a:lnTo>
                  <a:pt x="821922" y="2538786"/>
                </a:lnTo>
                <a:lnTo>
                  <a:pt x="991449" y="2877840"/>
                </a:lnTo>
                <a:lnTo>
                  <a:pt x="821922" y="3216894"/>
                </a:lnTo>
                <a:lnTo>
                  <a:pt x="374372" y="3216894"/>
                </a:lnTo>
                <a:lnTo>
                  <a:pt x="204845" y="2877840"/>
                </a:lnTo>
                <a:close/>
                <a:moveTo>
                  <a:pt x="9084079" y="2171086"/>
                </a:moveTo>
                <a:lnTo>
                  <a:pt x="9531631" y="2171086"/>
                </a:lnTo>
                <a:lnTo>
                  <a:pt x="9701160" y="2510141"/>
                </a:lnTo>
                <a:lnTo>
                  <a:pt x="9531631" y="2849194"/>
                </a:lnTo>
                <a:lnTo>
                  <a:pt x="9084079" y="2849194"/>
                </a:lnTo>
                <a:lnTo>
                  <a:pt x="8914552" y="2510141"/>
                </a:lnTo>
                <a:close/>
                <a:moveTo>
                  <a:pt x="7743154" y="2171086"/>
                </a:moveTo>
                <a:lnTo>
                  <a:pt x="8190703" y="2171086"/>
                </a:lnTo>
                <a:lnTo>
                  <a:pt x="8360230" y="2510141"/>
                </a:lnTo>
                <a:lnTo>
                  <a:pt x="8190703" y="2849194"/>
                </a:lnTo>
                <a:lnTo>
                  <a:pt x="7743154" y="2849194"/>
                </a:lnTo>
                <a:lnTo>
                  <a:pt x="7573626" y="2510141"/>
                </a:lnTo>
                <a:close/>
                <a:moveTo>
                  <a:pt x="6402232" y="2171086"/>
                </a:moveTo>
                <a:lnTo>
                  <a:pt x="6849782" y="2171086"/>
                </a:lnTo>
                <a:lnTo>
                  <a:pt x="7019308" y="2510141"/>
                </a:lnTo>
                <a:lnTo>
                  <a:pt x="6849782" y="2849194"/>
                </a:lnTo>
                <a:lnTo>
                  <a:pt x="6402232" y="2849194"/>
                </a:lnTo>
                <a:lnTo>
                  <a:pt x="6232705" y="2510141"/>
                </a:lnTo>
                <a:close/>
                <a:moveTo>
                  <a:pt x="5061310" y="2171086"/>
                </a:moveTo>
                <a:lnTo>
                  <a:pt x="5508859" y="2171086"/>
                </a:lnTo>
                <a:lnTo>
                  <a:pt x="5678387" y="2510141"/>
                </a:lnTo>
                <a:lnTo>
                  <a:pt x="5508859" y="2849194"/>
                </a:lnTo>
                <a:lnTo>
                  <a:pt x="5061310" y="2849194"/>
                </a:lnTo>
                <a:lnTo>
                  <a:pt x="4891784" y="2510141"/>
                </a:lnTo>
                <a:close/>
                <a:moveTo>
                  <a:pt x="3726679" y="2171086"/>
                </a:moveTo>
                <a:lnTo>
                  <a:pt x="4174231" y="2171086"/>
                </a:lnTo>
                <a:lnTo>
                  <a:pt x="4343757" y="2510141"/>
                </a:lnTo>
                <a:lnTo>
                  <a:pt x="4174231" y="2849194"/>
                </a:lnTo>
                <a:lnTo>
                  <a:pt x="3726679" y="2849194"/>
                </a:lnTo>
                <a:lnTo>
                  <a:pt x="3557152" y="2510141"/>
                </a:lnTo>
                <a:close/>
                <a:moveTo>
                  <a:pt x="2385757" y="2171086"/>
                </a:moveTo>
                <a:lnTo>
                  <a:pt x="2833307" y="2171086"/>
                </a:lnTo>
                <a:lnTo>
                  <a:pt x="3002835" y="2510141"/>
                </a:lnTo>
                <a:lnTo>
                  <a:pt x="2833307" y="2849194"/>
                </a:lnTo>
                <a:lnTo>
                  <a:pt x="2385757" y="2849194"/>
                </a:lnTo>
                <a:lnTo>
                  <a:pt x="2216230" y="2510141"/>
                </a:lnTo>
                <a:close/>
                <a:moveTo>
                  <a:pt x="1044834" y="2171086"/>
                </a:moveTo>
                <a:lnTo>
                  <a:pt x="1492384" y="2171086"/>
                </a:lnTo>
                <a:lnTo>
                  <a:pt x="1661911" y="2510141"/>
                </a:lnTo>
                <a:lnTo>
                  <a:pt x="1492384" y="2849194"/>
                </a:lnTo>
                <a:lnTo>
                  <a:pt x="1044834" y="2849194"/>
                </a:lnTo>
                <a:lnTo>
                  <a:pt x="875307" y="2510141"/>
                </a:lnTo>
                <a:close/>
                <a:moveTo>
                  <a:pt x="0" y="2171086"/>
                </a:moveTo>
                <a:lnTo>
                  <a:pt x="151461" y="2171086"/>
                </a:lnTo>
                <a:lnTo>
                  <a:pt x="320988" y="2510141"/>
                </a:lnTo>
                <a:lnTo>
                  <a:pt x="151461" y="2849194"/>
                </a:lnTo>
                <a:lnTo>
                  <a:pt x="0" y="2849194"/>
                </a:lnTo>
                <a:close/>
                <a:moveTo>
                  <a:pt x="9754543" y="1803386"/>
                </a:moveTo>
                <a:lnTo>
                  <a:pt x="9906000" y="1803386"/>
                </a:lnTo>
                <a:lnTo>
                  <a:pt x="9906000" y="2481494"/>
                </a:lnTo>
                <a:lnTo>
                  <a:pt x="9754543" y="2481494"/>
                </a:lnTo>
                <a:lnTo>
                  <a:pt x="9585016" y="2142440"/>
                </a:lnTo>
                <a:close/>
                <a:moveTo>
                  <a:pt x="8413615" y="1803386"/>
                </a:moveTo>
                <a:lnTo>
                  <a:pt x="8861167" y="1803386"/>
                </a:lnTo>
                <a:lnTo>
                  <a:pt x="9030695" y="2142440"/>
                </a:lnTo>
                <a:lnTo>
                  <a:pt x="8861167" y="2481494"/>
                </a:lnTo>
                <a:lnTo>
                  <a:pt x="8413615" y="2481494"/>
                </a:lnTo>
                <a:lnTo>
                  <a:pt x="8244087" y="2142440"/>
                </a:lnTo>
                <a:close/>
                <a:moveTo>
                  <a:pt x="7072693" y="1803386"/>
                </a:moveTo>
                <a:lnTo>
                  <a:pt x="7520243" y="1803386"/>
                </a:lnTo>
                <a:lnTo>
                  <a:pt x="7689769" y="2142440"/>
                </a:lnTo>
                <a:lnTo>
                  <a:pt x="7520243" y="2481494"/>
                </a:lnTo>
                <a:lnTo>
                  <a:pt x="7072693" y="2481494"/>
                </a:lnTo>
                <a:lnTo>
                  <a:pt x="6903166" y="2142440"/>
                </a:lnTo>
                <a:close/>
                <a:moveTo>
                  <a:pt x="5731771" y="1803386"/>
                </a:moveTo>
                <a:lnTo>
                  <a:pt x="6179321" y="1803386"/>
                </a:lnTo>
                <a:lnTo>
                  <a:pt x="6348847" y="2142440"/>
                </a:lnTo>
                <a:lnTo>
                  <a:pt x="6179321" y="2481494"/>
                </a:lnTo>
                <a:lnTo>
                  <a:pt x="5731771" y="2481494"/>
                </a:lnTo>
                <a:lnTo>
                  <a:pt x="5562243" y="2142440"/>
                </a:lnTo>
                <a:close/>
                <a:moveTo>
                  <a:pt x="4397141" y="1803386"/>
                </a:moveTo>
                <a:lnTo>
                  <a:pt x="4844692" y="1803386"/>
                </a:lnTo>
                <a:lnTo>
                  <a:pt x="5014219" y="2142440"/>
                </a:lnTo>
                <a:lnTo>
                  <a:pt x="4844692" y="2481494"/>
                </a:lnTo>
                <a:lnTo>
                  <a:pt x="4397141" y="2481494"/>
                </a:lnTo>
                <a:lnTo>
                  <a:pt x="4227615" y="2142440"/>
                </a:lnTo>
                <a:close/>
                <a:moveTo>
                  <a:pt x="3056218" y="1803386"/>
                </a:moveTo>
                <a:lnTo>
                  <a:pt x="3503768" y="1803386"/>
                </a:lnTo>
                <a:lnTo>
                  <a:pt x="3673295" y="2142440"/>
                </a:lnTo>
                <a:lnTo>
                  <a:pt x="3503768" y="2481494"/>
                </a:lnTo>
                <a:lnTo>
                  <a:pt x="3056218" y="2481494"/>
                </a:lnTo>
                <a:lnTo>
                  <a:pt x="2886691" y="2142440"/>
                </a:lnTo>
                <a:close/>
                <a:moveTo>
                  <a:pt x="1715296" y="1803386"/>
                </a:moveTo>
                <a:lnTo>
                  <a:pt x="2162845" y="1803386"/>
                </a:lnTo>
                <a:lnTo>
                  <a:pt x="2332373" y="2142440"/>
                </a:lnTo>
                <a:lnTo>
                  <a:pt x="2162845" y="2481494"/>
                </a:lnTo>
                <a:lnTo>
                  <a:pt x="1715296" y="2481494"/>
                </a:lnTo>
                <a:lnTo>
                  <a:pt x="1545769" y="2142440"/>
                </a:lnTo>
                <a:close/>
                <a:moveTo>
                  <a:pt x="374372" y="1803386"/>
                </a:moveTo>
                <a:lnTo>
                  <a:pt x="821922" y="1803386"/>
                </a:lnTo>
                <a:lnTo>
                  <a:pt x="991449" y="2142440"/>
                </a:lnTo>
                <a:lnTo>
                  <a:pt x="821922" y="2481494"/>
                </a:lnTo>
                <a:lnTo>
                  <a:pt x="374372" y="2481494"/>
                </a:lnTo>
                <a:lnTo>
                  <a:pt x="204845" y="2142440"/>
                </a:lnTo>
                <a:close/>
                <a:moveTo>
                  <a:pt x="9084080" y="1436095"/>
                </a:moveTo>
                <a:lnTo>
                  <a:pt x="9531633" y="1436095"/>
                </a:lnTo>
                <a:lnTo>
                  <a:pt x="9701162" y="1775149"/>
                </a:lnTo>
                <a:lnTo>
                  <a:pt x="9531633" y="2114203"/>
                </a:lnTo>
                <a:lnTo>
                  <a:pt x="9084080" y="2114203"/>
                </a:lnTo>
                <a:lnTo>
                  <a:pt x="8914553" y="1775149"/>
                </a:lnTo>
                <a:close/>
                <a:moveTo>
                  <a:pt x="7743154" y="1436095"/>
                </a:moveTo>
                <a:lnTo>
                  <a:pt x="8190704" y="1436095"/>
                </a:lnTo>
                <a:lnTo>
                  <a:pt x="8360231" y="1775149"/>
                </a:lnTo>
                <a:lnTo>
                  <a:pt x="8190704" y="2114203"/>
                </a:lnTo>
                <a:lnTo>
                  <a:pt x="7743154" y="2114203"/>
                </a:lnTo>
                <a:lnTo>
                  <a:pt x="7573628" y="1775149"/>
                </a:lnTo>
                <a:close/>
                <a:moveTo>
                  <a:pt x="6402233" y="1436095"/>
                </a:moveTo>
                <a:lnTo>
                  <a:pt x="6849782" y="1436095"/>
                </a:lnTo>
                <a:lnTo>
                  <a:pt x="7019310" y="1775149"/>
                </a:lnTo>
                <a:lnTo>
                  <a:pt x="6849782" y="2114203"/>
                </a:lnTo>
                <a:lnTo>
                  <a:pt x="6402233" y="2114203"/>
                </a:lnTo>
                <a:lnTo>
                  <a:pt x="6232706" y="1775149"/>
                </a:lnTo>
                <a:close/>
                <a:moveTo>
                  <a:pt x="5061312" y="1436095"/>
                </a:moveTo>
                <a:lnTo>
                  <a:pt x="5508860" y="1436095"/>
                </a:lnTo>
                <a:lnTo>
                  <a:pt x="5678388" y="1775149"/>
                </a:lnTo>
                <a:lnTo>
                  <a:pt x="5508860" y="2114203"/>
                </a:lnTo>
                <a:lnTo>
                  <a:pt x="5061312" y="2114203"/>
                </a:lnTo>
                <a:lnTo>
                  <a:pt x="4891786" y="1775149"/>
                </a:lnTo>
                <a:close/>
                <a:moveTo>
                  <a:pt x="3726679" y="1436095"/>
                </a:moveTo>
                <a:lnTo>
                  <a:pt x="4174231" y="1436095"/>
                </a:lnTo>
                <a:lnTo>
                  <a:pt x="4343757" y="1775149"/>
                </a:lnTo>
                <a:lnTo>
                  <a:pt x="4174231" y="2114203"/>
                </a:lnTo>
                <a:lnTo>
                  <a:pt x="3726679" y="2114203"/>
                </a:lnTo>
                <a:lnTo>
                  <a:pt x="3557152" y="1775149"/>
                </a:lnTo>
                <a:close/>
                <a:moveTo>
                  <a:pt x="2385757" y="1436095"/>
                </a:moveTo>
                <a:lnTo>
                  <a:pt x="2833307" y="1436095"/>
                </a:lnTo>
                <a:lnTo>
                  <a:pt x="3002835" y="1775149"/>
                </a:lnTo>
                <a:lnTo>
                  <a:pt x="2833307" y="2114203"/>
                </a:lnTo>
                <a:lnTo>
                  <a:pt x="2385757" y="2114203"/>
                </a:lnTo>
                <a:lnTo>
                  <a:pt x="2216230" y="1775149"/>
                </a:lnTo>
                <a:close/>
                <a:moveTo>
                  <a:pt x="1044834" y="1436095"/>
                </a:moveTo>
                <a:lnTo>
                  <a:pt x="1492384" y="1436095"/>
                </a:lnTo>
                <a:lnTo>
                  <a:pt x="1661911" y="1775149"/>
                </a:lnTo>
                <a:lnTo>
                  <a:pt x="1492384" y="2114203"/>
                </a:lnTo>
                <a:lnTo>
                  <a:pt x="1044834" y="2114203"/>
                </a:lnTo>
                <a:lnTo>
                  <a:pt x="875307" y="1775149"/>
                </a:lnTo>
                <a:close/>
                <a:moveTo>
                  <a:pt x="0" y="1436095"/>
                </a:moveTo>
                <a:lnTo>
                  <a:pt x="151461" y="1436095"/>
                </a:lnTo>
                <a:lnTo>
                  <a:pt x="320988" y="1775149"/>
                </a:lnTo>
                <a:lnTo>
                  <a:pt x="151461" y="2114203"/>
                </a:lnTo>
                <a:lnTo>
                  <a:pt x="0" y="2114203"/>
                </a:lnTo>
                <a:close/>
                <a:moveTo>
                  <a:pt x="9754545" y="1068395"/>
                </a:moveTo>
                <a:lnTo>
                  <a:pt x="9906000" y="1068395"/>
                </a:lnTo>
                <a:lnTo>
                  <a:pt x="9906000" y="1746502"/>
                </a:lnTo>
                <a:lnTo>
                  <a:pt x="9754545" y="1746502"/>
                </a:lnTo>
                <a:lnTo>
                  <a:pt x="9585018" y="1407448"/>
                </a:lnTo>
                <a:close/>
                <a:moveTo>
                  <a:pt x="8413616" y="1068395"/>
                </a:moveTo>
                <a:lnTo>
                  <a:pt x="8861168" y="1068395"/>
                </a:lnTo>
                <a:lnTo>
                  <a:pt x="9030696" y="1407448"/>
                </a:lnTo>
                <a:lnTo>
                  <a:pt x="8861168" y="1746502"/>
                </a:lnTo>
                <a:lnTo>
                  <a:pt x="8413616" y="1746502"/>
                </a:lnTo>
                <a:lnTo>
                  <a:pt x="8244089" y="1407448"/>
                </a:lnTo>
                <a:close/>
                <a:moveTo>
                  <a:pt x="7072695" y="1068395"/>
                </a:moveTo>
                <a:lnTo>
                  <a:pt x="7520243" y="1068395"/>
                </a:lnTo>
                <a:lnTo>
                  <a:pt x="7689771" y="1407448"/>
                </a:lnTo>
                <a:lnTo>
                  <a:pt x="7520243" y="1746502"/>
                </a:lnTo>
                <a:lnTo>
                  <a:pt x="7072695" y="1746502"/>
                </a:lnTo>
                <a:lnTo>
                  <a:pt x="6903167" y="1407448"/>
                </a:lnTo>
                <a:close/>
                <a:moveTo>
                  <a:pt x="5731773" y="1068395"/>
                </a:moveTo>
                <a:lnTo>
                  <a:pt x="6179322" y="1068395"/>
                </a:lnTo>
                <a:lnTo>
                  <a:pt x="6348849" y="1407448"/>
                </a:lnTo>
                <a:lnTo>
                  <a:pt x="6179322" y="1746502"/>
                </a:lnTo>
                <a:lnTo>
                  <a:pt x="5731773" y="1746502"/>
                </a:lnTo>
                <a:lnTo>
                  <a:pt x="5562245" y="1407448"/>
                </a:lnTo>
                <a:close/>
                <a:moveTo>
                  <a:pt x="4397141" y="1068395"/>
                </a:moveTo>
                <a:lnTo>
                  <a:pt x="4844692" y="1068395"/>
                </a:lnTo>
                <a:lnTo>
                  <a:pt x="5014219" y="1407449"/>
                </a:lnTo>
                <a:lnTo>
                  <a:pt x="4844692" y="1746502"/>
                </a:lnTo>
                <a:lnTo>
                  <a:pt x="4397141" y="1746502"/>
                </a:lnTo>
                <a:lnTo>
                  <a:pt x="4227615" y="1407449"/>
                </a:lnTo>
                <a:close/>
                <a:moveTo>
                  <a:pt x="3056218" y="1068395"/>
                </a:moveTo>
                <a:lnTo>
                  <a:pt x="3503768" y="1068395"/>
                </a:lnTo>
                <a:lnTo>
                  <a:pt x="3673295" y="1407449"/>
                </a:lnTo>
                <a:lnTo>
                  <a:pt x="3503768" y="1746502"/>
                </a:lnTo>
                <a:lnTo>
                  <a:pt x="3056218" y="1746502"/>
                </a:lnTo>
                <a:lnTo>
                  <a:pt x="2886691" y="1407449"/>
                </a:lnTo>
                <a:close/>
                <a:moveTo>
                  <a:pt x="1715296" y="1068395"/>
                </a:moveTo>
                <a:lnTo>
                  <a:pt x="2162845" y="1068395"/>
                </a:lnTo>
                <a:lnTo>
                  <a:pt x="2332373" y="1407449"/>
                </a:lnTo>
                <a:lnTo>
                  <a:pt x="2162845" y="1746502"/>
                </a:lnTo>
                <a:lnTo>
                  <a:pt x="1715296" y="1746502"/>
                </a:lnTo>
                <a:lnTo>
                  <a:pt x="1545769" y="1407449"/>
                </a:lnTo>
                <a:close/>
                <a:moveTo>
                  <a:pt x="374372" y="1068395"/>
                </a:moveTo>
                <a:lnTo>
                  <a:pt x="821922" y="1068395"/>
                </a:lnTo>
                <a:lnTo>
                  <a:pt x="991449" y="1407449"/>
                </a:lnTo>
                <a:lnTo>
                  <a:pt x="821922" y="1746502"/>
                </a:lnTo>
                <a:lnTo>
                  <a:pt x="374372" y="1746502"/>
                </a:lnTo>
                <a:lnTo>
                  <a:pt x="204845" y="1407449"/>
                </a:lnTo>
                <a:close/>
                <a:moveTo>
                  <a:pt x="9084082" y="700694"/>
                </a:moveTo>
                <a:lnTo>
                  <a:pt x="9531635" y="700694"/>
                </a:lnTo>
                <a:lnTo>
                  <a:pt x="9701163" y="1039748"/>
                </a:lnTo>
                <a:lnTo>
                  <a:pt x="9531635" y="1378802"/>
                </a:lnTo>
                <a:lnTo>
                  <a:pt x="9084082" y="1378802"/>
                </a:lnTo>
                <a:lnTo>
                  <a:pt x="8914554" y="1039748"/>
                </a:lnTo>
                <a:close/>
                <a:moveTo>
                  <a:pt x="7743156" y="700694"/>
                </a:moveTo>
                <a:lnTo>
                  <a:pt x="8190705" y="700694"/>
                </a:lnTo>
                <a:lnTo>
                  <a:pt x="8360232" y="1039748"/>
                </a:lnTo>
                <a:lnTo>
                  <a:pt x="8190705" y="1378802"/>
                </a:lnTo>
                <a:lnTo>
                  <a:pt x="7743156" y="1378802"/>
                </a:lnTo>
                <a:lnTo>
                  <a:pt x="7573629" y="1039748"/>
                </a:lnTo>
                <a:close/>
                <a:moveTo>
                  <a:pt x="6402234" y="700694"/>
                </a:moveTo>
                <a:lnTo>
                  <a:pt x="6849784" y="700694"/>
                </a:lnTo>
                <a:lnTo>
                  <a:pt x="7019310" y="1039748"/>
                </a:lnTo>
                <a:lnTo>
                  <a:pt x="6849784" y="1378802"/>
                </a:lnTo>
                <a:lnTo>
                  <a:pt x="6402234" y="1378802"/>
                </a:lnTo>
                <a:lnTo>
                  <a:pt x="6232707" y="1039748"/>
                </a:lnTo>
                <a:close/>
                <a:moveTo>
                  <a:pt x="5061312" y="700694"/>
                </a:moveTo>
                <a:lnTo>
                  <a:pt x="5508862" y="700694"/>
                </a:lnTo>
                <a:lnTo>
                  <a:pt x="5678390" y="1039748"/>
                </a:lnTo>
                <a:lnTo>
                  <a:pt x="5508862" y="1378802"/>
                </a:lnTo>
                <a:lnTo>
                  <a:pt x="5061312" y="1378802"/>
                </a:lnTo>
                <a:lnTo>
                  <a:pt x="4891787" y="1039748"/>
                </a:lnTo>
                <a:close/>
                <a:moveTo>
                  <a:pt x="3726679" y="700694"/>
                </a:moveTo>
                <a:lnTo>
                  <a:pt x="4174231" y="700694"/>
                </a:lnTo>
                <a:lnTo>
                  <a:pt x="4343757" y="1039748"/>
                </a:lnTo>
                <a:lnTo>
                  <a:pt x="4174231" y="1378802"/>
                </a:lnTo>
                <a:lnTo>
                  <a:pt x="3726679" y="1378802"/>
                </a:lnTo>
                <a:lnTo>
                  <a:pt x="3557152" y="1039748"/>
                </a:lnTo>
                <a:close/>
                <a:moveTo>
                  <a:pt x="2385757" y="700694"/>
                </a:moveTo>
                <a:lnTo>
                  <a:pt x="2833307" y="700694"/>
                </a:lnTo>
                <a:lnTo>
                  <a:pt x="3002835" y="1039748"/>
                </a:lnTo>
                <a:lnTo>
                  <a:pt x="2833307" y="1378802"/>
                </a:lnTo>
                <a:lnTo>
                  <a:pt x="2385757" y="1378802"/>
                </a:lnTo>
                <a:lnTo>
                  <a:pt x="2216230" y="1039748"/>
                </a:lnTo>
                <a:close/>
                <a:moveTo>
                  <a:pt x="1044834" y="700694"/>
                </a:moveTo>
                <a:lnTo>
                  <a:pt x="1492384" y="700694"/>
                </a:lnTo>
                <a:lnTo>
                  <a:pt x="1661911" y="1039748"/>
                </a:lnTo>
                <a:lnTo>
                  <a:pt x="1492384" y="1378802"/>
                </a:lnTo>
                <a:lnTo>
                  <a:pt x="1044834" y="1378802"/>
                </a:lnTo>
                <a:lnTo>
                  <a:pt x="875307" y="1039748"/>
                </a:lnTo>
                <a:close/>
                <a:moveTo>
                  <a:pt x="0" y="700694"/>
                </a:moveTo>
                <a:lnTo>
                  <a:pt x="151461" y="700694"/>
                </a:lnTo>
                <a:lnTo>
                  <a:pt x="320988" y="1039748"/>
                </a:lnTo>
                <a:lnTo>
                  <a:pt x="151461" y="1378802"/>
                </a:lnTo>
                <a:lnTo>
                  <a:pt x="0" y="1378802"/>
                </a:lnTo>
                <a:close/>
                <a:moveTo>
                  <a:pt x="9754548" y="332994"/>
                </a:moveTo>
                <a:lnTo>
                  <a:pt x="9906000" y="332994"/>
                </a:lnTo>
                <a:lnTo>
                  <a:pt x="9906000" y="1011102"/>
                </a:lnTo>
                <a:lnTo>
                  <a:pt x="9754548" y="1011102"/>
                </a:lnTo>
                <a:lnTo>
                  <a:pt x="9585020" y="672048"/>
                </a:lnTo>
                <a:close/>
                <a:moveTo>
                  <a:pt x="8413617" y="332994"/>
                </a:moveTo>
                <a:lnTo>
                  <a:pt x="8861169" y="332994"/>
                </a:lnTo>
                <a:lnTo>
                  <a:pt x="9030697" y="672048"/>
                </a:lnTo>
                <a:lnTo>
                  <a:pt x="8861169" y="1011102"/>
                </a:lnTo>
                <a:lnTo>
                  <a:pt x="8413617" y="1011102"/>
                </a:lnTo>
                <a:lnTo>
                  <a:pt x="8244089" y="672048"/>
                </a:lnTo>
                <a:close/>
                <a:moveTo>
                  <a:pt x="7072695" y="332994"/>
                </a:moveTo>
                <a:lnTo>
                  <a:pt x="7520245" y="332994"/>
                </a:lnTo>
                <a:lnTo>
                  <a:pt x="7689771" y="672048"/>
                </a:lnTo>
                <a:lnTo>
                  <a:pt x="7520245" y="1011102"/>
                </a:lnTo>
                <a:lnTo>
                  <a:pt x="7072695" y="1011102"/>
                </a:lnTo>
                <a:lnTo>
                  <a:pt x="6903169" y="672048"/>
                </a:lnTo>
                <a:close/>
                <a:moveTo>
                  <a:pt x="5731773" y="332994"/>
                </a:moveTo>
                <a:lnTo>
                  <a:pt x="6179323" y="332994"/>
                </a:lnTo>
                <a:lnTo>
                  <a:pt x="6348850" y="672048"/>
                </a:lnTo>
                <a:lnTo>
                  <a:pt x="6179323" y="1011102"/>
                </a:lnTo>
                <a:lnTo>
                  <a:pt x="5731773" y="1011102"/>
                </a:lnTo>
                <a:lnTo>
                  <a:pt x="5562247" y="672048"/>
                </a:lnTo>
                <a:close/>
                <a:moveTo>
                  <a:pt x="4397141" y="332994"/>
                </a:moveTo>
                <a:lnTo>
                  <a:pt x="4844692" y="332994"/>
                </a:lnTo>
                <a:lnTo>
                  <a:pt x="5014219" y="672048"/>
                </a:lnTo>
                <a:lnTo>
                  <a:pt x="4844692" y="1011102"/>
                </a:lnTo>
                <a:lnTo>
                  <a:pt x="4397141" y="1011102"/>
                </a:lnTo>
                <a:lnTo>
                  <a:pt x="4227615" y="672048"/>
                </a:lnTo>
                <a:close/>
                <a:moveTo>
                  <a:pt x="3056218" y="332994"/>
                </a:moveTo>
                <a:lnTo>
                  <a:pt x="3503768" y="332994"/>
                </a:lnTo>
                <a:lnTo>
                  <a:pt x="3673295" y="672048"/>
                </a:lnTo>
                <a:lnTo>
                  <a:pt x="3503768" y="1011102"/>
                </a:lnTo>
                <a:lnTo>
                  <a:pt x="3056218" y="1011102"/>
                </a:lnTo>
                <a:lnTo>
                  <a:pt x="2886691" y="672048"/>
                </a:lnTo>
                <a:close/>
                <a:moveTo>
                  <a:pt x="1715296" y="332994"/>
                </a:moveTo>
                <a:lnTo>
                  <a:pt x="2162845" y="332994"/>
                </a:lnTo>
                <a:lnTo>
                  <a:pt x="2332373" y="672048"/>
                </a:lnTo>
                <a:lnTo>
                  <a:pt x="2162845" y="1011102"/>
                </a:lnTo>
                <a:lnTo>
                  <a:pt x="1715296" y="1011102"/>
                </a:lnTo>
                <a:lnTo>
                  <a:pt x="1545769" y="672048"/>
                </a:lnTo>
                <a:close/>
                <a:moveTo>
                  <a:pt x="374372" y="332994"/>
                </a:moveTo>
                <a:lnTo>
                  <a:pt x="821922" y="332994"/>
                </a:lnTo>
                <a:lnTo>
                  <a:pt x="991449" y="672048"/>
                </a:lnTo>
                <a:lnTo>
                  <a:pt x="821922" y="1011102"/>
                </a:lnTo>
                <a:lnTo>
                  <a:pt x="374372" y="1011102"/>
                </a:lnTo>
                <a:lnTo>
                  <a:pt x="204845" y="672048"/>
                </a:lnTo>
                <a:close/>
                <a:moveTo>
                  <a:pt x="9616494" y="0"/>
                </a:moveTo>
                <a:lnTo>
                  <a:pt x="9906000" y="0"/>
                </a:lnTo>
                <a:lnTo>
                  <a:pt x="9906000" y="276110"/>
                </a:lnTo>
                <a:lnTo>
                  <a:pt x="9754550" y="276110"/>
                </a:lnTo>
                <a:close/>
                <a:moveTo>
                  <a:pt x="9066935" y="0"/>
                </a:moveTo>
                <a:lnTo>
                  <a:pt x="9548786" y="0"/>
                </a:lnTo>
                <a:lnTo>
                  <a:pt x="9701165" y="304757"/>
                </a:lnTo>
                <a:lnTo>
                  <a:pt x="9531637" y="643811"/>
                </a:lnTo>
                <a:lnTo>
                  <a:pt x="9084084" y="643811"/>
                </a:lnTo>
                <a:lnTo>
                  <a:pt x="8914556" y="304757"/>
                </a:lnTo>
                <a:close/>
                <a:moveTo>
                  <a:pt x="8275563" y="0"/>
                </a:moveTo>
                <a:lnTo>
                  <a:pt x="8999228" y="0"/>
                </a:lnTo>
                <a:lnTo>
                  <a:pt x="8861172" y="276110"/>
                </a:lnTo>
                <a:lnTo>
                  <a:pt x="8413617" y="276110"/>
                </a:lnTo>
                <a:close/>
                <a:moveTo>
                  <a:pt x="7726008" y="0"/>
                </a:moveTo>
                <a:lnTo>
                  <a:pt x="8207855" y="0"/>
                </a:lnTo>
                <a:lnTo>
                  <a:pt x="8360233" y="304757"/>
                </a:lnTo>
                <a:lnTo>
                  <a:pt x="8190706" y="643811"/>
                </a:lnTo>
                <a:lnTo>
                  <a:pt x="7743156" y="643811"/>
                </a:lnTo>
                <a:lnTo>
                  <a:pt x="7573630" y="304757"/>
                </a:lnTo>
                <a:close/>
                <a:moveTo>
                  <a:pt x="6934641" y="0"/>
                </a:moveTo>
                <a:lnTo>
                  <a:pt x="7658302" y="0"/>
                </a:lnTo>
                <a:lnTo>
                  <a:pt x="7520246" y="276110"/>
                </a:lnTo>
                <a:lnTo>
                  <a:pt x="7072697" y="276110"/>
                </a:lnTo>
                <a:close/>
                <a:moveTo>
                  <a:pt x="6385088" y="0"/>
                </a:moveTo>
                <a:lnTo>
                  <a:pt x="6866934" y="0"/>
                </a:lnTo>
                <a:lnTo>
                  <a:pt x="7019312" y="304757"/>
                </a:lnTo>
                <a:lnTo>
                  <a:pt x="6849785" y="643811"/>
                </a:lnTo>
                <a:lnTo>
                  <a:pt x="6402236" y="643811"/>
                </a:lnTo>
                <a:lnTo>
                  <a:pt x="6232708" y="304757"/>
                </a:lnTo>
                <a:close/>
                <a:moveTo>
                  <a:pt x="5593719" y="0"/>
                </a:moveTo>
                <a:lnTo>
                  <a:pt x="6317379" y="0"/>
                </a:lnTo>
                <a:lnTo>
                  <a:pt x="6179324" y="276110"/>
                </a:lnTo>
                <a:lnTo>
                  <a:pt x="5731775" y="276110"/>
                </a:lnTo>
                <a:close/>
                <a:moveTo>
                  <a:pt x="5044166" y="0"/>
                </a:moveTo>
                <a:lnTo>
                  <a:pt x="5526012" y="0"/>
                </a:lnTo>
                <a:lnTo>
                  <a:pt x="5678392" y="304757"/>
                </a:lnTo>
                <a:lnTo>
                  <a:pt x="5508863" y="643811"/>
                </a:lnTo>
                <a:lnTo>
                  <a:pt x="5061314" y="643811"/>
                </a:lnTo>
                <a:lnTo>
                  <a:pt x="4891788" y="304757"/>
                </a:lnTo>
                <a:close/>
                <a:moveTo>
                  <a:pt x="4259086" y="0"/>
                </a:moveTo>
                <a:lnTo>
                  <a:pt x="4982747" y="0"/>
                </a:lnTo>
                <a:lnTo>
                  <a:pt x="4844692" y="276110"/>
                </a:lnTo>
                <a:lnTo>
                  <a:pt x="4397141" y="276110"/>
                </a:lnTo>
                <a:close/>
                <a:moveTo>
                  <a:pt x="3709530" y="0"/>
                </a:moveTo>
                <a:lnTo>
                  <a:pt x="4191379" y="0"/>
                </a:lnTo>
                <a:lnTo>
                  <a:pt x="4343757" y="304757"/>
                </a:lnTo>
                <a:lnTo>
                  <a:pt x="4174231" y="643811"/>
                </a:lnTo>
                <a:lnTo>
                  <a:pt x="3726679" y="643811"/>
                </a:lnTo>
                <a:lnTo>
                  <a:pt x="3557152" y="304757"/>
                </a:lnTo>
                <a:close/>
                <a:moveTo>
                  <a:pt x="2918163" y="0"/>
                </a:moveTo>
                <a:lnTo>
                  <a:pt x="3641824" y="0"/>
                </a:lnTo>
                <a:lnTo>
                  <a:pt x="3503768" y="276110"/>
                </a:lnTo>
                <a:lnTo>
                  <a:pt x="3056218" y="276110"/>
                </a:lnTo>
                <a:close/>
                <a:moveTo>
                  <a:pt x="2368608" y="0"/>
                </a:moveTo>
                <a:lnTo>
                  <a:pt x="2850456" y="0"/>
                </a:lnTo>
                <a:lnTo>
                  <a:pt x="3002835" y="304757"/>
                </a:lnTo>
                <a:lnTo>
                  <a:pt x="2833307" y="643811"/>
                </a:lnTo>
                <a:lnTo>
                  <a:pt x="2385757" y="643811"/>
                </a:lnTo>
                <a:lnTo>
                  <a:pt x="2216230" y="304757"/>
                </a:lnTo>
                <a:close/>
                <a:moveTo>
                  <a:pt x="1577241" y="0"/>
                </a:moveTo>
                <a:lnTo>
                  <a:pt x="2300901" y="0"/>
                </a:lnTo>
                <a:lnTo>
                  <a:pt x="2162845" y="276110"/>
                </a:lnTo>
                <a:lnTo>
                  <a:pt x="1715296" y="276110"/>
                </a:lnTo>
                <a:close/>
                <a:moveTo>
                  <a:pt x="1027685" y="0"/>
                </a:moveTo>
                <a:lnTo>
                  <a:pt x="1509533" y="0"/>
                </a:lnTo>
                <a:lnTo>
                  <a:pt x="1661911" y="304757"/>
                </a:lnTo>
                <a:lnTo>
                  <a:pt x="1492384" y="643811"/>
                </a:lnTo>
                <a:lnTo>
                  <a:pt x="1044834" y="643811"/>
                </a:lnTo>
                <a:lnTo>
                  <a:pt x="875307" y="304757"/>
                </a:lnTo>
                <a:close/>
                <a:moveTo>
                  <a:pt x="236317" y="0"/>
                </a:moveTo>
                <a:lnTo>
                  <a:pt x="959977" y="0"/>
                </a:lnTo>
                <a:lnTo>
                  <a:pt x="821922" y="276110"/>
                </a:lnTo>
                <a:lnTo>
                  <a:pt x="374372" y="276110"/>
                </a:lnTo>
                <a:close/>
                <a:moveTo>
                  <a:pt x="0" y="0"/>
                </a:moveTo>
                <a:lnTo>
                  <a:pt x="168610" y="0"/>
                </a:lnTo>
                <a:lnTo>
                  <a:pt x="320988" y="304757"/>
                </a:lnTo>
                <a:lnTo>
                  <a:pt x="151461" y="643811"/>
                </a:lnTo>
                <a:lnTo>
                  <a:pt x="0" y="64381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089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4B5B172-BB7A-4A18-BBFF-14CACBB25F74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custGeom>
            <a:avLst/>
            <a:gdLst>
              <a:gd name="connsiteX0" fmla="*/ 9723936 w 9906000"/>
              <a:gd name="connsiteY0" fmla="*/ 6666284 h 6858000"/>
              <a:gd name="connsiteX1" fmla="*/ 9906000 w 9906000"/>
              <a:gd name="connsiteY1" fmla="*/ 6666284 h 6858000"/>
              <a:gd name="connsiteX2" fmla="*/ 9906000 w 9906000"/>
              <a:gd name="connsiteY2" fmla="*/ 6858000 h 6858000"/>
              <a:gd name="connsiteX3" fmla="*/ 9628079 w 9906000"/>
              <a:gd name="connsiteY3" fmla="*/ 6858000 h 6858000"/>
              <a:gd name="connsiteX4" fmla="*/ 8784917 w 9906000"/>
              <a:gd name="connsiteY4" fmla="*/ 6666284 h 6858000"/>
              <a:gd name="connsiteX5" fmla="*/ 9098327 w 9906000"/>
              <a:gd name="connsiteY5" fmla="*/ 6666284 h 6858000"/>
              <a:gd name="connsiteX6" fmla="*/ 9194184 w 9906000"/>
              <a:gd name="connsiteY6" fmla="*/ 6858000 h 6858000"/>
              <a:gd name="connsiteX7" fmla="*/ 8689065 w 9906000"/>
              <a:gd name="connsiteY7" fmla="*/ 6858000 h 6858000"/>
              <a:gd name="connsiteX8" fmla="*/ 7845911 w 9906000"/>
              <a:gd name="connsiteY8" fmla="*/ 6666284 h 6858000"/>
              <a:gd name="connsiteX9" fmla="*/ 8159322 w 9906000"/>
              <a:gd name="connsiteY9" fmla="*/ 6666284 h 6858000"/>
              <a:gd name="connsiteX10" fmla="*/ 8255181 w 9906000"/>
              <a:gd name="connsiteY10" fmla="*/ 6858000 h 6858000"/>
              <a:gd name="connsiteX11" fmla="*/ 7750052 w 9906000"/>
              <a:gd name="connsiteY11" fmla="*/ 6858000 h 6858000"/>
              <a:gd name="connsiteX12" fmla="*/ 6906888 w 9906000"/>
              <a:gd name="connsiteY12" fmla="*/ 6666284 h 6858000"/>
              <a:gd name="connsiteX13" fmla="*/ 7220297 w 9906000"/>
              <a:gd name="connsiteY13" fmla="*/ 6666284 h 6858000"/>
              <a:gd name="connsiteX14" fmla="*/ 7316155 w 9906000"/>
              <a:gd name="connsiteY14" fmla="*/ 6858000 h 6858000"/>
              <a:gd name="connsiteX15" fmla="*/ 6811029 w 9906000"/>
              <a:gd name="connsiteY15" fmla="*/ 6858000 h 6858000"/>
              <a:gd name="connsiteX16" fmla="*/ 5967869 w 9906000"/>
              <a:gd name="connsiteY16" fmla="*/ 6666284 h 6858000"/>
              <a:gd name="connsiteX17" fmla="*/ 6281279 w 9906000"/>
              <a:gd name="connsiteY17" fmla="*/ 6666284 h 6858000"/>
              <a:gd name="connsiteX18" fmla="*/ 6377137 w 9906000"/>
              <a:gd name="connsiteY18" fmla="*/ 6858000 h 6858000"/>
              <a:gd name="connsiteX19" fmla="*/ 5872012 w 9906000"/>
              <a:gd name="connsiteY19" fmla="*/ 6858000 h 6858000"/>
              <a:gd name="connsiteX20" fmla="*/ 5028850 w 9906000"/>
              <a:gd name="connsiteY20" fmla="*/ 6666284 h 6858000"/>
              <a:gd name="connsiteX21" fmla="*/ 5342260 w 9906000"/>
              <a:gd name="connsiteY21" fmla="*/ 6666284 h 6858000"/>
              <a:gd name="connsiteX22" fmla="*/ 5438119 w 9906000"/>
              <a:gd name="connsiteY22" fmla="*/ 6858000 h 6858000"/>
              <a:gd name="connsiteX23" fmla="*/ 4932994 w 9906000"/>
              <a:gd name="connsiteY23" fmla="*/ 6858000 h 6858000"/>
              <a:gd name="connsiteX24" fmla="*/ 4094234 w 9906000"/>
              <a:gd name="connsiteY24" fmla="*/ 6666284 h 6858000"/>
              <a:gd name="connsiteX25" fmla="*/ 4407644 w 9906000"/>
              <a:gd name="connsiteY25" fmla="*/ 6666284 h 6858000"/>
              <a:gd name="connsiteX26" fmla="*/ 4503502 w 9906000"/>
              <a:gd name="connsiteY26" fmla="*/ 6858000 h 6858000"/>
              <a:gd name="connsiteX27" fmla="*/ 3998376 w 9906000"/>
              <a:gd name="connsiteY27" fmla="*/ 6858000 h 6858000"/>
              <a:gd name="connsiteX28" fmla="*/ 3155215 w 9906000"/>
              <a:gd name="connsiteY28" fmla="*/ 6666284 h 6858000"/>
              <a:gd name="connsiteX29" fmla="*/ 3468624 w 9906000"/>
              <a:gd name="connsiteY29" fmla="*/ 6666284 h 6858000"/>
              <a:gd name="connsiteX30" fmla="*/ 3564482 w 9906000"/>
              <a:gd name="connsiteY30" fmla="*/ 6858000 h 6858000"/>
              <a:gd name="connsiteX31" fmla="*/ 3059356 w 9906000"/>
              <a:gd name="connsiteY31" fmla="*/ 6858000 h 6858000"/>
              <a:gd name="connsiteX32" fmla="*/ 2216195 w 9906000"/>
              <a:gd name="connsiteY32" fmla="*/ 6666284 h 6858000"/>
              <a:gd name="connsiteX33" fmla="*/ 2529605 w 9906000"/>
              <a:gd name="connsiteY33" fmla="*/ 6666284 h 6858000"/>
              <a:gd name="connsiteX34" fmla="*/ 2625463 w 9906000"/>
              <a:gd name="connsiteY34" fmla="*/ 6858000 h 6858000"/>
              <a:gd name="connsiteX35" fmla="*/ 2120337 w 9906000"/>
              <a:gd name="connsiteY35" fmla="*/ 6858000 h 6858000"/>
              <a:gd name="connsiteX36" fmla="*/ 1277175 w 9906000"/>
              <a:gd name="connsiteY36" fmla="*/ 6666284 h 6858000"/>
              <a:gd name="connsiteX37" fmla="*/ 1590585 w 9906000"/>
              <a:gd name="connsiteY37" fmla="*/ 6666284 h 6858000"/>
              <a:gd name="connsiteX38" fmla="*/ 1686444 w 9906000"/>
              <a:gd name="connsiteY38" fmla="*/ 6858000 h 6858000"/>
              <a:gd name="connsiteX39" fmla="*/ 1181324 w 9906000"/>
              <a:gd name="connsiteY39" fmla="*/ 6858000 h 6858000"/>
              <a:gd name="connsiteX40" fmla="*/ 338169 w 9906000"/>
              <a:gd name="connsiteY40" fmla="*/ 6666284 h 6858000"/>
              <a:gd name="connsiteX41" fmla="*/ 651580 w 9906000"/>
              <a:gd name="connsiteY41" fmla="*/ 6666284 h 6858000"/>
              <a:gd name="connsiteX42" fmla="*/ 747439 w 9906000"/>
              <a:gd name="connsiteY42" fmla="*/ 6858000 h 6858000"/>
              <a:gd name="connsiteX43" fmla="*/ 242310 w 9906000"/>
              <a:gd name="connsiteY43" fmla="*/ 6858000 h 6858000"/>
              <a:gd name="connsiteX44" fmla="*/ 8315422 w 9906000"/>
              <a:gd name="connsiteY44" fmla="*/ 6408796 h 6858000"/>
              <a:gd name="connsiteX45" fmla="*/ 8628831 w 9906000"/>
              <a:gd name="connsiteY45" fmla="*/ 6408796 h 6858000"/>
              <a:gd name="connsiteX46" fmla="*/ 8747533 w 9906000"/>
              <a:gd name="connsiteY46" fmla="*/ 6646223 h 6858000"/>
              <a:gd name="connsiteX47" fmla="*/ 8641657 w 9906000"/>
              <a:gd name="connsiteY47" fmla="*/ 6858000 h 6858000"/>
              <a:gd name="connsiteX48" fmla="*/ 8302595 w 9906000"/>
              <a:gd name="connsiteY48" fmla="*/ 6858000 h 6858000"/>
              <a:gd name="connsiteX49" fmla="*/ 8196706 w 9906000"/>
              <a:gd name="connsiteY49" fmla="*/ 6646223 h 6858000"/>
              <a:gd name="connsiteX50" fmla="*/ 7376397 w 9906000"/>
              <a:gd name="connsiteY50" fmla="*/ 6408796 h 6858000"/>
              <a:gd name="connsiteX51" fmla="*/ 7689809 w 9906000"/>
              <a:gd name="connsiteY51" fmla="*/ 6408796 h 6858000"/>
              <a:gd name="connsiteX52" fmla="*/ 7808527 w 9906000"/>
              <a:gd name="connsiteY52" fmla="*/ 6646223 h 6858000"/>
              <a:gd name="connsiteX53" fmla="*/ 7702637 w 9906000"/>
              <a:gd name="connsiteY53" fmla="*/ 6858000 h 6858000"/>
              <a:gd name="connsiteX54" fmla="*/ 7363570 w 9906000"/>
              <a:gd name="connsiteY54" fmla="*/ 6858000 h 6858000"/>
              <a:gd name="connsiteX55" fmla="*/ 7257681 w 9906000"/>
              <a:gd name="connsiteY55" fmla="*/ 6646223 h 6858000"/>
              <a:gd name="connsiteX56" fmla="*/ 6437379 w 9906000"/>
              <a:gd name="connsiteY56" fmla="*/ 6408796 h 6858000"/>
              <a:gd name="connsiteX57" fmla="*/ 6750788 w 9906000"/>
              <a:gd name="connsiteY57" fmla="*/ 6408796 h 6858000"/>
              <a:gd name="connsiteX58" fmla="*/ 6869503 w 9906000"/>
              <a:gd name="connsiteY58" fmla="*/ 6646223 h 6858000"/>
              <a:gd name="connsiteX59" fmla="*/ 6763616 w 9906000"/>
              <a:gd name="connsiteY59" fmla="*/ 6858000 h 6858000"/>
              <a:gd name="connsiteX60" fmla="*/ 6424552 w 9906000"/>
              <a:gd name="connsiteY60" fmla="*/ 6858000 h 6858000"/>
              <a:gd name="connsiteX61" fmla="*/ 6318663 w 9906000"/>
              <a:gd name="connsiteY61" fmla="*/ 6646223 h 6858000"/>
              <a:gd name="connsiteX62" fmla="*/ 5498361 w 9906000"/>
              <a:gd name="connsiteY62" fmla="*/ 6408796 h 6858000"/>
              <a:gd name="connsiteX63" fmla="*/ 5811769 w 9906000"/>
              <a:gd name="connsiteY63" fmla="*/ 6408796 h 6858000"/>
              <a:gd name="connsiteX64" fmla="*/ 5930485 w 9906000"/>
              <a:gd name="connsiteY64" fmla="*/ 6646223 h 6858000"/>
              <a:gd name="connsiteX65" fmla="*/ 5824597 w 9906000"/>
              <a:gd name="connsiteY65" fmla="*/ 6858000 h 6858000"/>
              <a:gd name="connsiteX66" fmla="*/ 5485534 w 9906000"/>
              <a:gd name="connsiteY66" fmla="*/ 6858000 h 6858000"/>
              <a:gd name="connsiteX67" fmla="*/ 5379644 w 9906000"/>
              <a:gd name="connsiteY67" fmla="*/ 6646223 h 6858000"/>
              <a:gd name="connsiteX68" fmla="*/ 807681 w 9906000"/>
              <a:gd name="connsiteY68" fmla="*/ 6408796 h 6858000"/>
              <a:gd name="connsiteX69" fmla="*/ 1121091 w 9906000"/>
              <a:gd name="connsiteY69" fmla="*/ 6408796 h 6858000"/>
              <a:gd name="connsiteX70" fmla="*/ 1239792 w 9906000"/>
              <a:gd name="connsiteY70" fmla="*/ 6646223 h 6858000"/>
              <a:gd name="connsiteX71" fmla="*/ 1133917 w 9906000"/>
              <a:gd name="connsiteY71" fmla="*/ 6858000 h 6858000"/>
              <a:gd name="connsiteX72" fmla="*/ 794853 w 9906000"/>
              <a:gd name="connsiteY72" fmla="*/ 6858000 h 6858000"/>
              <a:gd name="connsiteX73" fmla="*/ 688964 w 9906000"/>
              <a:gd name="connsiteY73" fmla="*/ 6646223 h 6858000"/>
              <a:gd name="connsiteX74" fmla="*/ 0 w 9906000"/>
              <a:gd name="connsiteY74" fmla="*/ 6408796 h 6858000"/>
              <a:gd name="connsiteX75" fmla="*/ 182068 w 9906000"/>
              <a:gd name="connsiteY75" fmla="*/ 6408796 h 6858000"/>
              <a:gd name="connsiteX76" fmla="*/ 300785 w 9906000"/>
              <a:gd name="connsiteY76" fmla="*/ 6646223 h 6858000"/>
              <a:gd name="connsiteX77" fmla="*/ 194895 w 9906000"/>
              <a:gd name="connsiteY77" fmla="*/ 6858000 h 6858000"/>
              <a:gd name="connsiteX78" fmla="*/ 0 w 9906000"/>
              <a:gd name="connsiteY78" fmla="*/ 6858000 h 6858000"/>
              <a:gd name="connsiteX79" fmla="*/ 9254427 w 9906000"/>
              <a:gd name="connsiteY79" fmla="*/ 6408795 h 6858000"/>
              <a:gd name="connsiteX80" fmla="*/ 9567836 w 9906000"/>
              <a:gd name="connsiteY80" fmla="*/ 6408795 h 6858000"/>
              <a:gd name="connsiteX81" fmla="*/ 9686553 w 9906000"/>
              <a:gd name="connsiteY81" fmla="*/ 6646223 h 6858000"/>
              <a:gd name="connsiteX82" fmla="*/ 9580664 w 9906000"/>
              <a:gd name="connsiteY82" fmla="*/ 6858000 h 6858000"/>
              <a:gd name="connsiteX83" fmla="*/ 9241600 w 9906000"/>
              <a:gd name="connsiteY83" fmla="*/ 6858000 h 6858000"/>
              <a:gd name="connsiteX84" fmla="*/ 9135711 w 9906000"/>
              <a:gd name="connsiteY84" fmla="*/ 6646223 h 6858000"/>
              <a:gd name="connsiteX85" fmla="*/ 4563744 w 9906000"/>
              <a:gd name="connsiteY85" fmla="*/ 6408795 h 6858000"/>
              <a:gd name="connsiteX86" fmla="*/ 4877154 w 9906000"/>
              <a:gd name="connsiteY86" fmla="*/ 6408795 h 6858000"/>
              <a:gd name="connsiteX87" fmla="*/ 4995870 w 9906000"/>
              <a:gd name="connsiteY87" fmla="*/ 6646223 h 6858000"/>
              <a:gd name="connsiteX88" fmla="*/ 4889981 w 9906000"/>
              <a:gd name="connsiteY88" fmla="*/ 6858000 h 6858000"/>
              <a:gd name="connsiteX89" fmla="*/ 4550917 w 9906000"/>
              <a:gd name="connsiteY89" fmla="*/ 6858000 h 6858000"/>
              <a:gd name="connsiteX90" fmla="*/ 4445028 w 9906000"/>
              <a:gd name="connsiteY90" fmla="*/ 6646223 h 6858000"/>
              <a:gd name="connsiteX91" fmla="*/ 3624724 w 9906000"/>
              <a:gd name="connsiteY91" fmla="*/ 6408795 h 6858000"/>
              <a:gd name="connsiteX92" fmla="*/ 3938133 w 9906000"/>
              <a:gd name="connsiteY92" fmla="*/ 6408795 h 6858000"/>
              <a:gd name="connsiteX93" fmla="*/ 4056850 w 9906000"/>
              <a:gd name="connsiteY93" fmla="*/ 6646223 h 6858000"/>
              <a:gd name="connsiteX94" fmla="*/ 3950961 w 9906000"/>
              <a:gd name="connsiteY94" fmla="*/ 6858000 h 6858000"/>
              <a:gd name="connsiteX95" fmla="*/ 3611897 w 9906000"/>
              <a:gd name="connsiteY95" fmla="*/ 6858000 h 6858000"/>
              <a:gd name="connsiteX96" fmla="*/ 3506008 w 9906000"/>
              <a:gd name="connsiteY96" fmla="*/ 6646223 h 6858000"/>
              <a:gd name="connsiteX97" fmla="*/ 2685705 w 9906000"/>
              <a:gd name="connsiteY97" fmla="*/ 6408795 h 6858000"/>
              <a:gd name="connsiteX98" fmla="*/ 2999115 w 9906000"/>
              <a:gd name="connsiteY98" fmla="*/ 6408795 h 6858000"/>
              <a:gd name="connsiteX99" fmla="*/ 3117831 w 9906000"/>
              <a:gd name="connsiteY99" fmla="*/ 6646223 h 6858000"/>
              <a:gd name="connsiteX100" fmla="*/ 3011942 w 9906000"/>
              <a:gd name="connsiteY100" fmla="*/ 6858000 h 6858000"/>
              <a:gd name="connsiteX101" fmla="*/ 2672878 w 9906000"/>
              <a:gd name="connsiteY101" fmla="*/ 6858000 h 6858000"/>
              <a:gd name="connsiteX102" fmla="*/ 2566989 w 9906000"/>
              <a:gd name="connsiteY102" fmla="*/ 6646223 h 6858000"/>
              <a:gd name="connsiteX103" fmla="*/ 1746685 w 9906000"/>
              <a:gd name="connsiteY103" fmla="*/ 6408795 h 6858000"/>
              <a:gd name="connsiteX104" fmla="*/ 2060095 w 9906000"/>
              <a:gd name="connsiteY104" fmla="*/ 6408795 h 6858000"/>
              <a:gd name="connsiteX105" fmla="*/ 2178811 w 9906000"/>
              <a:gd name="connsiteY105" fmla="*/ 6646223 h 6858000"/>
              <a:gd name="connsiteX106" fmla="*/ 2072923 w 9906000"/>
              <a:gd name="connsiteY106" fmla="*/ 6858000 h 6858000"/>
              <a:gd name="connsiteX107" fmla="*/ 1733857 w 9906000"/>
              <a:gd name="connsiteY107" fmla="*/ 6858000 h 6858000"/>
              <a:gd name="connsiteX108" fmla="*/ 1627969 w 9906000"/>
              <a:gd name="connsiteY108" fmla="*/ 6646223 h 6858000"/>
              <a:gd name="connsiteX109" fmla="*/ 6906893 w 9906000"/>
              <a:gd name="connsiteY109" fmla="*/ 6151884 h 6858000"/>
              <a:gd name="connsiteX110" fmla="*/ 7220303 w 9906000"/>
              <a:gd name="connsiteY110" fmla="*/ 6151884 h 6858000"/>
              <a:gd name="connsiteX111" fmla="*/ 7339019 w 9906000"/>
              <a:gd name="connsiteY111" fmla="*/ 6389308 h 6858000"/>
              <a:gd name="connsiteX112" fmla="*/ 7220303 w 9906000"/>
              <a:gd name="connsiteY112" fmla="*/ 6626736 h 6858000"/>
              <a:gd name="connsiteX113" fmla="*/ 6906893 w 9906000"/>
              <a:gd name="connsiteY113" fmla="*/ 6626736 h 6858000"/>
              <a:gd name="connsiteX114" fmla="*/ 6788177 w 9906000"/>
              <a:gd name="connsiteY114" fmla="*/ 6389308 h 6858000"/>
              <a:gd name="connsiteX115" fmla="*/ 5967876 w 9906000"/>
              <a:gd name="connsiteY115" fmla="*/ 6151884 h 6858000"/>
              <a:gd name="connsiteX116" fmla="*/ 6281285 w 9906000"/>
              <a:gd name="connsiteY116" fmla="*/ 6151884 h 6858000"/>
              <a:gd name="connsiteX117" fmla="*/ 6400001 w 9906000"/>
              <a:gd name="connsiteY117" fmla="*/ 6389308 h 6858000"/>
              <a:gd name="connsiteX118" fmla="*/ 6281285 w 9906000"/>
              <a:gd name="connsiteY118" fmla="*/ 6626736 h 6858000"/>
              <a:gd name="connsiteX119" fmla="*/ 5967876 w 9906000"/>
              <a:gd name="connsiteY119" fmla="*/ 6626736 h 6858000"/>
              <a:gd name="connsiteX120" fmla="*/ 5849160 w 9906000"/>
              <a:gd name="connsiteY120" fmla="*/ 6389308 h 6858000"/>
              <a:gd name="connsiteX121" fmla="*/ 5028860 w 9906000"/>
              <a:gd name="connsiteY121" fmla="*/ 6151884 h 6858000"/>
              <a:gd name="connsiteX122" fmla="*/ 5342268 w 9906000"/>
              <a:gd name="connsiteY122" fmla="*/ 6151884 h 6858000"/>
              <a:gd name="connsiteX123" fmla="*/ 5460984 w 9906000"/>
              <a:gd name="connsiteY123" fmla="*/ 6389308 h 6858000"/>
              <a:gd name="connsiteX124" fmla="*/ 5342268 w 9906000"/>
              <a:gd name="connsiteY124" fmla="*/ 6626736 h 6858000"/>
              <a:gd name="connsiteX125" fmla="*/ 5028860 w 9906000"/>
              <a:gd name="connsiteY125" fmla="*/ 6626736 h 6858000"/>
              <a:gd name="connsiteX126" fmla="*/ 4910143 w 9906000"/>
              <a:gd name="connsiteY126" fmla="*/ 6389308 h 6858000"/>
              <a:gd name="connsiteX127" fmla="*/ 7845918 w 9906000"/>
              <a:gd name="connsiteY127" fmla="*/ 6151883 h 6858000"/>
              <a:gd name="connsiteX128" fmla="*/ 8159331 w 9906000"/>
              <a:gd name="connsiteY128" fmla="*/ 6151883 h 6858000"/>
              <a:gd name="connsiteX129" fmla="*/ 8278048 w 9906000"/>
              <a:gd name="connsiteY129" fmla="*/ 6389308 h 6858000"/>
              <a:gd name="connsiteX130" fmla="*/ 8159331 w 9906000"/>
              <a:gd name="connsiteY130" fmla="*/ 6626736 h 6858000"/>
              <a:gd name="connsiteX131" fmla="*/ 7845918 w 9906000"/>
              <a:gd name="connsiteY131" fmla="*/ 6626736 h 6858000"/>
              <a:gd name="connsiteX132" fmla="*/ 7727201 w 9906000"/>
              <a:gd name="connsiteY132" fmla="*/ 6389308 h 6858000"/>
              <a:gd name="connsiteX133" fmla="*/ 338176 w 9906000"/>
              <a:gd name="connsiteY133" fmla="*/ 6151883 h 6858000"/>
              <a:gd name="connsiteX134" fmla="*/ 651590 w 9906000"/>
              <a:gd name="connsiteY134" fmla="*/ 6151883 h 6858000"/>
              <a:gd name="connsiteX135" fmla="*/ 770306 w 9906000"/>
              <a:gd name="connsiteY135" fmla="*/ 6389308 h 6858000"/>
              <a:gd name="connsiteX136" fmla="*/ 651590 w 9906000"/>
              <a:gd name="connsiteY136" fmla="*/ 6626736 h 6858000"/>
              <a:gd name="connsiteX137" fmla="*/ 338176 w 9906000"/>
              <a:gd name="connsiteY137" fmla="*/ 6626736 h 6858000"/>
              <a:gd name="connsiteX138" fmla="*/ 219460 w 9906000"/>
              <a:gd name="connsiteY138" fmla="*/ 6389308 h 6858000"/>
              <a:gd name="connsiteX139" fmla="*/ 9723936 w 9906000"/>
              <a:gd name="connsiteY139" fmla="*/ 6151880 h 6858000"/>
              <a:gd name="connsiteX140" fmla="*/ 9906000 w 9906000"/>
              <a:gd name="connsiteY140" fmla="*/ 6151880 h 6858000"/>
              <a:gd name="connsiteX141" fmla="*/ 9906000 w 9906000"/>
              <a:gd name="connsiteY141" fmla="*/ 6626736 h 6858000"/>
              <a:gd name="connsiteX142" fmla="*/ 9723936 w 9906000"/>
              <a:gd name="connsiteY142" fmla="*/ 6626736 h 6858000"/>
              <a:gd name="connsiteX143" fmla="*/ 9605221 w 9906000"/>
              <a:gd name="connsiteY143" fmla="*/ 6389308 h 6858000"/>
              <a:gd name="connsiteX144" fmla="*/ 8784917 w 9906000"/>
              <a:gd name="connsiteY144" fmla="*/ 6151880 h 6858000"/>
              <a:gd name="connsiteX145" fmla="*/ 9098327 w 9906000"/>
              <a:gd name="connsiteY145" fmla="*/ 6151880 h 6858000"/>
              <a:gd name="connsiteX146" fmla="*/ 9217042 w 9906000"/>
              <a:gd name="connsiteY146" fmla="*/ 6389308 h 6858000"/>
              <a:gd name="connsiteX147" fmla="*/ 9098327 w 9906000"/>
              <a:gd name="connsiteY147" fmla="*/ 6626736 h 6858000"/>
              <a:gd name="connsiteX148" fmla="*/ 8784917 w 9906000"/>
              <a:gd name="connsiteY148" fmla="*/ 6626736 h 6858000"/>
              <a:gd name="connsiteX149" fmla="*/ 8666217 w 9906000"/>
              <a:gd name="connsiteY149" fmla="*/ 6389308 h 6858000"/>
              <a:gd name="connsiteX150" fmla="*/ 4094234 w 9906000"/>
              <a:gd name="connsiteY150" fmla="*/ 6151880 h 6858000"/>
              <a:gd name="connsiteX151" fmla="*/ 4407644 w 9906000"/>
              <a:gd name="connsiteY151" fmla="*/ 6151880 h 6858000"/>
              <a:gd name="connsiteX152" fmla="*/ 4526360 w 9906000"/>
              <a:gd name="connsiteY152" fmla="*/ 6389308 h 6858000"/>
              <a:gd name="connsiteX153" fmla="*/ 4407644 w 9906000"/>
              <a:gd name="connsiteY153" fmla="*/ 6626736 h 6858000"/>
              <a:gd name="connsiteX154" fmla="*/ 4094234 w 9906000"/>
              <a:gd name="connsiteY154" fmla="*/ 6626736 h 6858000"/>
              <a:gd name="connsiteX155" fmla="*/ 3975518 w 9906000"/>
              <a:gd name="connsiteY155" fmla="*/ 6389308 h 6858000"/>
              <a:gd name="connsiteX156" fmla="*/ 3155215 w 9906000"/>
              <a:gd name="connsiteY156" fmla="*/ 6151880 h 6858000"/>
              <a:gd name="connsiteX157" fmla="*/ 3468624 w 9906000"/>
              <a:gd name="connsiteY157" fmla="*/ 6151880 h 6858000"/>
              <a:gd name="connsiteX158" fmla="*/ 3587340 w 9906000"/>
              <a:gd name="connsiteY158" fmla="*/ 6389308 h 6858000"/>
              <a:gd name="connsiteX159" fmla="*/ 3468624 w 9906000"/>
              <a:gd name="connsiteY159" fmla="*/ 6626736 h 6858000"/>
              <a:gd name="connsiteX160" fmla="*/ 3155215 w 9906000"/>
              <a:gd name="connsiteY160" fmla="*/ 6626736 h 6858000"/>
              <a:gd name="connsiteX161" fmla="*/ 3036498 w 9906000"/>
              <a:gd name="connsiteY161" fmla="*/ 6389308 h 6858000"/>
              <a:gd name="connsiteX162" fmla="*/ 2216195 w 9906000"/>
              <a:gd name="connsiteY162" fmla="*/ 6151880 h 6858000"/>
              <a:gd name="connsiteX163" fmla="*/ 2529605 w 9906000"/>
              <a:gd name="connsiteY163" fmla="*/ 6151880 h 6858000"/>
              <a:gd name="connsiteX164" fmla="*/ 2648321 w 9906000"/>
              <a:gd name="connsiteY164" fmla="*/ 6389308 h 6858000"/>
              <a:gd name="connsiteX165" fmla="*/ 2529605 w 9906000"/>
              <a:gd name="connsiteY165" fmla="*/ 6626736 h 6858000"/>
              <a:gd name="connsiteX166" fmla="*/ 2216195 w 9906000"/>
              <a:gd name="connsiteY166" fmla="*/ 6626736 h 6858000"/>
              <a:gd name="connsiteX167" fmla="*/ 2097479 w 9906000"/>
              <a:gd name="connsiteY167" fmla="*/ 6389308 h 6858000"/>
              <a:gd name="connsiteX168" fmla="*/ 1277175 w 9906000"/>
              <a:gd name="connsiteY168" fmla="*/ 6151880 h 6858000"/>
              <a:gd name="connsiteX169" fmla="*/ 1590585 w 9906000"/>
              <a:gd name="connsiteY169" fmla="*/ 6151880 h 6858000"/>
              <a:gd name="connsiteX170" fmla="*/ 1709302 w 9906000"/>
              <a:gd name="connsiteY170" fmla="*/ 6389308 h 6858000"/>
              <a:gd name="connsiteX171" fmla="*/ 1590585 w 9906000"/>
              <a:gd name="connsiteY171" fmla="*/ 6626736 h 6858000"/>
              <a:gd name="connsiteX172" fmla="*/ 1277175 w 9906000"/>
              <a:gd name="connsiteY172" fmla="*/ 6626736 h 6858000"/>
              <a:gd name="connsiteX173" fmla="*/ 1158476 w 9906000"/>
              <a:gd name="connsiteY173" fmla="*/ 6389308 h 6858000"/>
              <a:gd name="connsiteX174" fmla="*/ 8315432 w 9906000"/>
              <a:gd name="connsiteY174" fmla="*/ 5894392 h 6858000"/>
              <a:gd name="connsiteX175" fmla="*/ 8628841 w 9906000"/>
              <a:gd name="connsiteY175" fmla="*/ 5894392 h 6858000"/>
              <a:gd name="connsiteX176" fmla="*/ 8747533 w 9906000"/>
              <a:gd name="connsiteY176" fmla="*/ 6131823 h 6858000"/>
              <a:gd name="connsiteX177" fmla="*/ 8628841 w 9906000"/>
              <a:gd name="connsiteY177" fmla="*/ 6369257 h 6858000"/>
              <a:gd name="connsiteX178" fmla="*/ 8315432 w 9906000"/>
              <a:gd name="connsiteY178" fmla="*/ 6369257 h 6858000"/>
              <a:gd name="connsiteX179" fmla="*/ 8196716 w 9906000"/>
              <a:gd name="connsiteY179" fmla="*/ 6131823 h 6858000"/>
              <a:gd name="connsiteX180" fmla="*/ 7376403 w 9906000"/>
              <a:gd name="connsiteY180" fmla="*/ 5894392 h 6858000"/>
              <a:gd name="connsiteX181" fmla="*/ 7689815 w 9906000"/>
              <a:gd name="connsiteY181" fmla="*/ 5894392 h 6858000"/>
              <a:gd name="connsiteX182" fmla="*/ 7808534 w 9906000"/>
              <a:gd name="connsiteY182" fmla="*/ 6131823 h 6858000"/>
              <a:gd name="connsiteX183" fmla="*/ 7689815 w 9906000"/>
              <a:gd name="connsiteY183" fmla="*/ 6369257 h 6858000"/>
              <a:gd name="connsiteX184" fmla="*/ 7376403 w 9906000"/>
              <a:gd name="connsiteY184" fmla="*/ 6369257 h 6858000"/>
              <a:gd name="connsiteX185" fmla="*/ 7257686 w 9906000"/>
              <a:gd name="connsiteY185" fmla="*/ 6131823 h 6858000"/>
              <a:gd name="connsiteX186" fmla="*/ 6437385 w 9906000"/>
              <a:gd name="connsiteY186" fmla="*/ 5894392 h 6858000"/>
              <a:gd name="connsiteX187" fmla="*/ 6750794 w 9906000"/>
              <a:gd name="connsiteY187" fmla="*/ 5894392 h 6858000"/>
              <a:gd name="connsiteX188" fmla="*/ 6869509 w 9906000"/>
              <a:gd name="connsiteY188" fmla="*/ 6131823 h 6858000"/>
              <a:gd name="connsiteX189" fmla="*/ 6750794 w 9906000"/>
              <a:gd name="connsiteY189" fmla="*/ 6369257 h 6858000"/>
              <a:gd name="connsiteX190" fmla="*/ 6437385 w 9906000"/>
              <a:gd name="connsiteY190" fmla="*/ 6369257 h 6858000"/>
              <a:gd name="connsiteX191" fmla="*/ 6318669 w 9906000"/>
              <a:gd name="connsiteY191" fmla="*/ 6131823 h 6858000"/>
              <a:gd name="connsiteX192" fmla="*/ 5498367 w 9906000"/>
              <a:gd name="connsiteY192" fmla="*/ 5894392 h 6858000"/>
              <a:gd name="connsiteX193" fmla="*/ 5811776 w 9906000"/>
              <a:gd name="connsiteY193" fmla="*/ 5894392 h 6858000"/>
              <a:gd name="connsiteX194" fmla="*/ 5930492 w 9906000"/>
              <a:gd name="connsiteY194" fmla="*/ 6131823 h 6858000"/>
              <a:gd name="connsiteX195" fmla="*/ 5811776 w 9906000"/>
              <a:gd name="connsiteY195" fmla="*/ 6369257 h 6858000"/>
              <a:gd name="connsiteX196" fmla="*/ 5498367 w 9906000"/>
              <a:gd name="connsiteY196" fmla="*/ 6369257 h 6858000"/>
              <a:gd name="connsiteX197" fmla="*/ 5379652 w 9906000"/>
              <a:gd name="connsiteY197" fmla="*/ 6131823 h 6858000"/>
              <a:gd name="connsiteX198" fmla="*/ 807691 w 9906000"/>
              <a:gd name="connsiteY198" fmla="*/ 5894392 h 6858000"/>
              <a:gd name="connsiteX199" fmla="*/ 1121100 w 9906000"/>
              <a:gd name="connsiteY199" fmla="*/ 5894392 h 6858000"/>
              <a:gd name="connsiteX200" fmla="*/ 1239792 w 9906000"/>
              <a:gd name="connsiteY200" fmla="*/ 6131823 h 6858000"/>
              <a:gd name="connsiteX201" fmla="*/ 1121100 w 9906000"/>
              <a:gd name="connsiteY201" fmla="*/ 6369257 h 6858000"/>
              <a:gd name="connsiteX202" fmla="*/ 807691 w 9906000"/>
              <a:gd name="connsiteY202" fmla="*/ 6369257 h 6858000"/>
              <a:gd name="connsiteX203" fmla="*/ 688974 w 9906000"/>
              <a:gd name="connsiteY203" fmla="*/ 6131823 h 6858000"/>
              <a:gd name="connsiteX204" fmla="*/ 0 w 9906000"/>
              <a:gd name="connsiteY204" fmla="*/ 5894392 h 6858000"/>
              <a:gd name="connsiteX205" fmla="*/ 182074 w 9906000"/>
              <a:gd name="connsiteY205" fmla="*/ 5894392 h 6858000"/>
              <a:gd name="connsiteX206" fmla="*/ 300793 w 9906000"/>
              <a:gd name="connsiteY206" fmla="*/ 6131823 h 6858000"/>
              <a:gd name="connsiteX207" fmla="*/ 182074 w 9906000"/>
              <a:gd name="connsiteY207" fmla="*/ 6369257 h 6858000"/>
              <a:gd name="connsiteX208" fmla="*/ 0 w 9906000"/>
              <a:gd name="connsiteY208" fmla="*/ 6369257 h 6858000"/>
              <a:gd name="connsiteX209" fmla="*/ 9254427 w 9906000"/>
              <a:gd name="connsiteY209" fmla="*/ 5894388 h 6858000"/>
              <a:gd name="connsiteX210" fmla="*/ 9567836 w 9906000"/>
              <a:gd name="connsiteY210" fmla="*/ 5894388 h 6858000"/>
              <a:gd name="connsiteX211" fmla="*/ 9686553 w 9906000"/>
              <a:gd name="connsiteY211" fmla="*/ 6131820 h 6858000"/>
              <a:gd name="connsiteX212" fmla="*/ 9567836 w 9906000"/>
              <a:gd name="connsiteY212" fmla="*/ 6369252 h 6858000"/>
              <a:gd name="connsiteX213" fmla="*/ 9254427 w 9906000"/>
              <a:gd name="connsiteY213" fmla="*/ 6369252 h 6858000"/>
              <a:gd name="connsiteX214" fmla="*/ 9135711 w 9906000"/>
              <a:gd name="connsiteY214" fmla="*/ 6131820 h 6858000"/>
              <a:gd name="connsiteX215" fmla="*/ 4563744 w 9906000"/>
              <a:gd name="connsiteY215" fmla="*/ 5894388 h 6858000"/>
              <a:gd name="connsiteX216" fmla="*/ 4877154 w 9906000"/>
              <a:gd name="connsiteY216" fmla="*/ 5894388 h 6858000"/>
              <a:gd name="connsiteX217" fmla="*/ 4995870 w 9906000"/>
              <a:gd name="connsiteY217" fmla="*/ 6131819 h 6858000"/>
              <a:gd name="connsiteX218" fmla="*/ 4877154 w 9906000"/>
              <a:gd name="connsiteY218" fmla="*/ 6369251 h 6858000"/>
              <a:gd name="connsiteX219" fmla="*/ 4563744 w 9906000"/>
              <a:gd name="connsiteY219" fmla="*/ 6369251 h 6858000"/>
              <a:gd name="connsiteX220" fmla="*/ 4445028 w 9906000"/>
              <a:gd name="connsiteY220" fmla="*/ 6131819 h 6858000"/>
              <a:gd name="connsiteX221" fmla="*/ 3624724 w 9906000"/>
              <a:gd name="connsiteY221" fmla="*/ 5894388 h 6858000"/>
              <a:gd name="connsiteX222" fmla="*/ 3938133 w 9906000"/>
              <a:gd name="connsiteY222" fmla="*/ 5894388 h 6858000"/>
              <a:gd name="connsiteX223" fmla="*/ 4056850 w 9906000"/>
              <a:gd name="connsiteY223" fmla="*/ 6131819 h 6858000"/>
              <a:gd name="connsiteX224" fmla="*/ 3938133 w 9906000"/>
              <a:gd name="connsiteY224" fmla="*/ 6369252 h 6858000"/>
              <a:gd name="connsiteX225" fmla="*/ 3624724 w 9906000"/>
              <a:gd name="connsiteY225" fmla="*/ 6369252 h 6858000"/>
              <a:gd name="connsiteX226" fmla="*/ 3506008 w 9906000"/>
              <a:gd name="connsiteY226" fmla="*/ 6131819 h 6858000"/>
              <a:gd name="connsiteX227" fmla="*/ 2685705 w 9906000"/>
              <a:gd name="connsiteY227" fmla="*/ 5894388 h 6858000"/>
              <a:gd name="connsiteX228" fmla="*/ 2999115 w 9906000"/>
              <a:gd name="connsiteY228" fmla="*/ 5894388 h 6858000"/>
              <a:gd name="connsiteX229" fmla="*/ 3117831 w 9906000"/>
              <a:gd name="connsiteY229" fmla="*/ 6131820 h 6858000"/>
              <a:gd name="connsiteX230" fmla="*/ 2999115 w 9906000"/>
              <a:gd name="connsiteY230" fmla="*/ 6369252 h 6858000"/>
              <a:gd name="connsiteX231" fmla="*/ 2685705 w 9906000"/>
              <a:gd name="connsiteY231" fmla="*/ 6369252 h 6858000"/>
              <a:gd name="connsiteX232" fmla="*/ 2566989 w 9906000"/>
              <a:gd name="connsiteY232" fmla="*/ 6131820 h 6858000"/>
              <a:gd name="connsiteX233" fmla="*/ 1746685 w 9906000"/>
              <a:gd name="connsiteY233" fmla="*/ 5894388 h 6858000"/>
              <a:gd name="connsiteX234" fmla="*/ 2060095 w 9906000"/>
              <a:gd name="connsiteY234" fmla="*/ 5894388 h 6858000"/>
              <a:gd name="connsiteX235" fmla="*/ 2178811 w 9906000"/>
              <a:gd name="connsiteY235" fmla="*/ 6131820 h 6858000"/>
              <a:gd name="connsiteX236" fmla="*/ 2060095 w 9906000"/>
              <a:gd name="connsiteY236" fmla="*/ 6369252 h 6858000"/>
              <a:gd name="connsiteX237" fmla="*/ 1746685 w 9906000"/>
              <a:gd name="connsiteY237" fmla="*/ 6369252 h 6858000"/>
              <a:gd name="connsiteX238" fmla="*/ 1627969 w 9906000"/>
              <a:gd name="connsiteY238" fmla="*/ 6131820 h 6858000"/>
              <a:gd name="connsiteX239" fmla="*/ 7845920 w 9906000"/>
              <a:gd name="connsiteY239" fmla="*/ 5636901 h 6858000"/>
              <a:gd name="connsiteX240" fmla="*/ 8159332 w 9906000"/>
              <a:gd name="connsiteY240" fmla="*/ 5636901 h 6858000"/>
              <a:gd name="connsiteX241" fmla="*/ 8278050 w 9906000"/>
              <a:gd name="connsiteY241" fmla="*/ 5874331 h 6858000"/>
              <a:gd name="connsiteX242" fmla="*/ 8159332 w 9906000"/>
              <a:gd name="connsiteY242" fmla="*/ 6111764 h 6858000"/>
              <a:gd name="connsiteX243" fmla="*/ 7845920 w 9906000"/>
              <a:gd name="connsiteY243" fmla="*/ 6111764 h 6858000"/>
              <a:gd name="connsiteX244" fmla="*/ 7727202 w 9906000"/>
              <a:gd name="connsiteY244" fmla="*/ 5874331 h 6858000"/>
              <a:gd name="connsiteX245" fmla="*/ 6906894 w 9906000"/>
              <a:gd name="connsiteY245" fmla="*/ 5636901 h 6858000"/>
              <a:gd name="connsiteX246" fmla="*/ 7220303 w 9906000"/>
              <a:gd name="connsiteY246" fmla="*/ 5636901 h 6858000"/>
              <a:gd name="connsiteX247" fmla="*/ 7339020 w 9906000"/>
              <a:gd name="connsiteY247" fmla="*/ 5874331 h 6858000"/>
              <a:gd name="connsiteX248" fmla="*/ 7220303 w 9906000"/>
              <a:gd name="connsiteY248" fmla="*/ 6111764 h 6858000"/>
              <a:gd name="connsiteX249" fmla="*/ 6906894 w 9906000"/>
              <a:gd name="connsiteY249" fmla="*/ 6111764 h 6858000"/>
              <a:gd name="connsiteX250" fmla="*/ 6788178 w 9906000"/>
              <a:gd name="connsiteY250" fmla="*/ 5874331 h 6858000"/>
              <a:gd name="connsiteX251" fmla="*/ 5967876 w 9906000"/>
              <a:gd name="connsiteY251" fmla="*/ 5636901 h 6858000"/>
              <a:gd name="connsiteX252" fmla="*/ 6281286 w 9906000"/>
              <a:gd name="connsiteY252" fmla="*/ 5636901 h 6858000"/>
              <a:gd name="connsiteX253" fmla="*/ 6400002 w 9906000"/>
              <a:gd name="connsiteY253" fmla="*/ 5874331 h 6858000"/>
              <a:gd name="connsiteX254" fmla="*/ 6281286 w 9906000"/>
              <a:gd name="connsiteY254" fmla="*/ 6111764 h 6858000"/>
              <a:gd name="connsiteX255" fmla="*/ 5967876 w 9906000"/>
              <a:gd name="connsiteY255" fmla="*/ 6111764 h 6858000"/>
              <a:gd name="connsiteX256" fmla="*/ 5849161 w 9906000"/>
              <a:gd name="connsiteY256" fmla="*/ 5874331 h 6858000"/>
              <a:gd name="connsiteX257" fmla="*/ 5028860 w 9906000"/>
              <a:gd name="connsiteY257" fmla="*/ 5636901 h 6858000"/>
              <a:gd name="connsiteX258" fmla="*/ 5342269 w 9906000"/>
              <a:gd name="connsiteY258" fmla="*/ 5636901 h 6858000"/>
              <a:gd name="connsiteX259" fmla="*/ 5460985 w 9906000"/>
              <a:gd name="connsiteY259" fmla="*/ 5874331 h 6858000"/>
              <a:gd name="connsiteX260" fmla="*/ 5342269 w 9906000"/>
              <a:gd name="connsiteY260" fmla="*/ 6111764 h 6858000"/>
              <a:gd name="connsiteX261" fmla="*/ 5028860 w 9906000"/>
              <a:gd name="connsiteY261" fmla="*/ 6111764 h 6858000"/>
              <a:gd name="connsiteX262" fmla="*/ 4910143 w 9906000"/>
              <a:gd name="connsiteY262" fmla="*/ 5874331 h 6858000"/>
              <a:gd name="connsiteX263" fmla="*/ 338178 w 9906000"/>
              <a:gd name="connsiteY263" fmla="*/ 5636901 h 6858000"/>
              <a:gd name="connsiteX264" fmla="*/ 651591 w 9906000"/>
              <a:gd name="connsiteY264" fmla="*/ 5636901 h 6858000"/>
              <a:gd name="connsiteX265" fmla="*/ 770308 w 9906000"/>
              <a:gd name="connsiteY265" fmla="*/ 5874331 h 6858000"/>
              <a:gd name="connsiteX266" fmla="*/ 651591 w 9906000"/>
              <a:gd name="connsiteY266" fmla="*/ 6111764 h 6858000"/>
              <a:gd name="connsiteX267" fmla="*/ 338178 w 9906000"/>
              <a:gd name="connsiteY267" fmla="*/ 6111764 h 6858000"/>
              <a:gd name="connsiteX268" fmla="*/ 219460 w 9906000"/>
              <a:gd name="connsiteY268" fmla="*/ 5874331 h 6858000"/>
              <a:gd name="connsiteX269" fmla="*/ 9723936 w 9906000"/>
              <a:gd name="connsiteY269" fmla="*/ 5636896 h 6858000"/>
              <a:gd name="connsiteX270" fmla="*/ 9906000 w 9906000"/>
              <a:gd name="connsiteY270" fmla="*/ 5636896 h 6858000"/>
              <a:gd name="connsiteX271" fmla="*/ 9906000 w 9906000"/>
              <a:gd name="connsiteY271" fmla="*/ 6111761 h 6858000"/>
              <a:gd name="connsiteX272" fmla="*/ 9723936 w 9906000"/>
              <a:gd name="connsiteY272" fmla="*/ 6111761 h 6858000"/>
              <a:gd name="connsiteX273" fmla="*/ 9605221 w 9906000"/>
              <a:gd name="connsiteY273" fmla="*/ 5874328 h 6858000"/>
              <a:gd name="connsiteX274" fmla="*/ 8784917 w 9906000"/>
              <a:gd name="connsiteY274" fmla="*/ 5636896 h 6858000"/>
              <a:gd name="connsiteX275" fmla="*/ 9098327 w 9906000"/>
              <a:gd name="connsiteY275" fmla="*/ 5636896 h 6858000"/>
              <a:gd name="connsiteX276" fmla="*/ 9217042 w 9906000"/>
              <a:gd name="connsiteY276" fmla="*/ 5874328 h 6858000"/>
              <a:gd name="connsiteX277" fmla="*/ 9098327 w 9906000"/>
              <a:gd name="connsiteY277" fmla="*/ 6111761 h 6858000"/>
              <a:gd name="connsiteX278" fmla="*/ 8784917 w 9906000"/>
              <a:gd name="connsiteY278" fmla="*/ 6111761 h 6858000"/>
              <a:gd name="connsiteX279" fmla="*/ 8666219 w 9906000"/>
              <a:gd name="connsiteY279" fmla="*/ 5874328 h 6858000"/>
              <a:gd name="connsiteX280" fmla="*/ 4094234 w 9906000"/>
              <a:gd name="connsiteY280" fmla="*/ 5636896 h 6858000"/>
              <a:gd name="connsiteX281" fmla="*/ 4407644 w 9906000"/>
              <a:gd name="connsiteY281" fmla="*/ 5636896 h 6858000"/>
              <a:gd name="connsiteX282" fmla="*/ 4526360 w 9906000"/>
              <a:gd name="connsiteY282" fmla="*/ 5874328 h 6858000"/>
              <a:gd name="connsiteX283" fmla="*/ 4407644 w 9906000"/>
              <a:gd name="connsiteY283" fmla="*/ 6111760 h 6858000"/>
              <a:gd name="connsiteX284" fmla="*/ 4094234 w 9906000"/>
              <a:gd name="connsiteY284" fmla="*/ 6111760 h 6858000"/>
              <a:gd name="connsiteX285" fmla="*/ 3975518 w 9906000"/>
              <a:gd name="connsiteY285" fmla="*/ 5874328 h 6858000"/>
              <a:gd name="connsiteX286" fmla="*/ 3155215 w 9906000"/>
              <a:gd name="connsiteY286" fmla="*/ 5636896 h 6858000"/>
              <a:gd name="connsiteX287" fmla="*/ 3468624 w 9906000"/>
              <a:gd name="connsiteY287" fmla="*/ 5636896 h 6858000"/>
              <a:gd name="connsiteX288" fmla="*/ 3587340 w 9906000"/>
              <a:gd name="connsiteY288" fmla="*/ 5874328 h 6858000"/>
              <a:gd name="connsiteX289" fmla="*/ 3468624 w 9906000"/>
              <a:gd name="connsiteY289" fmla="*/ 6111760 h 6858000"/>
              <a:gd name="connsiteX290" fmla="*/ 3155215 w 9906000"/>
              <a:gd name="connsiteY290" fmla="*/ 6111760 h 6858000"/>
              <a:gd name="connsiteX291" fmla="*/ 3036498 w 9906000"/>
              <a:gd name="connsiteY291" fmla="*/ 5874328 h 6858000"/>
              <a:gd name="connsiteX292" fmla="*/ 2216195 w 9906000"/>
              <a:gd name="connsiteY292" fmla="*/ 5636896 h 6858000"/>
              <a:gd name="connsiteX293" fmla="*/ 2529605 w 9906000"/>
              <a:gd name="connsiteY293" fmla="*/ 5636896 h 6858000"/>
              <a:gd name="connsiteX294" fmla="*/ 2648321 w 9906000"/>
              <a:gd name="connsiteY294" fmla="*/ 5874328 h 6858000"/>
              <a:gd name="connsiteX295" fmla="*/ 2529605 w 9906000"/>
              <a:gd name="connsiteY295" fmla="*/ 6111761 h 6858000"/>
              <a:gd name="connsiteX296" fmla="*/ 2216195 w 9906000"/>
              <a:gd name="connsiteY296" fmla="*/ 6111761 h 6858000"/>
              <a:gd name="connsiteX297" fmla="*/ 2097479 w 9906000"/>
              <a:gd name="connsiteY297" fmla="*/ 5874328 h 6858000"/>
              <a:gd name="connsiteX298" fmla="*/ 1277175 w 9906000"/>
              <a:gd name="connsiteY298" fmla="*/ 5636896 h 6858000"/>
              <a:gd name="connsiteX299" fmla="*/ 1590585 w 9906000"/>
              <a:gd name="connsiteY299" fmla="*/ 5636896 h 6858000"/>
              <a:gd name="connsiteX300" fmla="*/ 1709302 w 9906000"/>
              <a:gd name="connsiteY300" fmla="*/ 5874328 h 6858000"/>
              <a:gd name="connsiteX301" fmla="*/ 1590585 w 9906000"/>
              <a:gd name="connsiteY301" fmla="*/ 6111761 h 6858000"/>
              <a:gd name="connsiteX302" fmla="*/ 1277175 w 9906000"/>
              <a:gd name="connsiteY302" fmla="*/ 6111761 h 6858000"/>
              <a:gd name="connsiteX303" fmla="*/ 1158477 w 9906000"/>
              <a:gd name="connsiteY303" fmla="*/ 5874328 h 6858000"/>
              <a:gd name="connsiteX304" fmla="*/ 6437386 w 9906000"/>
              <a:gd name="connsiteY304" fmla="*/ 5379409 h 6858000"/>
              <a:gd name="connsiteX305" fmla="*/ 6750794 w 9906000"/>
              <a:gd name="connsiteY305" fmla="*/ 5379409 h 6858000"/>
              <a:gd name="connsiteX306" fmla="*/ 6869511 w 9906000"/>
              <a:gd name="connsiteY306" fmla="*/ 5616841 h 6858000"/>
              <a:gd name="connsiteX307" fmla="*/ 6750794 w 9906000"/>
              <a:gd name="connsiteY307" fmla="*/ 5854271 h 6858000"/>
              <a:gd name="connsiteX308" fmla="*/ 6437386 w 9906000"/>
              <a:gd name="connsiteY308" fmla="*/ 5854271 h 6858000"/>
              <a:gd name="connsiteX309" fmla="*/ 6318671 w 9906000"/>
              <a:gd name="connsiteY309" fmla="*/ 5616841 h 6858000"/>
              <a:gd name="connsiteX310" fmla="*/ 5498369 w 9906000"/>
              <a:gd name="connsiteY310" fmla="*/ 5379409 h 6858000"/>
              <a:gd name="connsiteX311" fmla="*/ 5811777 w 9906000"/>
              <a:gd name="connsiteY311" fmla="*/ 5379409 h 6858000"/>
              <a:gd name="connsiteX312" fmla="*/ 5930493 w 9906000"/>
              <a:gd name="connsiteY312" fmla="*/ 5616841 h 6858000"/>
              <a:gd name="connsiteX313" fmla="*/ 5811777 w 9906000"/>
              <a:gd name="connsiteY313" fmla="*/ 5854272 h 6858000"/>
              <a:gd name="connsiteX314" fmla="*/ 5498369 w 9906000"/>
              <a:gd name="connsiteY314" fmla="*/ 5854272 h 6858000"/>
              <a:gd name="connsiteX315" fmla="*/ 5379652 w 9906000"/>
              <a:gd name="connsiteY315" fmla="*/ 5616841 h 6858000"/>
              <a:gd name="connsiteX316" fmla="*/ 7376403 w 9906000"/>
              <a:gd name="connsiteY316" fmla="*/ 5379409 h 6858000"/>
              <a:gd name="connsiteX317" fmla="*/ 7689816 w 9906000"/>
              <a:gd name="connsiteY317" fmla="*/ 5379409 h 6858000"/>
              <a:gd name="connsiteX318" fmla="*/ 7808536 w 9906000"/>
              <a:gd name="connsiteY318" fmla="*/ 5616841 h 6858000"/>
              <a:gd name="connsiteX319" fmla="*/ 7689816 w 9906000"/>
              <a:gd name="connsiteY319" fmla="*/ 5854271 h 6858000"/>
              <a:gd name="connsiteX320" fmla="*/ 7376403 w 9906000"/>
              <a:gd name="connsiteY320" fmla="*/ 5854271 h 6858000"/>
              <a:gd name="connsiteX321" fmla="*/ 7257687 w 9906000"/>
              <a:gd name="connsiteY321" fmla="*/ 5616841 h 6858000"/>
              <a:gd name="connsiteX322" fmla="*/ 0 w 9906000"/>
              <a:gd name="connsiteY322" fmla="*/ 5379409 h 6858000"/>
              <a:gd name="connsiteX323" fmla="*/ 182074 w 9906000"/>
              <a:gd name="connsiteY323" fmla="*/ 5379409 h 6858000"/>
              <a:gd name="connsiteX324" fmla="*/ 300794 w 9906000"/>
              <a:gd name="connsiteY324" fmla="*/ 5616841 h 6858000"/>
              <a:gd name="connsiteX325" fmla="*/ 182074 w 9906000"/>
              <a:gd name="connsiteY325" fmla="*/ 5854271 h 6858000"/>
              <a:gd name="connsiteX326" fmla="*/ 0 w 9906000"/>
              <a:gd name="connsiteY326" fmla="*/ 5854271 h 6858000"/>
              <a:gd name="connsiteX327" fmla="*/ 8315434 w 9906000"/>
              <a:gd name="connsiteY327" fmla="*/ 5379408 h 6858000"/>
              <a:gd name="connsiteX328" fmla="*/ 8628842 w 9906000"/>
              <a:gd name="connsiteY328" fmla="*/ 5379408 h 6858000"/>
              <a:gd name="connsiteX329" fmla="*/ 8747533 w 9906000"/>
              <a:gd name="connsiteY329" fmla="*/ 5616840 h 6858000"/>
              <a:gd name="connsiteX330" fmla="*/ 8628842 w 9906000"/>
              <a:gd name="connsiteY330" fmla="*/ 5854271 h 6858000"/>
              <a:gd name="connsiteX331" fmla="*/ 8315434 w 9906000"/>
              <a:gd name="connsiteY331" fmla="*/ 5854271 h 6858000"/>
              <a:gd name="connsiteX332" fmla="*/ 8196717 w 9906000"/>
              <a:gd name="connsiteY332" fmla="*/ 5616840 h 6858000"/>
              <a:gd name="connsiteX333" fmla="*/ 807692 w 9906000"/>
              <a:gd name="connsiteY333" fmla="*/ 5379408 h 6858000"/>
              <a:gd name="connsiteX334" fmla="*/ 1121101 w 9906000"/>
              <a:gd name="connsiteY334" fmla="*/ 5379408 h 6858000"/>
              <a:gd name="connsiteX335" fmla="*/ 1239792 w 9906000"/>
              <a:gd name="connsiteY335" fmla="*/ 5616840 h 6858000"/>
              <a:gd name="connsiteX336" fmla="*/ 1121101 w 9906000"/>
              <a:gd name="connsiteY336" fmla="*/ 5854271 h 6858000"/>
              <a:gd name="connsiteX337" fmla="*/ 807692 w 9906000"/>
              <a:gd name="connsiteY337" fmla="*/ 5854271 h 6858000"/>
              <a:gd name="connsiteX338" fmla="*/ 688976 w 9906000"/>
              <a:gd name="connsiteY338" fmla="*/ 5616840 h 6858000"/>
              <a:gd name="connsiteX339" fmla="*/ 9254427 w 9906000"/>
              <a:gd name="connsiteY339" fmla="*/ 5379405 h 6858000"/>
              <a:gd name="connsiteX340" fmla="*/ 9567836 w 9906000"/>
              <a:gd name="connsiteY340" fmla="*/ 5379405 h 6858000"/>
              <a:gd name="connsiteX341" fmla="*/ 9686553 w 9906000"/>
              <a:gd name="connsiteY341" fmla="*/ 5616837 h 6858000"/>
              <a:gd name="connsiteX342" fmla="*/ 9567836 w 9906000"/>
              <a:gd name="connsiteY342" fmla="*/ 5854269 h 6858000"/>
              <a:gd name="connsiteX343" fmla="*/ 9254427 w 9906000"/>
              <a:gd name="connsiteY343" fmla="*/ 5854269 h 6858000"/>
              <a:gd name="connsiteX344" fmla="*/ 9135711 w 9906000"/>
              <a:gd name="connsiteY344" fmla="*/ 5616837 h 6858000"/>
              <a:gd name="connsiteX345" fmla="*/ 2685705 w 9906000"/>
              <a:gd name="connsiteY345" fmla="*/ 5379405 h 6858000"/>
              <a:gd name="connsiteX346" fmla="*/ 2999115 w 9906000"/>
              <a:gd name="connsiteY346" fmla="*/ 5379405 h 6858000"/>
              <a:gd name="connsiteX347" fmla="*/ 3117831 w 9906000"/>
              <a:gd name="connsiteY347" fmla="*/ 5616836 h 6858000"/>
              <a:gd name="connsiteX348" fmla="*/ 2999115 w 9906000"/>
              <a:gd name="connsiteY348" fmla="*/ 5854268 h 6858000"/>
              <a:gd name="connsiteX349" fmla="*/ 2685705 w 9906000"/>
              <a:gd name="connsiteY349" fmla="*/ 5854268 h 6858000"/>
              <a:gd name="connsiteX350" fmla="*/ 2566989 w 9906000"/>
              <a:gd name="connsiteY350" fmla="*/ 5616836 h 6858000"/>
              <a:gd name="connsiteX351" fmla="*/ 1746685 w 9906000"/>
              <a:gd name="connsiteY351" fmla="*/ 5379405 h 6858000"/>
              <a:gd name="connsiteX352" fmla="*/ 2060095 w 9906000"/>
              <a:gd name="connsiteY352" fmla="*/ 5379405 h 6858000"/>
              <a:gd name="connsiteX353" fmla="*/ 2178811 w 9906000"/>
              <a:gd name="connsiteY353" fmla="*/ 5616837 h 6858000"/>
              <a:gd name="connsiteX354" fmla="*/ 2060095 w 9906000"/>
              <a:gd name="connsiteY354" fmla="*/ 5854269 h 6858000"/>
              <a:gd name="connsiteX355" fmla="*/ 1746685 w 9906000"/>
              <a:gd name="connsiteY355" fmla="*/ 5854269 h 6858000"/>
              <a:gd name="connsiteX356" fmla="*/ 1627969 w 9906000"/>
              <a:gd name="connsiteY356" fmla="*/ 5616837 h 6858000"/>
              <a:gd name="connsiteX357" fmla="*/ 4563744 w 9906000"/>
              <a:gd name="connsiteY357" fmla="*/ 5379404 h 6858000"/>
              <a:gd name="connsiteX358" fmla="*/ 4877154 w 9906000"/>
              <a:gd name="connsiteY358" fmla="*/ 5379404 h 6858000"/>
              <a:gd name="connsiteX359" fmla="*/ 4995870 w 9906000"/>
              <a:gd name="connsiteY359" fmla="*/ 5616836 h 6858000"/>
              <a:gd name="connsiteX360" fmla="*/ 4877154 w 9906000"/>
              <a:gd name="connsiteY360" fmla="*/ 5854267 h 6858000"/>
              <a:gd name="connsiteX361" fmla="*/ 4563744 w 9906000"/>
              <a:gd name="connsiteY361" fmla="*/ 5854267 h 6858000"/>
              <a:gd name="connsiteX362" fmla="*/ 4445028 w 9906000"/>
              <a:gd name="connsiteY362" fmla="*/ 5616836 h 6858000"/>
              <a:gd name="connsiteX363" fmla="*/ 3624724 w 9906000"/>
              <a:gd name="connsiteY363" fmla="*/ 5379404 h 6858000"/>
              <a:gd name="connsiteX364" fmla="*/ 3938133 w 9906000"/>
              <a:gd name="connsiteY364" fmla="*/ 5379404 h 6858000"/>
              <a:gd name="connsiteX365" fmla="*/ 4056850 w 9906000"/>
              <a:gd name="connsiteY365" fmla="*/ 5616836 h 6858000"/>
              <a:gd name="connsiteX366" fmla="*/ 3938133 w 9906000"/>
              <a:gd name="connsiteY366" fmla="*/ 5854267 h 6858000"/>
              <a:gd name="connsiteX367" fmla="*/ 3624724 w 9906000"/>
              <a:gd name="connsiteY367" fmla="*/ 5854267 h 6858000"/>
              <a:gd name="connsiteX368" fmla="*/ 3506008 w 9906000"/>
              <a:gd name="connsiteY368" fmla="*/ 5616836 h 6858000"/>
              <a:gd name="connsiteX369" fmla="*/ 7845921 w 9906000"/>
              <a:gd name="connsiteY369" fmla="*/ 5122204 h 6858000"/>
              <a:gd name="connsiteX370" fmla="*/ 8159333 w 9906000"/>
              <a:gd name="connsiteY370" fmla="*/ 5122204 h 6858000"/>
              <a:gd name="connsiteX371" fmla="*/ 8278051 w 9906000"/>
              <a:gd name="connsiteY371" fmla="*/ 5359636 h 6858000"/>
              <a:gd name="connsiteX372" fmla="*/ 8159333 w 9906000"/>
              <a:gd name="connsiteY372" fmla="*/ 5597068 h 6858000"/>
              <a:gd name="connsiteX373" fmla="*/ 7845921 w 9906000"/>
              <a:gd name="connsiteY373" fmla="*/ 5597068 h 6858000"/>
              <a:gd name="connsiteX374" fmla="*/ 7727203 w 9906000"/>
              <a:gd name="connsiteY374" fmla="*/ 5359636 h 6858000"/>
              <a:gd name="connsiteX375" fmla="*/ 6906894 w 9906000"/>
              <a:gd name="connsiteY375" fmla="*/ 5122204 h 6858000"/>
              <a:gd name="connsiteX376" fmla="*/ 7220303 w 9906000"/>
              <a:gd name="connsiteY376" fmla="*/ 5122204 h 6858000"/>
              <a:gd name="connsiteX377" fmla="*/ 7339020 w 9906000"/>
              <a:gd name="connsiteY377" fmla="*/ 5359636 h 6858000"/>
              <a:gd name="connsiteX378" fmla="*/ 7220303 w 9906000"/>
              <a:gd name="connsiteY378" fmla="*/ 5597068 h 6858000"/>
              <a:gd name="connsiteX379" fmla="*/ 6906894 w 9906000"/>
              <a:gd name="connsiteY379" fmla="*/ 5597068 h 6858000"/>
              <a:gd name="connsiteX380" fmla="*/ 6788180 w 9906000"/>
              <a:gd name="connsiteY380" fmla="*/ 5359636 h 6858000"/>
              <a:gd name="connsiteX381" fmla="*/ 5967878 w 9906000"/>
              <a:gd name="connsiteY381" fmla="*/ 5122204 h 6858000"/>
              <a:gd name="connsiteX382" fmla="*/ 6281286 w 9906000"/>
              <a:gd name="connsiteY382" fmla="*/ 5122204 h 6858000"/>
              <a:gd name="connsiteX383" fmla="*/ 6400003 w 9906000"/>
              <a:gd name="connsiteY383" fmla="*/ 5359636 h 6858000"/>
              <a:gd name="connsiteX384" fmla="*/ 6281286 w 9906000"/>
              <a:gd name="connsiteY384" fmla="*/ 5597068 h 6858000"/>
              <a:gd name="connsiteX385" fmla="*/ 5967878 w 9906000"/>
              <a:gd name="connsiteY385" fmla="*/ 5597068 h 6858000"/>
              <a:gd name="connsiteX386" fmla="*/ 5849161 w 9906000"/>
              <a:gd name="connsiteY386" fmla="*/ 5359636 h 6858000"/>
              <a:gd name="connsiteX387" fmla="*/ 5028860 w 9906000"/>
              <a:gd name="connsiteY387" fmla="*/ 5122204 h 6858000"/>
              <a:gd name="connsiteX388" fmla="*/ 5342269 w 9906000"/>
              <a:gd name="connsiteY388" fmla="*/ 5122204 h 6858000"/>
              <a:gd name="connsiteX389" fmla="*/ 5460986 w 9906000"/>
              <a:gd name="connsiteY389" fmla="*/ 5359636 h 6858000"/>
              <a:gd name="connsiteX390" fmla="*/ 5342269 w 9906000"/>
              <a:gd name="connsiteY390" fmla="*/ 5597068 h 6858000"/>
              <a:gd name="connsiteX391" fmla="*/ 5028860 w 9906000"/>
              <a:gd name="connsiteY391" fmla="*/ 5597068 h 6858000"/>
              <a:gd name="connsiteX392" fmla="*/ 4910145 w 9906000"/>
              <a:gd name="connsiteY392" fmla="*/ 5359636 h 6858000"/>
              <a:gd name="connsiteX393" fmla="*/ 338179 w 9906000"/>
              <a:gd name="connsiteY393" fmla="*/ 5122204 h 6858000"/>
              <a:gd name="connsiteX394" fmla="*/ 651591 w 9906000"/>
              <a:gd name="connsiteY394" fmla="*/ 5122204 h 6858000"/>
              <a:gd name="connsiteX395" fmla="*/ 770309 w 9906000"/>
              <a:gd name="connsiteY395" fmla="*/ 5359636 h 6858000"/>
              <a:gd name="connsiteX396" fmla="*/ 651591 w 9906000"/>
              <a:gd name="connsiteY396" fmla="*/ 5597068 h 6858000"/>
              <a:gd name="connsiteX397" fmla="*/ 338179 w 9906000"/>
              <a:gd name="connsiteY397" fmla="*/ 5597068 h 6858000"/>
              <a:gd name="connsiteX398" fmla="*/ 219461 w 9906000"/>
              <a:gd name="connsiteY398" fmla="*/ 5359636 h 6858000"/>
              <a:gd name="connsiteX399" fmla="*/ 9723936 w 9906000"/>
              <a:gd name="connsiteY399" fmla="*/ 5122199 h 6858000"/>
              <a:gd name="connsiteX400" fmla="*/ 9906000 w 9906000"/>
              <a:gd name="connsiteY400" fmla="*/ 5122199 h 6858000"/>
              <a:gd name="connsiteX401" fmla="*/ 9906000 w 9906000"/>
              <a:gd name="connsiteY401" fmla="*/ 5597063 h 6858000"/>
              <a:gd name="connsiteX402" fmla="*/ 9723936 w 9906000"/>
              <a:gd name="connsiteY402" fmla="*/ 5597063 h 6858000"/>
              <a:gd name="connsiteX403" fmla="*/ 9605221 w 9906000"/>
              <a:gd name="connsiteY403" fmla="*/ 5359631 h 6858000"/>
              <a:gd name="connsiteX404" fmla="*/ 8784917 w 9906000"/>
              <a:gd name="connsiteY404" fmla="*/ 5122199 h 6858000"/>
              <a:gd name="connsiteX405" fmla="*/ 9098327 w 9906000"/>
              <a:gd name="connsiteY405" fmla="*/ 5122199 h 6858000"/>
              <a:gd name="connsiteX406" fmla="*/ 9217042 w 9906000"/>
              <a:gd name="connsiteY406" fmla="*/ 5359631 h 6858000"/>
              <a:gd name="connsiteX407" fmla="*/ 9098327 w 9906000"/>
              <a:gd name="connsiteY407" fmla="*/ 5597063 h 6858000"/>
              <a:gd name="connsiteX408" fmla="*/ 8784917 w 9906000"/>
              <a:gd name="connsiteY408" fmla="*/ 5597063 h 6858000"/>
              <a:gd name="connsiteX409" fmla="*/ 8666220 w 9906000"/>
              <a:gd name="connsiteY409" fmla="*/ 5359631 h 6858000"/>
              <a:gd name="connsiteX410" fmla="*/ 4094234 w 9906000"/>
              <a:gd name="connsiteY410" fmla="*/ 5122199 h 6858000"/>
              <a:gd name="connsiteX411" fmla="*/ 4407644 w 9906000"/>
              <a:gd name="connsiteY411" fmla="*/ 5122199 h 6858000"/>
              <a:gd name="connsiteX412" fmla="*/ 4526360 w 9906000"/>
              <a:gd name="connsiteY412" fmla="*/ 5359631 h 6858000"/>
              <a:gd name="connsiteX413" fmla="*/ 4407644 w 9906000"/>
              <a:gd name="connsiteY413" fmla="*/ 5597063 h 6858000"/>
              <a:gd name="connsiteX414" fmla="*/ 4094234 w 9906000"/>
              <a:gd name="connsiteY414" fmla="*/ 5597063 h 6858000"/>
              <a:gd name="connsiteX415" fmla="*/ 3975518 w 9906000"/>
              <a:gd name="connsiteY415" fmla="*/ 5359631 h 6858000"/>
              <a:gd name="connsiteX416" fmla="*/ 3155215 w 9906000"/>
              <a:gd name="connsiteY416" fmla="*/ 5122199 h 6858000"/>
              <a:gd name="connsiteX417" fmla="*/ 3468624 w 9906000"/>
              <a:gd name="connsiteY417" fmla="*/ 5122199 h 6858000"/>
              <a:gd name="connsiteX418" fmla="*/ 3587340 w 9906000"/>
              <a:gd name="connsiteY418" fmla="*/ 5359631 h 6858000"/>
              <a:gd name="connsiteX419" fmla="*/ 3468624 w 9906000"/>
              <a:gd name="connsiteY419" fmla="*/ 5597063 h 6858000"/>
              <a:gd name="connsiteX420" fmla="*/ 3155215 w 9906000"/>
              <a:gd name="connsiteY420" fmla="*/ 5597063 h 6858000"/>
              <a:gd name="connsiteX421" fmla="*/ 3036498 w 9906000"/>
              <a:gd name="connsiteY421" fmla="*/ 5359631 h 6858000"/>
              <a:gd name="connsiteX422" fmla="*/ 2216195 w 9906000"/>
              <a:gd name="connsiteY422" fmla="*/ 5122199 h 6858000"/>
              <a:gd name="connsiteX423" fmla="*/ 2529605 w 9906000"/>
              <a:gd name="connsiteY423" fmla="*/ 5122199 h 6858000"/>
              <a:gd name="connsiteX424" fmla="*/ 2648321 w 9906000"/>
              <a:gd name="connsiteY424" fmla="*/ 5359631 h 6858000"/>
              <a:gd name="connsiteX425" fmla="*/ 2529605 w 9906000"/>
              <a:gd name="connsiteY425" fmla="*/ 5597063 h 6858000"/>
              <a:gd name="connsiteX426" fmla="*/ 2216195 w 9906000"/>
              <a:gd name="connsiteY426" fmla="*/ 5597063 h 6858000"/>
              <a:gd name="connsiteX427" fmla="*/ 2097479 w 9906000"/>
              <a:gd name="connsiteY427" fmla="*/ 5359631 h 6858000"/>
              <a:gd name="connsiteX428" fmla="*/ 1277175 w 9906000"/>
              <a:gd name="connsiteY428" fmla="*/ 5122199 h 6858000"/>
              <a:gd name="connsiteX429" fmla="*/ 1590585 w 9906000"/>
              <a:gd name="connsiteY429" fmla="*/ 5122199 h 6858000"/>
              <a:gd name="connsiteX430" fmla="*/ 1709302 w 9906000"/>
              <a:gd name="connsiteY430" fmla="*/ 5359631 h 6858000"/>
              <a:gd name="connsiteX431" fmla="*/ 1590585 w 9906000"/>
              <a:gd name="connsiteY431" fmla="*/ 5597063 h 6858000"/>
              <a:gd name="connsiteX432" fmla="*/ 1277175 w 9906000"/>
              <a:gd name="connsiteY432" fmla="*/ 5597063 h 6858000"/>
              <a:gd name="connsiteX433" fmla="*/ 1158479 w 9906000"/>
              <a:gd name="connsiteY433" fmla="*/ 5359631 h 6858000"/>
              <a:gd name="connsiteX434" fmla="*/ 6437387 w 9906000"/>
              <a:gd name="connsiteY434" fmla="*/ 4864711 h 6858000"/>
              <a:gd name="connsiteX435" fmla="*/ 6750796 w 9906000"/>
              <a:gd name="connsiteY435" fmla="*/ 4864711 h 6858000"/>
              <a:gd name="connsiteX436" fmla="*/ 6869511 w 9906000"/>
              <a:gd name="connsiteY436" fmla="*/ 5102142 h 6858000"/>
              <a:gd name="connsiteX437" fmla="*/ 6750796 w 9906000"/>
              <a:gd name="connsiteY437" fmla="*/ 5339575 h 6858000"/>
              <a:gd name="connsiteX438" fmla="*/ 6437387 w 9906000"/>
              <a:gd name="connsiteY438" fmla="*/ 5339575 h 6858000"/>
              <a:gd name="connsiteX439" fmla="*/ 6318671 w 9906000"/>
              <a:gd name="connsiteY439" fmla="*/ 5102142 h 6858000"/>
              <a:gd name="connsiteX440" fmla="*/ 5498370 w 9906000"/>
              <a:gd name="connsiteY440" fmla="*/ 4864711 h 6858000"/>
              <a:gd name="connsiteX441" fmla="*/ 5811778 w 9906000"/>
              <a:gd name="connsiteY441" fmla="*/ 4864711 h 6858000"/>
              <a:gd name="connsiteX442" fmla="*/ 5930494 w 9906000"/>
              <a:gd name="connsiteY442" fmla="*/ 5102143 h 6858000"/>
              <a:gd name="connsiteX443" fmla="*/ 5811778 w 9906000"/>
              <a:gd name="connsiteY443" fmla="*/ 5339575 h 6858000"/>
              <a:gd name="connsiteX444" fmla="*/ 5498370 w 9906000"/>
              <a:gd name="connsiteY444" fmla="*/ 5339575 h 6858000"/>
              <a:gd name="connsiteX445" fmla="*/ 5379653 w 9906000"/>
              <a:gd name="connsiteY445" fmla="*/ 5102143 h 6858000"/>
              <a:gd name="connsiteX446" fmla="*/ 8315435 w 9906000"/>
              <a:gd name="connsiteY446" fmla="*/ 4864710 h 6858000"/>
              <a:gd name="connsiteX447" fmla="*/ 8628844 w 9906000"/>
              <a:gd name="connsiteY447" fmla="*/ 4864710 h 6858000"/>
              <a:gd name="connsiteX448" fmla="*/ 8747533 w 9906000"/>
              <a:gd name="connsiteY448" fmla="*/ 5102142 h 6858000"/>
              <a:gd name="connsiteX449" fmla="*/ 8628844 w 9906000"/>
              <a:gd name="connsiteY449" fmla="*/ 5339575 h 6858000"/>
              <a:gd name="connsiteX450" fmla="*/ 8315435 w 9906000"/>
              <a:gd name="connsiteY450" fmla="*/ 5339575 h 6858000"/>
              <a:gd name="connsiteX451" fmla="*/ 8196719 w 9906000"/>
              <a:gd name="connsiteY451" fmla="*/ 5102142 h 6858000"/>
              <a:gd name="connsiteX452" fmla="*/ 7376405 w 9906000"/>
              <a:gd name="connsiteY452" fmla="*/ 4864710 h 6858000"/>
              <a:gd name="connsiteX453" fmla="*/ 7689819 w 9906000"/>
              <a:gd name="connsiteY453" fmla="*/ 4864710 h 6858000"/>
              <a:gd name="connsiteX454" fmla="*/ 7808537 w 9906000"/>
              <a:gd name="connsiteY454" fmla="*/ 5102142 h 6858000"/>
              <a:gd name="connsiteX455" fmla="*/ 7689819 w 9906000"/>
              <a:gd name="connsiteY455" fmla="*/ 5339575 h 6858000"/>
              <a:gd name="connsiteX456" fmla="*/ 7376405 w 9906000"/>
              <a:gd name="connsiteY456" fmla="*/ 5339575 h 6858000"/>
              <a:gd name="connsiteX457" fmla="*/ 7257688 w 9906000"/>
              <a:gd name="connsiteY457" fmla="*/ 5102142 h 6858000"/>
              <a:gd name="connsiteX458" fmla="*/ 807694 w 9906000"/>
              <a:gd name="connsiteY458" fmla="*/ 4864710 h 6858000"/>
              <a:gd name="connsiteX459" fmla="*/ 1121102 w 9906000"/>
              <a:gd name="connsiteY459" fmla="*/ 4864710 h 6858000"/>
              <a:gd name="connsiteX460" fmla="*/ 1239792 w 9906000"/>
              <a:gd name="connsiteY460" fmla="*/ 5102142 h 6858000"/>
              <a:gd name="connsiteX461" fmla="*/ 1121102 w 9906000"/>
              <a:gd name="connsiteY461" fmla="*/ 5339575 h 6858000"/>
              <a:gd name="connsiteX462" fmla="*/ 807694 w 9906000"/>
              <a:gd name="connsiteY462" fmla="*/ 5339575 h 6858000"/>
              <a:gd name="connsiteX463" fmla="*/ 688977 w 9906000"/>
              <a:gd name="connsiteY463" fmla="*/ 5102142 h 6858000"/>
              <a:gd name="connsiteX464" fmla="*/ 0 w 9906000"/>
              <a:gd name="connsiteY464" fmla="*/ 4864710 h 6858000"/>
              <a:gd name="connsiteX465" fmla="*/ 182077 w 9906000"/>
              <a:gd name="connsiteY465" fmla="*/ 4864710 h 6858000"/>
              <a:gd name="connsiteX466" fmla="*/ 300795 w 9906000"/>
              <a:gd name="connsiteY466" fmla="*/ 5102142 h 6858000"/>
              <a:gd name="connsiteX467" fmla="*/ 182077 w 9906000"/>
              <a:gd name="connsiteY467" fmla="*/ 5339575 h 6858000"/>
              <a:gd name="connsiteX468" fmla="*/ 0 w 9906000"/>
              <a:gd name="connsiteY468" fmla="*/ 5339575 h 6858000"/>
              <a:gd name="connsiteX469" fmla="*/ 9254427 w 9906000"/>
              <a:gd name="connsiteY469" fmla="*/ 4864706 h 6858000"/>
              <a:gd name="connsiteX470" fmla="*/ 9567836 w 9906000"/>
              <a:gd name="connsiteY470" fmla="*/ 4864706 h 6858000"/>
              <a:gd name="connsiteX471" fmla="*/ 9686553 w 9906000"/>
              <a:gd name="connsiteY471" fmla="*/ 5102139 h 6858000"/>
              <a:gd name="connsiteX472" fmla="*/ 9567836 w 9906000"/>
              <a:gd name="connsiteY472" fmla="*/ 5339570 h 6858000"/>
              <a:gd name="connsiteX473" fmla="*/ 9254427 w 9906000"/>
              <a:gd name="connsiteY473" fmla="*/ 5339570 h 6858000"/>
              <a:gd name="connsiteX474" fmla="*/ 9135711 w 9906000"/>
              <a:gd name="connsiteY474" fmla="*/ 5102139 h 6858000"/>
              <a:gd name="connsiteX475" fmla="*/ 2685705 w 9906000"/>
              <a:gd name="connsiteY475" fmla="*/ 4864706 h 6858000"/>
              <a:gd name="connsiteX476" fmla="*/ 2999115 w 9906000"/>
              <a:gd name="connsiteY476" fmla="*/ 4864706 h 6858000"/>
              <a:gd name="connsiteX477" fmla="*/ 3117831 w 9906000"/>
              <a:gd name="connsiteY477" fmla="*/ 5102139 h 6858000"/>
              <a:gd name="connsiteX478" fmla="*/ 2999115 w 9906000"/>
              <a:gd name="connsiteY478" fmla="*/ 5339570 h 6858000"/>
              <a:gd name="connsiteX479" fmla="*/ 2685705 w 9906000"/>
              <a:gd name="connsiteY479" fmla="*/ 5339570 h 6858000"/>
              <a:gd name="connsiteX480" fmla="*/ 2566989 w 9906000"/>
              <a:gd name="connsiteY480" fmla="*/ 5102139 h 6858000"/>
              <a:gd name="connsiteX481" fmla="*/ 1746685 w 9906000"/>
              <a:gd name="connsiteY481" fmla="*/ 4864706 h 6858000"/>
              <a:gd name="connsiteX482" fmla="*/ 2060095 w 9906000"/>
              <a:gd name="connsiteY482" fmla="*/ 4864706 h 6858000"/>
              <a:gd name="connsiteX483" fmla="*/ 2178811 w 9906000"/>
              <a:gd name="connsiteY483" fmla="*/ 5102139 h 6858000"/>
              <a:gd name="connsiteX484" fmla="*/ 2060095 w 9906000"/>
              <a:gd name="connsiteY484" fmla="*/ 5339570 h 6858000"/>
              <a:gd name="connsiteX485" fmla="*/ 1746685 w 9906000"/>
              <a:gd name="connsiteY485" fmla="*/ 5339570 h 6858000"/>
              <a:gd name="connsiteX486" fmla="*/ 1627969 w 9906000"/>
              <a:gd name="connsiteY486" fmla="*/ 5102139 h 6858000"/>
              <a:gd name="connsiteX487" fmla="*/ 4563744 w 9906000"/>
              <a:gd name="connsiteY487" fmla="*/ 4864706 h 6858000"/>
              <a:gd name="connsiteX488" fmla="*/ 4877154 w 9906000"/>
              <a:gd name="connsiteY488" fmla="*/ 4864706 h 6858000"/>
              <a:gd name="connsiteX489" fmla="*/ 4995870 w 9906000"/>
              <a:gd name="connsiteY489" fmla="*/ 5102138 h 6858000"/>
              <a:gd name="connsiteX490" fmla="*/ 4877154 w 9906000"/>
              <a:gd name="connsiteY490" fmla="*/ 5339570 h 6858000"/>
              <a:gd name="connsiteX491" fmla="*/ 4563744 w 9906000"/>
              <a:gd name="connsiteY491" fmla="*/ 5339570 h 6858000"/>
              <a:gd name="connsiteX492" fmla="*/ 4445028 w 9906000"/>
              <a:gd name="connsiteY492" fmla="*/ 5102138 h 6858000"/>
              <a:gd name="connsiteX493" fmla="*/ 3624724 w 9906000"/>
              <a:gd name="connsiteY493" fmla="*/ 4864706 h 6858000"/>
              <a:gd name="connsiteX494" fmla="*/ 3938133 w 9906000"/>
              <a:gd name="connsiteY494" fmla="*/ 4864706 h 6858000"/>
              <a:gd name="connsiteX495" fmla="*/ 4056850 w 9906000"/>
              <a:gd name="connsiteY495" fmla="*/ 5102138 h 6858000"/>
              <a:gd name="connsiteX496" fmla="*/ 3938133 w 9906000"/>
              <a:gd name="connsiteY496" fmla="*/ 5339570 h 6858000"/>
              <a:gd name="connsiteX497" fmla="*/ 3624724 w 9906000"/>
              <a:gd name="connsiteY497" fmla="*/ 5339570 h 6858000"/>
              <a:gd name="connsiteX498" fmla="*/ 3506008 w 9906000"/>
              <a:gd name="connsiteY498" fmla="*/ 5102138 h 6858000"/>
              <a:gd name="connsiteX499" fmla="*/ 7845922 w 9906000"/>
              <a:gd name="connsiteY499" fmla="*/ 4607217 h 6858000"/>
              <a:gd name="connsiteX500" fmla="*/ 8159334 w 9906000"/>
              <a:gd name="connsiteY500" fmla="*/ 4607217 h 6858000"/>
              <a:gd name="connsiteX501" fmla="*/ 8278053 w 9906000"/>
              <a:gd name="connsiteY501" fmla="*/ 4844651 h 6858000"/>
              <a:gd name="connsiteX502" fmla="*/ 8159334 w 9906000"/>
              <a:gd name="connsiteY502" fmla="*/ 5082083 h 6858000"/>
              <a:gd name="connsiteX503" fmla="*/ 7845922 w 9906000"/>
              <a:gd name="connsiteY503" fmla="*/ 5082083 h 6858000"/>
              <a:gd name="connsiteX504" fmla="*/ 7727204 w 9906000"/>
              <a:gd name="connsiteY504" fmla="*/ 4844651 h 6858000"/>
              <a:gd name="connsiteX505" fmla="*/ 6906895 w 9906000"/>
              <a:gd name="connsiteY505" fmla="*/ 4607217 h 6858000"/>
              <a:gd name="connsiteX506" fmla="*/ 7220305 w 9906000"/>
              <a:gd name="connsiteY506" fmla="*/ 4607217 h 6858000"/>
              <a:gd name="connsiteX507" fmla="*/ 7339021 w 9906000"/>
              <a:gd name="connsiteY507" fmla="*/ 4844651 h 6858000"/>
              <a:gd name="connsiteX508" fmla="*/ 7220305 w 9906000"/>
              <a:gd name="connsiteY508" fmla="*/ 5082083 h 6858000"/>
              <a:gd name="connsiteX509" fmla="*/ 6906895 w 9906000"/>
              <a:gd name="connsiteY509" fmla="*/ 5082083 h 6858000"/>
              <a:gd name="connsiteX510" fmla="*/ 6788180 w 9906000"/>
              <a:gd name="connsiteY510" fmla="*/ 4844651 h 6858000"/>
              <a:gd name="connsiteX511" fmla="*/ 5967878 w 9906000"/>
              <a:gd name="connsiteY511" fmla="*/ 4607217 h 6858000"/>
              <a:gd name="connsiteX512" fmla="*/ 6281288 w 9906000"/>
              <a:gd name="connsiteY512" fmla="*/ 4607217 h 6858000"/>
              <a:gd name="connsiteX513" fmla="*/ 6400003 w 9906000"/>
              <a:gd name="connsiteY513" fmla="*/ 4844652 h 6858000"/>
              <a:gd name="connsiteX514" fmla="*/ 6281288 w 9906000"/>
              <a:gd name="connsiteY514" fmla="*/ 5082083 h 6858000"/>
              <a:gd name="connsiteX515" fmla="*/ 5967878 w 9906000"/>
              <a:gd name="connsiteY515" fmla="*/ 5082083 h 6858000"/>
              <a:gd name="connsiteX516" fmla="*/ 5849163 w 9906000"/>
              <a:gd name="connsiteY516" fmla="*/ 4844652 h 6858000"/>
              <a:gd name="connsiteX517" fmla="*/ 5028861 w 9906000"/>
              <a:gd name="connsiteY517" fmla="*/ 4607217 h 6858000"/>
              <a:gd name="connsiteX518" fmla="*/ 5342271 w 9906000"/>
              <a:gd name="connsiteY518" fmla="*/ 4607217 h 6858000"/>
              <a:gd name="connsiteX519" fmla="*/ 5460988 w 9906000"/>
              <a:gd name="connsiteY519" fmla="*/ 4844652 h 6858000"/>
              <a:gd name="connsiteX520" fmla="*/ 5342271 w 9906000"/>
              <a:gd name="connsiteY520" fmla="*/ 5082083 h 6858000"/>
              <a:gd name="connsiteX521" fmla="*/ 5028861 w 9906000"/>
              <a:gd name="connsiteY521" fmla="*/ 5082083 h 6858000"/>
              <a:gd name="connsiteX522" fmla="*/ 4910146 w 9906000"/>
              <a:gd name="connsiteY522" fmla="*/ 4844652 h 6858000"/>
              <a:gd name="connsiteX523" fmla="*/ 338180 w 9906000"/>
              <a:gd name="connsiteY523" fmla="*/ 4607217 h 6858000"/>
              <a:gd name="connsiteX524" fmla="*/ 651593 w 9906000"/>
              <a:gd name="connsiteY524" fmla="*/ 4607217 h 6858000"/>
              <a:gd name="connsiteX525" fmla="*/ 770311 w 9906000"/>
              <a:gd name="connsiteY525" fmla="*/ 4844651 h 6858000"/>
              <a:gd name="connsiteX526" fmla="*/ 651593 w 9906000"/>
              <a:gd name="connsiteY526" fmla="*/ 5082083 h 6858000"/>
              <a:gd name="connsiteX527" fmla="*/ 338180 w 9906000"/>
              <a:gd name="connsiteY527" fmla="*/ 5082083 h 6858000"/>
              <a:gd name="connsiteX528" fmla="*/ 219462 w 9906000"/>
              <a:gd name="connsiteY528" fmla="*/ 4844651 h 6858000"/>
              <a:gd name="connsiteX529" fmla="*/ 8784917 w 9906000"/>
              <a:gd name="connsiteY529" fmla="*/ 4607214 h 6858000"/>
              <a:gd name="connsiteX530" fmla="*/ 9098327 w 9906000"/>
              <a:gd name="connsiteY530" fmla="*/ 4607214 h 6858000"/>
              <a:gd name="connsiteX531" fmla="*/ 9217042 w 9906000"/>
              <a:gd name="connsiteY531" fmla="*/ 4844647 h 6858000"/>
              <a:gd name="connsiteX532" fmla="*/ 9098327 w 9906000"/>
              <a:gd name="connsiteY532" fmla="*/ 5082079 h 6858000"/>
              <a:gd name="connsiteX533" fmla="*/ 8784917 w 9906000"/>
              <a:gd name="connsiteY533" fmla="*/ 5082079 h 6858000"/>
              <a:gd name="connsiteX534" fmla="*/ 8666222 w 9906000"/>
              <a:gd name="connsiteY534" fmla="*/ 4844647 h 6858000"/>
              <a:gd name="connsiteX535" fmla="*/ 1277175 w 9906000"/>
              <a:gd name="connsiteY535" fmla="*/ 4607214 h 6858000"/>
              <a:gd name="connsiteX536" fmla="*/ 1590585 w 9906000"/>
              <a:gd name="connsiteY536" fmla="*/ 4607214 h 6858000"/>
              <a:gd name="connsiteX537" fmla="*/ 1709302 w 9906000"/>
              <a:gd name="connsiteY537" fmla="*/ 4844647 h 6858000"/>
              <a:gd name="connsiteX538" fmla="*/ 1590585 w 9906000"/>
              <a:gd name="connsiteY538" fmla="*/ 5082079 h 6858000"/>
              <a:gd name="connsiteX539" fmla="*/ 1277175 w 9906000"/>
              <a:gd name="connsiteY539" fmla="*/ 5082079 h 6858000"/>
              <a:gd name="connsiteX540" fmla="*/ 1158480 w 9906000"/>
              <a:gd name="connsiteY540" fmla="*/ 4844647 h 6858000"/>
              <a:gd name="connsiteX541" fmla="*/ 9723936 w 9906000"/>
              <a:gd name="connsiteY541" fmla="*/ 4607213 h 6858000"/>
              <a:gd name="connsiteX542" fmla="*/ 9906000 w 9906000"/>
              <a:gd name="connsiteY542" fmla="*/ 4607213 h 6858000"/>
              <a:gd name="connsiteX543" fmla="*/ 9906000 w 9906000"/>
              <a:gd name="connsiteY543" fmla="*/ 5082078 h 6858000"/>
              <a:gd name="connsiteX544" fmla="*/ 9723936 w 9906000"/>
              <a:gd name="connsiteY544" fmla="*/ 5082078 h 6858000"/>
              <a:gd name="connsiteX545" fmla="*/ 9605221 w 9906000"/>
              <a:gd name="connsiteY545" fmla="*/ 4844647 h 6858000"/>
              <a:gd name="connsiteX546" fmla="*/ 3155215 w 9906000"/>
              <a:gd name="connsiteY546" fmla="*/ 4607213 h 6858000"/>
              <a:gd name="connsiteX547" fmla="*/ 3468624 w 9906000"/>
              <a:gd name="connsiteY547" fmla="*/ 4607213 h 6858000"/>
              <a:gd name="connsiteX548" fmla="*/ 3587340 w 9906000"/>
              <a:gd name="connsiteY548" fmla="*/ 4844646 h 6858000"/>
              <a:gd name="connsiteX549" fmla="*/ 3468624 w 9906000"/>
              <a:gd name="connsiteY549" fmla="*/ 5082078 h 6858000"/>
              <a:gd name="connsiteX550" fmla="*/ 3155215 w 9906000"/>
              <a:gd name="connsiteY550" fmla="*/ 5082078 h 6858000"/>
              <a:gd name="connsiteX551" fmla="*/ 3036498 w 9906000"/>
              <a:gd name="connsiteY551" fmla="*/ 4844646 h 6858000"/>
              <a:gd name="connsiteX552" fmla="*/ 2216195 w 9906000"/>
              <a:gd name="connsiteY552" fmla="*/ 4607213 h 6858000"/>
              <a:gd name="connsiteX553" fmla="*/ 2529605 w 9906000"/>
              <a:gd name="connsiteY553" fmla="*/ 4607213 h 6858000"/>
              <a:gd name="connsiteX554" fmla="*/ 2648321 w 9906000"/>
              <a:gd name="connsiteY554" fmla="*/ 4844647 h 6858000"/>
              <a:gd name="connsiteX555" fmla="*/ 2529605 w 9906000"/>
              <a:gd name="connsiteY555" fmla="*/ 5082078 h 6858000"/>
              <a:gd name="connsiteX556" fmla="*/ 2216195 w 9906000"/>
              <a:gd name="connsiteY556" fmla="*/ 5082078 h 6858000"/>
              <a:gd name="connsiteX557" fmla="*/ 2097479 w 9906000"/>
              <a:gd name="connsiteY557" fmla="*/ 4844647 h 6858000"/>
              <a:gd name="connsiteX558" fmla="*/ 4094234 w 9906000"/>
              <a:gd name="connsiteY558" fmla="*/ 4607213 h 6858000"/>
              <a:gd name="connsiteX559" fmla="*/ 4407644 w 9906000"/>
              <a:gd name="connsiteY559" fmla="*/ 4607213 h 6858000"/>
              <a:gd name="connsiteX560" fmla="*/ 4526360 w 9906000"/>
              <a:gd name="connsiteY560" fmla="*/ 4844646 h 6858000"/>
              <a:gd name="connsiteX561" fmla="*/ 4407644 w 9906000"/>
              <a:gd name="connsiteY561" fmla="*/ 5082078 h 6858000"/>
              <a:gd name="connsiteX562" fmla="*/ 4094234 w 9906000"/>
              <a:gd name="connsiteY562" fmla="*/ 5082078 h 6858000"/>
              <a:gd name="connsiteX563" fmla="*/ 3975518 w 9906000"/>
              <a:gd name="connsiteY563" fmla="*/ 4844646 h 6858000"/>
              <a:gd name="connsiteX564" fmla="*/ 8315437 w 9906000"/>
              <a:gd name="connsiteY564" fmla="*/ 4349725 h 6858000"/>
              <a:gd name="connsiteX565" fmla="*/ 8628844 w 9906000"/>
              <a:gd name="connsiteY565" fmla="*/ 4349725 h 6858000"/>
              <a:gd name="connsiteX566" fmla="*/ 8747533 w 9906000"/>
              <a:gd name="connsiteY566" fmla="*/ 4587157 h 6858000"/>
              <a:gd name="connsiteX567" fmla="*/ 8628844 w 9906000"/>
              <a:gd name="connsiteY567" fmla="*/ 4824588 h 6858000"/>
              <a:gd name="connsiteX568" fmla="*/ 8315437 w 9906000"/>
              <a:gd name="connsiteY568" fmla="*/ 4824588 h 6858000"/>
              <a:gd name="connsiteX569" fmla="*/ 8196720 w 9906000"/>
              <a:gd name="connsiteY569" fmla="*/ 4587157 h 6858000"/>
              <a:gd name="connsiteX570" fmla="*/ 7376405 w 9906000"/>
              <a:gd name="connsiteY570" fmla="*/ 4349725 h 6858000"/>
              <a:gd name="connsiteX571" fmla="*/ 7689819 w 9906000"/>
              <a:gd name="connsiteY571" fmla="*/ 4349725 h 6858000"/>
              <a:gd name="connsiteX572" fmla="*/ 7808538 w 9906000"/>
              <a:gd name="connsiteY572" fmla="*/ 4587157 h 6858000"/>
              <a:gd name="connsiteX573" fmla="*/ 7689819 w 9906000"/>
              <a:gd name="connsiteY573" fmla="*/ 4824588 h 6858000"/>
              <a:gd name="connsiteX574" fmla="*/ 7376405 w 9906000"/>
              <a:gd name="connsiteY574" fmla="*/ 4824588 h 6858000"/>
              <a:gd name="connsiteX575" fmla="*/ 7257689 w 9906000"/>
              <a:gd name="connsiteY575" fmla="*/ 4587157 h 6858000"/>
              <a:gd name="connsiteX576" fmla="*/ 6437387 w 9906000"/>
              <a:gd name="connsiteY576" fmla="*/ 4349725 h 6858000"/>
              <a:gd name="connsiteX577" fmla="*/ 6750797 w 9906000"/>
              <a:gd name="connsiteY577" fmla="*/ 4349725 h 6858000"/>
              <a:gd name="connsiteX578" fmla="*/ 6869512 w 9906000"/>
              <a:gd name="connsiteY578" fmla="*/ 4587158 h 6858000"/>
              <a:gd name="connsiteX579" fmla="*/ 6750797 w 9906000"/>
              <a:gd name="connsiteY579" fmla="*/ 4824588 h 6858000"/>
              <a:gd name="connsiteX580" fmla="*/ 6437387 w 9906000"/>
              <a:gd name="connsiteY580" fmla="*/ 4824588 h 6858000"/>
              <a:gd name="connsiteX581" fmla="*/ 6318672 w 9906000"/>
              <a:gd name="connsiteY581" fmla="*/ 4587158 h 6858000"/>
              <a:gd name="connsiteX582" fmla="*/ 5498370 w 9906000"/>
              <a:gd name="connsiteY582" fmla="*/ 4349725 h 6858000"/>
              <a:gd name="connsiteX583" fmla="*/ 5811778 w 9906000"/>
              <a:gd name="connsiteY583" fmla="*/ 4349725 h 6858000"/>
              <a:gd name="connsiteX584" fmla="*/ 5930495 w 9906000"/>
              <a:gd name="connsiteY584" fmla="*/ 4587158 h 6858000"/>
              <a:gd name="connsiteX585" fmla="*/ 5811778 w 9906000"/>
              <a:gd name="connsiteY585" fmla="*/ 4824588 h 6858000"/>
              <a:gd name="connsiteX586" fmla="*/ 5498370 w 9906000"/>
              <a:gd name="connsiteY586" fmla="*/ 4824588 h 6858000"/>
              <a:gd name="connsiteX587" fmla="*/ 5379654 w 9906000"/>
              <a:gd name="connsiteY587" fmla="*/ 4587158 h 6858000"/>
              <a:gd name="connsiteX588" fmla="*/ 807695 w 9906000"/>
              <a:gd name="connsiteY588" fmla="*/ 4349725 h 6858000"/>
              <a:gd name="connsiteX589" fmla="*/ 1121102 w 9906000"/>
              <a:gd name="connsiteY589" fmla="*/ 4349725 h 6858000"/>
              <a:gd name="connsiteX590" fmla="*/ 1239792 w 9906000"/>
              <a:gd name="connsiteY590" fmla="*/ 4587157 h 6858000"/>
              <a:gd name="connsiteX591" fmla="*/ 1121102 w 9906000"/>
              <a:gd name="connsiteY591" fmla="*/ 4824588 h 6858000"/>
              <a:gd name="connsiteX592" fmla="*/ 807695 w 9906000"/>
              <a:gd name="connsiteY592" fmla="*/ 4824588 h 6858000"/>
              <a:gd name="connsiteX593" fmla="*/ 688978 w 9906000"/>
              <a:gd name="connsiteY593" fmla="*/ 4587157 h 6858000"/>
              <a:gd name="connsiteX594" fmla="*/ 0 w 9906000"/>
              <a:gd name="connsiteY594" fmla="*/ 4349725 h 6858000"/>
              <a:gd name="connsiteX595" fmla="*/ 182078 w 9906000"/>
              <a:gd name="connsiteY595" fmla="*/ 4349725 h 6858000"/>
              <a:gd name="connsiteX596" fmla="*/ 300796 w 9906000"/>
              <a:gd name="connsiteY596" fmla="*/ 4587157 h 6858000"/>
              <a:gd name="connsiteX597" fmla="*/ 182078 w 9906000"/>
              <a:gd name="connsiteY597" fmla="*/ 4824588 h 6858000"/>
              <a:gd name="connsiteX598" fmla="*/ 0 w 9906000"/>
              <a:gd name="connsiteY598" fmla="*/ 4824588 h 6858000"/>
              <a:gd name="connsiteX599" fmla="*/ 9254427 w 9906000"/>
              <a:gd name="connsiteY599" fmla="*/ 4349722 h 6858000"/>
              <a:gd name="connsiteX600" fmla="*/ 9567836 w 9906000"/>
              <a:gd name="connsiteY600" fmla="*/ 4349722 h 6858000"/>
              <a:gd name="connsiteX601" fmla="*/ 9686553 w 9906000"/>
              <a:gd name="connsiteY601" fmla="*/ 4587153 h 6858000"/>
              <a:gd name="connsiteX602" fmla="*/ 9567836 w 9906000"/>
              <a:gd name="connsiteY602" fmla="*/ 4824585 h 6858000"/>
              <a:gd name="connsiteX603" fmla="*/ 9254427 w 9906000"/>
              <a:gd name="connsiteY603" fmla="*/ 4824585 h 6858000"/>
              <a:gd name="connsiteX604" fmla="*/ 9135711 w 9906000"/>
              <a:gd name="connsiteY604" fmla="*/ 4587153 h 6858000"/>
              <a:gd name="connsiteX605" fmla="*/ 2685705 w 9906000"/>
              <a:gd name="connsiteY605" fmla="*/ 4349722 h 6858000"/>
              <a:gd name="connsiteX606" fmla="*/ 2999115 w 9906000"/>
              <a:gd name="connsiteY606" fmla="*/ 4349722 h 6858000"/>
              <a:gd name="connsiteX607" fmla="*/ 3117831 w 9906000"/>
              <a:gd name="connsiteY607" fmla="*/ 4587153 h 6858000"/>
              <a:gd name="connsiteX608" fmla="*/ 2999115 w 9906000"/>
              <a:gd name="connsiteY608" fmla="*/ 4824585 h 6858000"/>
              <a:gd name="connsiteX609" fmla="*/ 2685705 w 9906000"/>
              <a:gd name="connsiteY609" fmla="*/ 4824585 h 6858000"/>
              <a:gd name="connsiteX610" fmla="*/ 2566989 w 9906000"/>
              <a:gd name="connsiteY610" fmla="*/ 4587153 h 6858000"/>
              <a:gd name="connsiteX611" fmla="*/ 1746685 w 9906000"/>
              <a:gd name="connsiteY611" fmla="*/ 4349722 h 6858000"/>
              <a:gd name="connsiteX612" fmla="*/ 2060095 w 9906000"/>
              <a:gd name="connsiteY612" fmla="*/ 4349722 h 6858000"/>
              <a:gd name="connsiteX613" fmla="*/ 2178811 w 9906000"/>
              <a:gd name="connsiteY613" fmla="*/ 4587153 h 6858000"/>
              <a:gd name="connsiteX614" fmla="*/ 2060095 w 9906000"/>
              <a:gd name="connsiteY614" fmla="*/ 4824585 h 6858000"/>
              <a:gd name="connsiteX615" fmla="*/ 1746685 w 9906000"/>
              <a:gd name="connsiteY615" fmla="*/ 4824585 h 6858000"/>
              <a:gd name="connsiteX616" fmla="*/ 1627969 w 9906000"/>
              <a:gd name="connsiteY616" fmla="*/ 4587153 h 6858000"/>
              <a:gd name="connsiteX617" fmla="*/ 4563744 w 9906000"/>
              <a:gd name="connsiteY617" fmla="*/ 4349721 h 6858000"/>
              <a:gd name="connsiteX618" fmla="*/ 4877154 w 9906000"/>
              <a:gd name="connsiteY618" fmla="*/ 4349721 h 6858000"/>
              <a:gd name="connsiteX619" fmla="*/ 4995870 w 9906000"/>
              <a:gd name="connsiteY619" fmla="*/ 4587153 h 6858000"/>
              <a:gd name="connsiteX620" fmla="*/ 4877154 w 9906000"/>
              <a:gd name="connsiteY620" fmla="*/ 4824584 h 6858000"/>
              <a:gd name="connsiteX621" fmla="*/ 4563744 w 9906000"/>
              <a:gd name="connsiteY621" fmla="*/ 4824584 h 6858000"/>
              <a:gd name="connsiteX622" fmla="*/ 4445028 w 9906000"/>
              <a:gd name="connsiteY622" fmla="*/ 4587153 h 6858000"/>
              <a:gd name="connsiteX623" fmla="*/ 3624724 w 9906000"/>
              <a:gd name="connsiteY623" fmla="*/ 4349721 h 6858000"/>
              <a:gd name="connsiteX624" fmla="*/ 3938133 w 9906000"/>
              <a:gd name="connsiteY624" fmla="*/ 4349721 h 6858000"/>
              <a:gd name="connsiteX625" fmla="*/ 4056850 w 9906000"/>
              <a:gd name="connsiteY625" fmla="*/ 4587153 h 6858000"/>
              <a:gd name="connsiteX626" fmla="*/ 3938133 w 9906000"/>
              <a:gd name="connsiteY626" fmla="*/ 4824584 h 6858000"/>
              <a:gd name="connsiteX627" fmla="*/ 3624724 w 9906000"/>
              <a:gd name="connsiteY627" fmla="*/ 4824584 h 6858000"/>
              <a:gd name="connsiteX628" fmla="*/ 3506008 w 9906000"/>
              <a:gd name="connsiteY628" fmla="*/ 4587153 h 6858000"/>
              <a:gd name="connsiteX629" fmla="*/ 7845923 w 9906000"/>
              <a:gd name="connsiteY629" fmla="*/ 4092521 h 6858000"/>
              <a:gd name="connsiteX630" fmla="*/ 8159337 w 9906000"/>
              <a:gd name="connsiteY630" fmla="*/ 4092521 h 6858000"/>
              <a:gd name="connsiteX631" fmla="*/ 8278054 w 9906000"/>
              <a:gd name="connsiteY631" fmla="*/ 4329952 h 6858000"/>
              <a:gd name="connsiteX632" fmla="*/ 8159337 w 9906000"/>
              <a:gd name="connsiteY632" fmla="*/ 4567384 h 6858000"/>
              <a:gd name="connsiteX633" fmla="*/ 7845923 w 9906000"/>
              <a:gd name="connsiteY633" fmla="*/ 4567384 h 6858000"/>
              <a:gd name="connsiteX634" fmla="*/ 7727205 w 9906000"/>
              <a:gd name="connsiteY634" fmla="*/ 4329952 h 6858000"/>
              <a:gd name="connsiteX635" fmla="*/ 6906896 w 9906000"/>
              <a:gd name="connsiteY635" fmla="*/ 4092521 h 6858000"/>
              <a:gd name="connsiteX636" fmla="*/ 7220306 w 9906000"/>
              <a:gd name="connsiteY636" fmla="*/ 4092521 h 6858000"/>
              <a:gd name="connsiteX637" fmla="*/ 7339022 w 9906000"/>
              <a:gd name="connsiteY637" fmla="*/ 4329952 h 6858000"/>
              <a:gd name="connsiteX638" fmla="*/ 7220306 w 9906000"/>
              <a:gd name="connsiteY638" fmla="*/ 4567384 h 6858000"/>
              <a:gd name="connsiteX639" fmla="*/ 6906896 w 9906000"/>
              <a:gd name="connsiteY639" fmla="*/ 4567384 h 6858000"/>
              <a:gd name="connsiteX640" fmla="*/ 6788181 w 9906000"/>
              <a:gd name="connsiteY640" fmla="*/ 4329952 h 6858000"/>
              <a:gd name="connsiteX641" fmla="*/ 5967880 w 9906000"/>
              <a:gd name="connsiteY641" fmla="*/ 4092521 h 6858000"/>
              <a:gd name="connsiteX642" fmla="*/ 6281289 w 9906000"/>
              <a:gd name="connsiteY642" fmla="*/ 4092521 h 6858000"/>
              <a:gd name="connsiteX643" fmla="*/ 6400005 w 9906000"/>
              <a:gd name="connsiteY643" fmla="*/ 4329953 h 6858000"/>
              <a:gd name="connsiteX644" fmla="*/ 6281289 w 9906000"/>
              <a:gd name="connsiteY644" fmla="*/ 4567384 h 6858000"/>
              <a:gd name="connsiteX645" fmla="*/ 5967880 w 9906000"/>
              <a:gd name="connsiteY645" fmla="*/ 4567384 h 6858000"/>
              <a:gd name="connsiteX646" fmla="*/ 5849163 w 9906000"/>
              <a:gd name="connsiteY646" fmla="*/ 4329953 h 6858000"/>
              <a:gd name="connsiteX647" fmla="*/ 5028863 w 9906000"/>
              <a:gd name="connsiteY647" fmla="*/ 4092521 h 6858000"/>
              <a:gd name="connsiteX648" fmla="*/ 5342272 w 9906000"/>
              <a:gd name="connsiteY648" fmla="*/ 4092521 h 6858000"/>
              <a:gd name="connsiteX649" fmla="*/ 5460988 w 9906000"/>
              <a:gd name="connsiteY649" fmla="*/ 4329953 h 6858000"/>
              <a:gd name="connsiteX650" fmla="*/ 5342272 w 9906000"/>
              <a:gd name="connsiteY650" fmla="*/ 4567384 h 6858000"/>
              <a:gd name="connsiteX651" fmla="*/ 5028863 w 9906000"/>
              <a:gd name="connsiteY651" fmla="*/ 4567384 h 6858000"/>
              <a:gd name="connsiteX652" fmla="*/ 4910147 w 9906000"/>
              <a:gd name="connsiteY652" fmla="*/ 4329953 h 6858000"/>
              <a:gd name="connsiteX653" fmla="*/ 338182 w 9906000"/>
              <a:gd name="connsiteY653" fmla="*/ 4092521 h 6858000"/>
              <a:gd name="connsiteX654" fmla="*/ 651595 w 9906000"/>
              <a:gd name="connsiteY654" fmla="*/ 4092521 h 6858000"/>
              <a:gd name="connsiteX655" fmla="*/ 770312 w 9906000"/>
              <a:gd name="connsiteY655" fmla="*/ 4329952 h 6858000"/>
              <a:gd name="connsiteX656" fmla="*/ 651595 w 9906000"/>
              <a:gd name="connsiteY656" fmla="*/ 4567384 h 6858000"/>
              <a:gd name="connsiteX657" fmla="*/ 338182 w 9906000"/>
              <a:gd name="connsiteY657" fmla="*/ 4567384 h 6858000"/>
              <a:gd name="connsiteX658" fmla="*/ 219464 w 9906000"/>
              <a:gd name="connsiteY658" fmla="*/ 4329952 h 6858000"/>
              <a:gd name="connsiteX659" fmla="*/ 9723936 w 9906000"/>
              <a:gd name="connsiteY659" fmla="*/ 4092517 h 6858000"/>
              <a:gd name="connsiteX660" fmla="*/ 9906000 w 9906000"/>
              <a:gd name="connsiteY660" fmla="*/ 4092517 h 6858000"/>
              <a:gd name="connsiteX661" fmla="*/ 9906000 w 9906000"/>
              <a:gd name="connsiteY661" fmla="*/ 4567379 h 6858000"/>
              <a:gd name="connsiteX662" fmla="*/ 9723936 w 9906000"/>
              <a:gd name="connsiteY662" fmla="*/ 4567379 h 6858000"/>
              <a:gd name="connsiteX663" fmla="*/ 9605221 w 9906000"/>
              <a:gd name="connsiteY663" fmla="*/ 4329949 h 6858000"/>
              <a:gd name="connsiteX664" fmla="*/ 8784917 w 9906000"/>
              <a:gd name="connsiteY664" fmla="*/ 4092517 h 6858000"/>
              <a:gd name="connsiteX665" fmla="*/ 9098327 w 9906000"/>
              <a:gd name="connsiteY665" fmla="*/ 4092517 h 6858000"/>
              <a:gd name="connsiteX666" fmla="*/ 9217042 w 9906000"/>
              <a:gd name="connsiteY666" fmla="*/ 4329949 h 6858000"/>
              <a:gd name="connsiteX667" fmla="*/ 9098327 w 9906000"/>
              <a:gd name="connsiteY667" fmla="*/ 4567380 h 6858000"/>
              <a:gd name="connsiteX668" fmla="*/ 8784917 w 9906000"/>
              <a:gd name="connsiteY668" fmla="*/ 4567380 h 6858000"/>
              <a:gd name="connsiteX669" fmla="*/ 8666223 w 9906000"/>
              <a:gd name="connsiteY669" fmla="*/ 4329949 h 6858000"/>
              <a:gd name="connsiteX670" fmla="*/ 4094234 w 9906000"/>
              <a:gd name="connsiteY670" fmla="*/ 4092517 h 6858000"/>
              <a:gd name="connsiteX671" fmla="*/ 4407644 w 9906000"/>
              <a:gd name="connsiteY671" fmla="*/ 4092517 h 6858000"/>
              <a:gd name="connsiteX672" fmla="*/ 4526360 w 9906000"/>
              <a:gd name="connsiteY672" fmla="*/ 4329948 h 6858000"/>
              <a:gd name="connsiteX673" fmla="*/ 4407644 w 9906000"/>
              <a:gd name="connsiteY673" fmla="*/ 4567379 h 6858000"/>
              <a:gd name="connsiteX674" fmla="*/ 4094234 w 9906000"/>
              <a:gd name="connsiteY674" fmla="*/ 4567379 h 6858000"/>
              <a:gd name="connsiteX675" fmla="*/ 3975518 w 9906000"/>
              <a:gd name="connsiteY675" fmla="*/ 4329948 h 6858000"/>
              <a:gd name="connsiteX676" fmla="*/ 3155215 w 9906000"/>
              <a:gd name="connsiteY676" fmla="*/ 4092517 h 6858000"/>
              <a:gd name="connsiteX677" fmla="*/ 3468624 w 9906000"/>
              <a:gd name="connsiteY677" fmla="*/ 4092517 h 6858000"/>
              <a:gd name="connsiteX678" fmla="*/ 3587340 w 9906000"/>
              <a:gd name="connsiteY678" fmla="*/ 4329948 h 6858000"/>
              <a:gd name="connsiteX679" fmla="*/ 3468624 w 9906000"/>
              <a:gd name="connsiteY679" fmla="*/ 4567379 h 6858000"/>
              <a:gd name="connsiteX680" fmla="*/ 3155215 w 9906000"/>
              <a:gd name="connsiteY680" fmla="*/ 4567379 h 6858000"/>
              <a:gd name="connsiteX681" fmla="*/ 3036498 w 9906000"/>
              <a:gd name="connsiteY681" fmla="*/ 4329948 h 6858000"/>
              <a:gd name="connsiteX682" fmla="*/ 2216195 w 9906000"/>
              <a:gd name="connsiteY682" fmla="*/ 4092517 h 6858000"/>
              <a:gd name="connsiteX683" fmla="*/ 2529605 w 9906000"/>
              <a:gd name="connsiteY683" fmla="*/ 4092517 h 6858000"/>
              <a:gd name="connsiteX684" fmla="*/ 2648321 w 9906000"/>
              <a:gd name="connsiteY684" fmla="*/ 4329949 h 6858000"/>
              <a:gd name="connsiteX685" fmla="*/ 2529605 w 9906000"/>
              <a:gd name="connsiteY685" fmla="*/ 4567379 h 6858000"/>
              <a:gd name="connsiteX686" fmla="*/ 2216195 w 9906000"/>
              <a:gd name="connsiteY686" fmla="*/ 4567379 h 6858000"/>
              <a:gd name="connsiteX687" fmla="*/ 2097479 w 9906000"/>
              <a:gd name="connsiteY687" fmla="*/ 4329949 h 6858000"/>
              <a:gd name="connsiteX688" fmla="*/ 1277175 w 9906000"/>
              <a:gd name="connsiteY688" fmla="*/ 4092517 h 6858000"/>
              <a:gd name="connsiteX689" fmla="*/ 1590585 w 9906000"/>
              <a:gd name="connsiteY689" fmla="*/ 4092517 h 6858000"/>
              <a:gd name="connsiteX690" fmla="*/ 1709302 w 9906000"/>
              <a:gd name="connsiteY690" fmla="*/ 4329949 h 6858000"/>
              <a:gd name="connsiteX691" fmla="*/ 1590585 w 9906000"/>
              <a:gd name="connsiteY691" fmla="*/ 4567380 h 6858000"/>
              <a:gd name="connsiteX692" fmla="*/ 1277175 w 9906000"/>
              <a:gd name="connsiteY692" fmla="*/ 4567380 h 6858000"/>
              <a:gd name="connsiteX693" fmla="*/ 1158481 w 9906000"/>
              <a:gd name="connsiteY693" fmla="*/ 4329949 h 6858000"/>
              <a:gd name="connsiteX694" fmla="*/ 7376406 w 9906000"/>
              <a:gd name="connsiteY694" fmla="*/ 3835029 h 6858000"/>
              <a:gd name="connsiteX695" fmla="*/ 7689819 w 9906000"/>
              <a:gd name="connsiteY695" fmla="*/ 3835029 h 6858000"/>
              <a:gd name="connsiteX696" fmla="*/ 7808539 w 9906000"/>
              <a:gd name="connsiteY696" fmla="*/ 4072460 h 6858000"/>
              <a:gd name="connsiteX697" fmla="*/ 7689819 w 9906000"/>
              <a:gd name="connsiteY697" fmla="*/ 4309892 h 6858000"/>
              <a:gd name="connsiteX698" fmla="*/ 7376406 w 9906000"/>
              <a:gd name="connsiteY698" fmla="*/ 4309892 h 6858000"/>
              <a:gd name="connsiteX699" fmla="*/ 7257689 w 9906000"/>
              <a:gd name="connsiteY699" fmla="*/ 4072460 h 6858000"/>
              <a:gd name="connsiteX700" fmla="*/ 6437389 w 9906000"/>
              <a:gd name="connsiteY700" fmla="*/ 3835029 h 6858000"/>
              <a:gd name="connsiteX701" fmla="*/ 6750797 w 9906000"/>
              <a:gd name="connsiteY701" fmla="*/ 3835029 h 6858000"/>
              <a:gd name="connsiteX702" fmla="*/ 6869512 w 9906000"/>
              <a:gd name="connsiteY702" fmla="*/ 4072460 h 6858000"/>
              <a:gd name="connsiteX703" fmla="*/ 6750797 w 9906000"/>
              <a:gd name="connsiteY703" fmla="*/ 4309892 h 6858000"/>
              <a:gd name="connsiteX704" fmla="*/ 6437389 w 9906000"/>
              <a:gd name="connsiteY704" fmla="*/ 4309892 h 6858000"/>
              <a:gd name="connsiteX705" fmla="*/ 6318673 w 9906000"/>
              <a:gd name="connsiteY705" fmla="*/ 4072460 h 6858000"/>
              <a:gd name="connsiteX706" fmla="*/ 5498372 w 9906000"/>
              <a:gd name="connsiteY706" fmla="*/ 3835029 h 6858000"/>
              <a:gd name="connsiteX707" fmla="*/ 5811780 w 9906000"/>
              <a:gd name="connsiteY707" fmla="*/ 3835029 h 6858000"/>
              <a:gd name="connsiteX708" fmla="*/ 5930495 w 9906000"/>
              <a:gd name="connsiteY708" fmla="*/ 4072461 h 6858000"/>
              <a:gd name="connsiteX709" fmla="*/ 5811780 w 9906000"/>
              <a:gd name="connsiteY709" fmla="*/ 4309892 h 6858000"/>
              <a:gd name="connsiteX710" fmla="*/ 5498372 w 9906000"/>
              <a:gd name="connsiteY710" fmla="*/ 4309892 h 6858000"/>
              <a:gd name="connsiteX711" fmla="*/ 5379655 w 9906000"/>
              <a:gd name="connsiteY711" fmla="*/ 4072461 h 6858000"/>
              <a:gd name="connsiteX712" fmla="*/ 0 w 9906000"/>
              <a:gd name="connsiteY712" fmla="*/ 3835029 h 6858000"/>
              <a:gd name="connsiteX713" fmla="*/ 182078 w 9906000"/>
              <a:gd name="connsiteY713" fmla="*/ 3835029 h 6858000"/>
              <a:gd name="connsiteX714" fmla="*/ 300798 w 9906000"/>
              <a:gd name="connsiteY714" fmla="*/ 4072460 h 6858000"/>
              <a:gd name="connsiteX715" fmla="*/ 182078 w 9906000"/>
              <a:gd name="connsiteY715" fmla="*/ 4309892 h 6858000"/>
              <a:gd name="connsiteX716" fmla="*/ 0 w 9906000"/>
              <a:gd name="connsiteY716" fmla="*/ 4309892 h 6858000"/>
              <a:gd name="connsiteX717" fmla="*/ 8315438 w 9906000"/>
              <a:gd name="connsiteY717" fmla="*/ 3835029 h 6858000"/>
              <a:gd name="connsiteX718" fmla="*/ 8628845 w 9906000"/>
              <a:gd name="connsiteY718" fmla="*/ 3835029 h 6858000"/>
              <a:gd name="connsiteX719" fmla="*/ 8747533 w 9906000"/>
              <a:gd name="connsiteY719" fmla="*/ 4072460 h 6858000"/>
              <a:gd name="connsiteX720" fmla="*/ 8628845 w 9906000"/>
              <a:gd name="connsiteY720" fmla="*/ 4309892 h 6858000"/>
              <a:gd name="connsiteX721" fmla="*/ 8315438 w 9906000"/>
              <a:gd name="connsiteY721" fmla="*/ 4309892 h 6858000"/>
              <a:gd name="connsiteX722" fmla="*/ 8196721 w 9906000"/>
              <a:gd name="connsiteY722" fmla="*/ 4072460 h 6858000"/>
              <a:gd name="connsiteX723" fmla="*/ 807696 w 9906000"/>
              <a:gd name="connsiteY723" fmla="*/ 3835029 h 6858000"/>
              <a:gd name="connsiteX724" fmla="*/ 1121105 w 9906000"/>
              <a:gd name="connsiteY724" fmla="*/ 3835029 h 6858000"/>
              <a:gd name="connsiteX725" fmla="*/ 1239792 w 9906000"/>
              <a:gd name="connsiteY725" fmla="*/ 4072460 h 6858000"/>
              <a:gd name="connsiteX726" fmla="*/ 1121105 w 9906000"/>
              <a:gd name="connsiteY726" fmla="*/ 4309892 h 6858000"/>
              <a:gd name="connsiteX727" fmla="*/ 807696 w 9906000"/>
              <a:gd name="connsiteY727" fmla="*/ 4309892 h 6858000"/>
              <a:gd name="connsiteX728" fmla="*/ 688979 w 9906000"/>
              <a:gd name="connsiteY728" fmla="*/ 4072460 h 6858000"/>
              <a:gd name="connsiteX729" fmla="*/ 9254427 w 9906000"/>
              <a:gd name="connsiteY729" fmla="*/ 3835025 h 6858000"/>
              <a:gd name="connsiteX730" fmla="*/ 9567836 w 9906000"/>
              <a:gd name="connsiteY730" fmla="*/ 3835025 h 6858000"/>
              <a:gd name="connsiteX731" fmla="*/ 9686553 w 9906000"/>
              <a:gd name="connsiteY731" fmla="*/ 4072456 h 6858000"/>
              <a:gd name="connsiteX732" fmla="*/ 9567836 w 9906000"/>
              <a:gd name="connsiteY732" fmla="*/ 4309888 h 6858000"/>
              <a:gd name="connsiteX733" fmla="*/ 9254427 w 9906000"/>
              <a:gd name="connsiteY733" fmla="*/ 4309888 h 6858000"/>
              <a:gd name="connsiteX734" fmla="*/ 9135711 w 9906000"/>
              <a:gd name="connsiteY734" fmla="*/ 4072456 h 6858000"/>
              <a:gd name="connsiteX735" fmla="*/ 3624724 w 9906000"/>
              <a:gd name="connsiteY735" fmla="*/ 3835025 h 6858000"/>
              <a:gd name="connsiteX736" fmla="*/ 3938133 w 9906000"/>
              <a:gd name="connsiteY736" fmla="*/ 3835025 h 6858000"/>
              <a:gd name="connsiteX737" fmla="*/ 4056850 w 9906000"/>
              <a:gd name="connsiteY737" fmla="*/ 4072455 h 6858000"/>
              <a:gd name="connsiteX738" fmla="*/ 3938133 w 9906000"/>
              <a:gd name="connsiteY738" fmla="*/ 4309888 h 6858000"/>
              <a:gd name="connsiteX739" fmla="*/ 3624724 w 9906000"/>
              <a:gd name="connsiteY739" fmla="*/ 4309888 h 6858000"/>
              <a:gd name="connsiteX740" fmla="*/ 3506008 w 9906000"/>
              <a:gd name="connsiteY740" fmla="*/ 4072455 h 6858000"/>
              <a:gd name="connsiteX741" fmla="*/ 2685705 w 9906000"/>
              <a:gd name="connsiteY741" fmla="*/ 3835025 h 6858000"/>
              <a:gd name="connsiteX742" fmla="*/ 2999115 w 9906000"/>
              <a:gd name="connsiteY742" fmla="*/ 3835025 h 6858000"/>
              <a:gd name="connsiteX743" fmla="*/ 3117831 w 9906000"/>
              <a:gd name="connsiteY743" fmla="*/ 4072456 h 6858000"/>
              <a:gd name="connsiteX744" fmla="*/ 2999115 w 9906000"/>
              <a:gd name="connsiteY744" fmla="*/ 4309888 h 6858000"/>
              <a:gd name="connsiteX745" fmla="*/ 2685705 w 9906000"/>
              <a:gd name="connsiteY745" fmla="*/ 4309888 h 6858000"/>
              <a:gd name="connsiteX746" fmla="*/ 2566989 w 9906000"/>
              <a:gd name="connsiteY746" fmla="*/ 4072456 h 6858000"/>
              <a:gd name="connsiteX747" fmla="*/ 1746685 w 9906000"/>
              <a:gd name="connsiteY747" fmla="*/ 3835025 h 6858000"/>
              <a:gd name="connsiteX748" fmla="*/ 2060095 w 9906000"/>
              <a:gd name="connsiteY748" fmla="*/ 3835025 h 6858000"/>
              <a:gd name="connsiteX749" fmla="*/ 2178811 w 9906000"/>
              <a:gd name="connsiteY749" fmla="*/ 4072456 h 6858000"/>
              <a:gd name="connsiteX750" fmla="*/ 2060095 w 9906000"/>
              <a:gd name="connsiteY750" fmla="*/ 4309888 h 6858000"/>
              <a:gd name="connsiteX751" fmla="*/ 1746685 w 9906000"/>
              <a:gd name="connsiteY751" fmla="*/ 4309888 h 6858000"/>
              <a:gd name="connsiteX752" fmla="*/ 1627969 w 9906000"/>
              <a:gd name="connsiteY752" fmla="*/ 4072456 h 6858000"/>
              <a:gd name="connsiteX753" fmla="*/ 4563744 w 9906000"/>
              <a:gd name="connsiteY753" fmla="*/ 3835024 h 6858000"/>
              <a:gd name="connsiteX754" fmla="*/ 4877154 w 9906000"/>
              <a:gd name="connsiteY754" fmla="*/ 3835024 h 6858000"/>
              <a:gd name="connsiteX755" fmla="*/ 4995870 w 9906000"/>
              <a:gd name="connsiteY755" fmla="*/ 4072455 h 6858000"/>
              <a:gd name="connsiteX756" fmla="*/ 4877154 w 9906000"/>
              <a:gd name="connsiteY756" fmla="*/ 4309888 h 6858000"/>
              <a:gd name="connsiteX757" fmla="*/ 4563744 w 9906000"/>
              <a:gd name="connsiteY757" fmla="*/ 4309888 h 6858000"/>
              <a:gd name="connsiteX758" fmla="*/ 4445028 w 9906000"/>
              <a:gd name="connsiteY758" fmla="*/ 4072455 h 6858000"/>
              <a:gd name="connsiteX759" fmla="*/ 5967880 w 9906000"/>
              <a:gd name="connsiteY759" fmla="*/ 3577538 h 6858000"/>
              <a:gd name="connsiteX760" fmla="*/ 6281289 w 9906000"/>
              <a:gd name="connsiteY760" fmla="*/ 3577538 h 6858000"/>
              <a:gd name="connsiteX761" fmla="*/ 6400005 w 9906000"/>
              <a:gd name="connsiteY761" fmla="*/ 3814970 h 6858000"/>
              <a:gd name="connsiteX762" fmla="*/ 6281289 w 9906000"/>
              <a:gd name="connsiteY762" fmla="*/ 4052401 h 6858000"/>
              <a:gd name="connsiteX763" fmla="*/ 5967880 w 9906000"/>
              <a:gd name="connsiteY763" fmla="*/ 4052401 h 6858000"/>
              <a:gd name="connsiteX764" fmla="*/ 5849164 w 9906000"/>
              <a:gd name="connsiteY764" fmla="*/ 3814970 h 6858000"/>
              <a:gd name="connsiteX765" fmla="*/ 5028863 w 9906000"/>
              <a:gd name="connsiteY765" fmla="*/ 3577538 h 6858000"/>
              <a:gd name="connsiteX766" fmla="*/ 5342272 w 9906000"/>
              <a:gd name="connsiteY766" fmla="*/ 3577538 h 6858000"/>
              <a:gd name="connsiteX767" fmla="*/ 5460989 w 9906000"/>
              <a:gd name="connsiteY767" fmla="*/ 3814970 h 6858000"/>
              <a:gd name="connsiteX768" fmla="*/ 5342272 w 9906000"/>
              <a:gd name="connsiteY768" fmla="*/ 4052401 h 6858000"/>
              <a:gd name="connsiteX769" fmla="*/ 5028863 w 9906000"/>
              <a:gd name="connsiteY769" fmla="*/ 4052401 h 6858000"/>
              <a:gd name="connsiteX770" fmla="*/ 4910147 w 9906000"/>
              <a:gd name="connsiteY770" fmla="*/ 3814970 h 6858000"/>
              <a:gd name="connsiteX771" fmla="*/ 7845925 w 9906000"/>
              <a:gd name="connsiteY771" fmla="*/ 3577538 h 6858000"/>
              <a:gd name="connsiteX772" fmla="*/ 8159337 w 9906000"/>
              <a:gd name="connsiteY772" fmla="*/ 3577538 h 6858000"/>
              <a:gd name="connsiteX773" fmla="*/ 8278054 w 9906000"/>
              <a:gd name="connsiteY773" fmla="*/ 3814969 h 6858000"/>
              <a:gd name="connsiteX774" fmla="*/ 8159337 w 9906000"/>
              <a:gd name="connsiteY774" fmla="*/ 4052401 h 6858000"/>
              <a:gd name="connsiteX775" fmla="*/ 7845925 w 9906000"/>
              <a:gd name="connsiteY775" fmla="*/ 4052401 h 6858000"/>
              <a:gd name="connsiteX776" fmla="*/ 7727206 w 9906000"/>
              <a:gd name="connsiteY776" fmla="*/ 3814969 h 6858000"/>
              <a:gd name="connsiteX777" fmla="*/ 6906897 w 9906000"/>
              <a:gd name="connsiteY777" fmla="*/ 3577538 h 6858000"/>
              <a:gd name="connsiteX778" fmla="*/ 7220307 w 9906000"/>
              <a:gd name="connsiteY778" fmla="*/ 3577538 h 6858000"/>
              <a:gd name="connsiteX779" fmla="*/ 7339023 w 9906000"/>
              <a:gd name="connsiteY779" fmla="*/ 3814970 h 6858000"/>
              <a:gd name="connsiteX780" fmla="*/ 7220307 w 9906000"/>
              <a:gd name="connsiteY780" fmla="*/ 4052401 h 6858000"/>
              <a:gd name="connsiteX781" fmla="*/ 6906897 w 9906000"/>
              <a:gd name="connsiteY781" fmla="*/ 4052401 h 6858000"/>
              <a:gd name="connsiteX782" fmla="*/ 6788181 w 9906000"/>
              <a:gd name="connsiteY782" fmla="*/ 3814970 h 6858000"/>
              <a:gd name="connsiteX783" fmla="*/ 338183 w 9906000"/>
              <a:gd name="connsiteY783" fmla="*/ 3577538 h 6858000"/>
              <a:gd name="connsiteX784" fmla="*/ 651595 w 9906000"/>
              <a:gd name="connsiteY784" fmla="*/ 3577538 h 6858000"/>
              <a:gd name="connsiteX785" fmla="*/ 770313 w 9906000"/>
              <a:gd name="connsiteY785" fmla="*/ 3814969 h 6858000"/>
              <a:gd name="connsiteX786" fmla="*/ 651595 w 9906000"/>
              <a:gd name="connsiteY786" fmla="*/ 4052401 h 6858000"/>
              <a:gd name="connsiteX787" fmla="*/ 338183 w 9906000"/>
              <a:gd name="connsiteY787" fmla="*/ 4052401 h 6858000"/>
              <a:gd name="connsiteX788" fmla="*/ 219464 w 9906000"/>
              <a:gd name="connsiteY788" fmla="*/ 3814969 h 6858000"/>
              <a:gd name="connsiteX789" fmla="*/ 9723936 w 9906000"/>
              <a:gd name="connsiteY789" fmla="*/ 3577533 h 6858000"/>
              <a:gd name="connsiteX790" fmla="*/ 9906000 w 9906000"/>
              <a:gd name="connsiteY790" fmla="*/ 3577533 h 6858000"/>
              <a:gd name="connsiteX791" fmla="*/ 9906000 w 9906000"/>
              <a:gd name="connsiteY791" fmla="*/ 4052397 h 6858000"/>
              <a:gd name="connsiteX792" fmla="*/ 9723936 w 9906000"/>
              <a:gd name="connsiteY792" fmla="*/ 4052397 h 6858000"/>
              <a:gd name="connsiteX793" fmla="*/ 9605221 w 9906000"/>
              <a:gd name="connsiteY793" fmla="*/ 3814965 h 6858000"/>
              <a:gd name="connsiteX794" fmla="*/ 8784917 w 9906000"/>
              <a:gd name="connsiteY794" fmla="*/ 3577533 h 6858000"/>
              <a:gd name="connsiteX795" fmla="*/ 9098327 w 9906000"/>
              <a:gd name="connsiteY795" fmla="*/ 3577533 h 6858000"/>
              <a:gd name="connsiteX796" fmla="*/ 9217042 w 9906000"/>
              <a:gd name="connsiteY796" fmla="*/ 3814965 h 6858000"/>
              <a:gd name="connsiteX797" fmla="*/ 9098327 w 9906000"/>
              <a:gd name="connsiteY797" fmla="*/ 4052397 h 6858000"/>
              <a:gd name="connsiteX798" fmla="*/ 8784917 w 9906000"/>
              <a:gd name="connsiteY798" fmla="*/ 4052397 h 6858000"/>
              <a:gd name="connsiteX799" fmla="*/ 8666225 w 9906000"/>
              <a:gd name="connsiteY799" fmla="*/ 3814965 h 6858000"/>
              <a:gd name="connsiteX800" fmla="*/ 4094234 w 9906000"/>
              <a:gd name="connsiteY800" fmla="*/ 3577533 h 6858000"/>
              <a:gd name="connsiteX801" fmla="*/ 4407644 w 9906000"/>
              <a:gd name="connsiteY801" fmla="*/ 3577533 h 6858000"/>
              <a:gd name="connsiteX802" fmla="*/ 4526360 w 9906000"/>
              <a:gd name="connsiteY802" fmla="*/ 3814965 h 6858000"/>
              <a:gd name="connsiteX803" fmla="*/ 4407644 w 9906000"/>
              <a:gd name="connsiteY803" fmla="*/ 4052396 h 6858000"/>
              <a:gd name="connsiteX804" fmla="*/ 4094234 w 9906000"/>
              <a:gd name="connsiteY804" fmla="*/ 4052396 h 6858000"/>
              <a:gd name="connsiteX805" fmla="*/ 3975518 w 9906000"/>
              <a:gd name="connsiteY805" fmla="*/ 3814965 h 6858000"/>
              <a:gd name="connsiteX806" fmla="*/ 3155215 w 9906000"/>
              <a:gd name="connsiteY806" fmla="*/ 3577533 h 6858000"/>
              <a:gd name="connsiteX807" fmla="*/ 3468624 w 9906000"/>
              <a:gd name="connsiteY807" fmla="*/ 3577533 h 6858000"/>
              <a:gd name="connsiteX808" fmla="*/ 3587340 w 9906000"/>
              <a:gd name="connsiteY808" fmla="*/ 3814965 h 6858000"/>
              <a:gd name="connsiteX809" fmla="*/ 3468624 w 9906000"/>
              <a:gd name="connsiteY809" fmla="*/ 4052397 h 6858000"/>
              <a:gd name="connsiteX810" fmla="*/ 3155215 w 9906000"/>
              <a:gd name="connsiteY810" fmla="*/ 4052397 h 6858000"/>
              <a:gd name="connsiteX811" fmla="*/ 3036498 w 9906000"/>
              <a:gd name="connsiteY811" fmla="*/ 3814965 h 6858000"/>
              <a:gd name="connsiteX812" fmla="*/ 2216195 w 9906000"/>
              <a:gd name="connsiteY812" fmla="*/ 3577533 h 6858000"/>
              <a:gd name="connsiteX813" fmla="*/ 2529605 w 9906000"/>
              <a:gd name="connsiteY813" fmla="*/ 3577533 h 6858000"/>
              <a:gd name="connsiteX814" fmla="*/ 2648321 w 9906000"/>
              <a:gd name="connsiteY814" fmla="*/ 3814965 h 6858000"/>
              <a:gd name="connsiteX815" fmla="*/ 2529605 w 9906000"/>
              <a:gd name="connsiteY815" fmla="*/ 4052397 h 6858000"/>
              <a:gd name="connsiteX816" fmla="*/ 2216195 w 9906000"/>
              <a:gd name="connsiteY816" fmla="*/ 4052397 h 6858000"/>
              <a:gd name="connsiteX817" fmla="*/ 2097479 w 9906000"/>
              <a:gd name="connsiteY817" fmla="*/ 3814965 h 6858000"/>
              <a:gd name="connsiteX818" fmla="*/ 1277175 w 9906000"/>
              <a:gd name="connsiteY818" fmla="*/ 3577533 h 6858000"/>
              <a:gd name="connsiteX819" fmla="*/ 1590585 w 9906000"/>
              <a:gd name="connsiteY819" fmla="*/ 3577533 h 6858000"/>
              <a:gd name="connsiteX820" fmla="*/ 1709302 w 9906000"/>
              <a:gd name="connsiteY820" fmla="*/ 3814965 h 6858000"/>
              <a:gd name="connsiteX821" fmla="*/ 1590585 w 9906000"/>
              <a:gd name="connsiteY821" fmla="*/ 4052397 h 6858000"/>
              <a:gd name="connsiteX822" fmla="*/ 1277175 w 9906000"/>
              <a:gd name="connsiteY822" fmla="*/ 4052397 h 6858000"/>
              <a:gd name="connsiteX823" fmla="*/ 1158482 w 9906000"/>
              <a:gd name="connsiteY823" fmla="*/ 3814965 h 6858000"/>
              <a:gd name="connsiteX824" fmla="*/ 5498373 w 9906000"/>
              <a:gd name="connsiteY824" fmla="*/ 3320047 h 6858000"/>
              <a:gd name="connsiteX825" fmla="*/ 5811781 w 9906000"/>
              <a:gd name="connsiteY825" fmla="*/ 3320047 h 6858000"/>
              <a:gd name="connsiteX826" fmla="*/ 5930497 w 9906000"/>
              <a:gd name="connsiteY826" fmla="*/ 3557478 h 6858000"/>
              <a:gd name="connsiteX827" fmla="*/ 5811781 w 9906000"/>
              <a:gd name="connsiteY827" fmla="*/ 3794910 h 6858000"/>
              <a:gd name="connsiteX828" fmla="*/ 5498373 w 9906000"/>
              <a:gd name="connsiteY828" fmla="*/ 3794910 h 6858000"/>
              <a:gd name="connsiteX829" fmla="*/ 5379656 w 9906000"/>
              <a:gd name="connsiteY829" fmla="*/ 3557478 h 6858000"/>
              <a:gd name="connsiteX830" fmla="*/ 8315438 w 9906000"/>
              <a:gd name="connsiteY830" fmla="*/ 3320046 h 6858000"/>
              <a:gd name="connsiteX831" fmla="*/ 8628847 w 9906000"/>
              <a:gd name="connsiteY831" fmla="*/ 3320046 h 6858000"/>
              <a:gd name="connsiteX832" fmla="*/ 8747533 w 9906000"/>
              <a:gd name="connsiteY832" fmla="*/ 3557477 h 6858000"/>
              <a:gd name="connsiteX833" fmla="*/ 8628847 w 9906000"/>
              <a:gd name="connsiteY833" fmla="*/ 3794909 h 6858000"/>
              <a:gd name="connsiteX834" fmla="*/ 8315438 w 9906000"/>
              <a:gd name="connsiteY834" fmla="*/ 3794909 h 6858000"/>
              <a:gd name="connsiteX835" fmla="*/ 8196722 w 9906000"/>
              <a:gd name="connsiteY835" fmla="*/ 3557477 h 6858000"/>
              <a:gd name="connsiteX836" fmla="*/ 7376407 w 9906000"/>
              <a:gd name="connsiteY836" fmla="*/ 3320046 h 6858000"/>
              <a:gd name="connsiteX837" fmla="*/ 7689820 w 9906000"/>
              <a:gd name="connsiteY837" fmla="*/ 3320046 h 6858000"/>
              <a:gd name="connsiteX838" fmla="*/ 7808540 w 9906000"/>
              <a:gd name="connsiteY838" fmla="*/ 3557478 h 6858000"/>
              <a:gd name="connsiteX839" fmla="*/ 7689820 w 9906000"/>
              <a:gd name="connsiteY839" fmla="*/ 3794909 h 6858000"/>
              <a:gd name="connsiteX840" fmla="*/ 7376407 w 9906000"/>
              <a:gd name="connsiteY840" fmla="*/ 3794909 h 6858000"/>
              <a:gd name="connsiteX841" fmla="*/ 7257691 w 9906000"/>
              <a:gd name="connsiteY841" fmla="*/ 3557478 h 6858000"/>
              <a:gd name="connsiteX842" fmla="*/ 6437390 w 9906000"/>
              <a:gd name="connsiteY842" fmla="*/ 3320046 h 6858000"/>
              <a:gd name="connsiteX843" fmla="*/ 6750799 w 9906000"/>
              <a:gd name="connsiteY843" fmla="*/ 3320046 h 6858000"/>
              <a:gd name="connsiteX844" fmla="*/ 6869514 w 9906000"/>
              <a:gd name="connsiteY844" fmla="*/ 3557478 h 6858000"/>
              <a:gd name="connsiteX845" fmla="*/ 6750799 w 9906000"/>
              <a:gd name="connsiteY845" fmla="*/ 3794910 h 6858000"/>
              <a:gd name="connsiteX846" fmla="*/ 6437390 w 9906000"/>
              <a:gd name="connsiteY846" fmla="*/ 3794910 h 6858000"/>
              <a:gd name="connsiteX847" fmla="*/ 6318674 w 9906000"/>
              <a:gd name="connsiteY847" fmla="*/ 3557478 h 6858000"/>
              <a:gd name="connsiteX848" fmla="*/ 807697 w 9906000"/>
              <a:gd name="connsiteY848" fmla="*/ 3320046 h 6858000"/>
              <a:gd name="connsiteX849" fmla="*/ 1121106 w 9906000"/>
              <a:gd name="connsiteY849" fmla="*/ 3320046 h 6858000"/>
              <a:gd name="connsiteX850" fmla="*/ 1239792 w 9906000"/>
              <a:gd name="connsiteY850" fmla="*/ 3557477 h 6858000"/>
              <a:gd name="connsiteX851" fmla="*/ 1121106 w 9906000"/>
              <a:gd name="connsiteY851" fmla="*/ 3794909 h 6858000"/>
              <a:gd name="connsiteX852" fmla="*/ 807697 w 9906000"/>
              <a:gd name="connsiteY852" fmla="*/ 3794909 h 6858000"/>
              <a:gd name="connsiteX853" fmla="*/ 688981 w 9906000"/>
              <a:gd name="connsiteY853" fmla="*/ 3557477 h 6858000"/>
              <a:gd name="connsiteX854" fmla="*/ 0 w 9906000"/>
              <a:gd name="connsiteY854" fmla="*/ 3320046 h 6858000"/>
              <a:gd name="connsiteX855" fmla="*/ 182079 w 9906000"/>
              <a:gd name="connsiteY855" fmla="*/ 3320046 h 6858000"/>
              <a:gd name="connsiteX856" fmla="*/ 300799 w 9906000"/>
              <a:gd name="connsiteY856" fmla="*/ 3557478 h 6858000"/>
              <a:gd name="connsiteX857" fmla="*/ 182079 w 9906000"/>
              <a:gd name="connsiteY857" fmla="*/ 3794909 h 6858000"/>
              <a:gd name="connsiteX858" fmla="*/ 0 w 9906000"/>
              <a:gd name="connsiteY858" fmla="*/ 3794909 h 6858000"/>
              <a:gd name="connsiteX859" fmla="*/ 9254427 w 9906000"/>
              <a:gd name="connsiteY859" fmla="*/ 3320043 h 6858000"/>
              <a:gd name="connsiteX860" fmla="*/ 9567836 w 9906000"/>
              <a:gd name="connsiteY860" fmla="*/ 3320043 h 6858000"/>
              <a:gd name="connsiteX861" fmla="*/ 9686553 w 9906000"/>
              <a:gd name="connsiteY861" fmla="*/ 3557474 h 6858000"/>
              <a:gd name="connsiteX862" fmla="*/ 9567836 w 9906000"/>
              <a:gd name="connsiteY862" fmla="*/ 3794905 h 6858000"/>
              <a:gd name="connsiteX863" fmla="*/ 9254427 w 9906000"/>
              <a:gd name="connsiteY863" fmla="*/ 3794905 h 6858000"/>
              <a:gd name="connsiteX864" fmla="*/ 9135711 w 9906000"/>
              <a:gd name="connsiteY864" fmla="*/ 3557474 h 6858000"/>
              <a:gd name="connsiteX865" fmla="*/ 1746685 w 9906000"/>
              <a:gd name="connsiteY865" fmla="*/ 3320042 h 6858000"/>
              <a:gd name="connsiteX866" fmla="*/ 2060095 w 9906000"/>
              <a:gd name="connsiteY866" fmla="*/ 3320042 h 6858000"/>
              <a:gd name="connsiteX867" fmla="*/ 2178811 w 9906000"/>
              <a:gd name="connsiteY867" fmla="*/ 3557474 h 6858000"/>
              <a:gd name="connsiteX868" fmla="*/ 2060095 w 9906000"/>
              <a:gd name="connsiteY868" fmla="*/ 3794905 h 6858000"/>
              <a:gd name="connsiteX869" fmla="*/ 1746685 w 9906000"/>
              <a:gd name="connsiteY869" fmla="*/ 3794905 h 6858000"/>
              <a:gd name="connsiteX870" fmla="*/ 1627969 w 9906000"/>
              <a:gd name="connsiteY870" fmla="*/ 3557474 h 6858000"/>
              <a:gd name="connsiteX871" fmla="*/ 3624724 w 9906000"/>
              <a:gd name="connsiteY871" fmla="*/ 3320042 h 6858000"/>
              <a:gd name="connsiteX872" fmla="*/ 3938133 w 9906000"/>
              <a:gd name="connsiteY872" fmla="*/ 3320042 h 6858000"/>
              <a:gd name="connsiteX873" fmla="*/ 4056850 w 9906000"/>
              <a:gd name="connsiteY873" fmla="*/ 3557473 h 6858000"/>
              <a:gd name="connsiteX874" fmla="*/ 3938133 w 9906000"/>
              <a:gd name="connsiteY874" fmla="*/ 3794904 h 6858000"/>
              <a:gd name="connsiteX875" fmla="*/ 3624724 w 9906000"/>
              <a:gd name="connsiteY875" fmla="*/ 3794904 h 6858000"/>
              <a:gd name="connsiteX876" fmla="*/ 3506008 w 9906000"/>
              <a:gd name="connsiteY876" fmla="*/ 3557473 h 6858000"/>
              <a:gd name="connsiteX877" fmla="*/ 2685705 w 9906000"/>
              <a:gd name="connsiteY877" fmla="*/ 3320042 h 6858000"/>
              <a:gd name="connsiteX878" fmla="*/ 2999115 w 9906000"/>
              <a:gd name="connsiteY878" fmla="*/ 3320042 h 6858000"/>
              <a:gd name="connsiteX879" fmla="*/ 3117831 w 9906000"/>
              <a:gd name="connsiteY879" fmla="*/ 3557474 h 6858000"/>
              <a:gd name="connsiteX880" fmla="*/ 2999115 w 9906000"/>
              <a:gd name="connsiteY880" fmla="*/ 3794904 h 6858000"/>
              <a:gd name="connsiteX881" fmla="*/ 2685705 w 9906000"/>
              <a:gd name="connsiteY881" fmla="*/ 3794904 h 6858000"/>
              <a:gd name="connsiteX882" fmla="*/ 2566989 w 9906000"/>
              <a:gd name="connsiteY882" fmla="*/ 3557474 h 6858000"/>
              <a:gd name="connsiteX883" fmla="*/ 4563744 w 9906000"/>
              <a:gd name="connsiteY883" fmla="*/ 3320041 h 6858000"/>
              <a:gd name="connsiteX884" fmla="*/ 4877154 w 9906000"/>
              <a:gd name="connsiteY884" fmla="*/ 3320041 h 6858000"/>
              <a:gd name="connsiteX885" fmla="*/ 4995870 w 9906000"/>
              <a:gd name="connsiteY885" fmla="*/ 3557473 h 6858000"/>
              <a:gd name="connsiteX886" fmla="*/ 4877154 w 9906000"/>
              <a:gd name="connsiteY886" fmla="*/ 3794904 h 6858000"/>
              <a:gd name="connsiteX887" fmla="*/ 4563744 w 9906000"/>
              <a:gd name="connsiteY887" fmla="*/ 3794904 h 6858000"/>
              <a:gd name="connsiteX888" fmla="*/ 4445028 w 9906000"/>
              <a:gd name="connsiteY888" fmla="*/ 3557473 h 6858000"/>
              <a:gd name="connsiteX889" fmla="*/ 9723936 w 9906000"/>
              <a:gd name="connsiteY889" fmla="*/ 3063095 h 6858000"/>
              <a:gd name="connsiteX890" fmla="*/ 9906000 w 9906000"/>
              <a:gd name="connsiteY890" fmla="*/ 3063095 h 6858000"/>
              <a:gd name="connsiteX891" fmla="*/ 9906000 w 9906000"/>
              <a:gd name="connsiteY891" fmla="*/ 3537959 h 6858000"/>
              <a:gd name="connsiteX892" fmla="*/ 9723936 w 9906000"/>
              <a:gd name="connsiteY892" fmla="*/ 3537959 h 6858000"/>
              <a:gd name="connsiteX893" fmla="*/ 9605221 w 9906000"/>
              <a:gd name="connsiteY893" fmla="*/ 3300527 h 6858000"/>
              <a:gd name="connsiteX894" fmla="*/ 8784917 w 9906000"/>
              <a:gd name="connsiteY894" fmla="*/ 3063095 h 6858000"/>
              <a:gd name="connsiteX895" fmla="*/ 9098327 w 9906000"/>
              <a:gd name="connsiteY895" fmla="*/ 3063095 h 6858000"/>
              <a:gd name="connsiteX896" fmla="*/ 9217042 w 9906000"/>
              <a:gd name="connsiteY896" fmla="*/ 3300527 h 6858000"/>
              <a:gd name="connsiteX897" fmla="*/ 9098327 w 9906000"/>
              <a:gd name="connsiteY897" fmla="*/ 3537959 h 6858000"/>
              <a:gd name="connsiteX898" fmla="*/ 8784917 w 9906000"/>
              <a:gd name="connsiteY898" fmla="*/ 3537959 h 6858000"/>
              <a:gd name="connsiteX899" fmla="*/ 8666202 w 9906000"/>
              <a:gd name="connsiteY899" fmla="*/ 3300527 h 6858000"/>
              <a:gd name="connsiteX900" fmla="*/ 7845904 w 9906000"/>
              <a:gd name="connsiteY900" fmla="*/ 3063095 h 6858000"/>
              <a:gd name="connsiteX901" fmla="*/ 8159316 w 9906000"/>
              <a:gd name="connsiteY901" fmla="*/ 3063095 h 6858000"/>
              <a:gd name="connsiteX902" fmla="*/ 8278032 w 9906000"/>
              <a:gd name="connsiteY902" fmla="*/ 3300527 h 6858000"/>
              <a:gd name="connsiteX903" fmla="*/ 8159316 w 9906000"/>
              <a:gd name="connsiteY903" fmla="*/ 3537959 h 6858000"/>
              <a:gd name="connsiteX904" fmla="*/ 7845904 w 9906000"/>
              <a:gd name="connsiteY904" fmla="*/ 3537959 h 6858000"/>
              <a:gd name="connsiteX905" fmla="*/ 7727188 w 9906000"/>
              <a:gd name="connsiteY905" fmla="*/ 3300527 h 6858000"/>
              <a:gd name="connsiteX906" fmla="*/ 6906883 w 9906000"/>
              <a:gd name="connsiteY906" fmla="*/ 3063095 h 6858000"/>
              <a:gd name="connsiteX907" fmla="*/ 7220293 w 9906000"/>
              <a:gd name="connsiteY907" fmla="*/ 3063095 h 6858000"/>
              <a:gd name="connsiteX908" fmla="*/ 7339009 w 9906000"/>
              <a:gd name="connsiteY908" fmla="*/ 3300527 h 6858000"/>
              <a:gd name="connsiteX909" fmla="*/ 7220293 w 9906000"/>
              <a:gd name="connsiteY909" fmla="*/ 3537959 h 6858000"/>
              <a:gd name="connsiteX910" fmla="*/ 6906883 w 9906000"/>
              <a:gd name="connsiteY910" fmla="*/ 3537959 h 6858000"/>
              <a:gd name="connsiteX911" fmla="*/ 6788168 w 9906000"/>
              <a:gd name="connsiteY911" fmla="*/ 3300527 h 6858000"/>
              <a:gd name="connsiteX912" fmla="*/ 5967864 w 9906000"/>
              <a:gd name="connsiteY912" fmla="*/ 3063095 h 6858000"/>
              <a:gd name="connsiteX913" fmla="*/ 6281274 w 9906000"/>
              <a:gd name="connsiteY913" fmla="*/ 3063095 h 6858000"/>
              <a:gd name="connsiteX914" fmla="*/ 6399990 w 9906000"/>
              <a:gd name="connsiteY914" fmla="*/ 3300527 h 6858000"/>
              <a:gd name="connsiteX915" fmla="*/ 6281274 w 9906000"/>
              <a:gd name="connsiteY915" fmla="*/ 3537959 h 6858000"/>
              <a:gd name="connsiteX916" fmla="*/ 5967864 w 9906000"/>
              <a:gd name="connsiteY916" fmla="*/ 3537959 h 6858000"/>
              <a:gd name="connsiteX917" fmla="*/ 5849149 w 9906000"/>
              <a:gd name="connsiteY917" fmla="*/ 3300527 h 6858000"/>
              <a:gd name="connsiteX918" fmla="*/ 5028847 w 9906000"/>
              <a:gd name="connsiteY918" fmla="*/ 3063095 h 6858000"/>
              <a:gd name="connsiteX919" fmla="*/ 5342256 w 9906000"/>
              <a:gd name="connsiteY919" fmla="*/ 3063095 h 6858000"/>
              <a:gd name="connsiteX920" fmla="*/ 5460972 w 9906000"/>
              <a:gd name="connsiteY920" fmla="*/ 3300527 h 6858000"/>
              <a:gd name="connsiteX921" fmla="*/ 5342256 w 9906000"/>
              <a:gd name="connsiteY921" fmla="*/ 3537959 h 6858000"/>
              <a:gd name="connsiteX922" fmla="*/ 5028847 w 9906000"/>
              <a:gd name="connsiteY922" fmla="*/ 3537959 h 6858000"/>
              <a:gd name="connsiteX923" fmla="*/ 4910131 w 9906000"/>
              <a:gd name="connsiteY923" fmla="*/ 3300527 h 6858000"/>
              <a:gd name="connsiteX924" fmla="*/ 4094234 w 9906000"/>
              <a:gd name="connsiteY924" fmla="*/ 3063095 h 6858000"/>
              <a:gd name="connsiteX925" fmla="*/ 4407644 w 9906000"/>
              <a:gd name="connsiteY925" fmla="*/ 3063095 h 6858000"/>
              <a:gd name="connsiteX926" fmla="*/ 4526360 w 9906000"/>
              <a:gd name="connsiteY926" fmla="*/ 3300528 h 6858000"/>
              <a:gd name="connsiteX927" fmla="*/ 4407644 w 9906000"/>
              <a:gd name="connsiteY927" fmla="*/ 3537959 h 6858000"/>
              <a:gd name="connsiteX928" fmla="*/ 4094234 w 9906000"/>
              <a:gd name="connsiteY928" fmla="*/ 3537959 h 6858000"/>
              <a:gd name="connsiteX929" fmla="*/ 3975518 w 9906000"/>
              <a:gd name="connsiteY929" fmla="*/ 3300528 h 6858000"/>
              <a:gd name="connsiteX930" fmla="*/ 3155215 w 9906000"/>
              <a:gd name="connsiteY930" fmla="*/ 3063095 h 6858000"/>
              <a:gd name="connsiteX931" fmla="*/ 3468625 w 9906000"/>
              <a:gd name="connsiteY931" fmla="*/ 3063095 h 6858000"/>
              <a:gd name="connsiteX932" fmla="*/ 3587341 w 9906000"/>
              <a:gd name="connsiteY932" fmla="*/ 3300528 h 6858000"/>
              <a:gd name="connsiteX933" fmla="*/ 3468625 w 9906000"/>
              <a:gd name="connsiteY933" fmla="*/ 3537959 h 6858000"/>
              <a:gd name="connsiteX934" fmla="*/ 3155215 w 9906000"/>
              <a:gd name="connsiteY934" fmla="*/ 3537959 h 6858000"/>
              <a:gd name="connsiteX935" fmla="*/ 3036499 w 9906000"/>
              <a:gd name="connsiteY935" fmla="*/ 3300528 h 6858000"/>
              <a:gd name="connsiteX936" fmla="*/ 2216195 w 9906000"/>
              <a:gd name="connsiteY936" fmla="*/ 3063095 h 6858000"/>
              <a:gd name="connsiteX937" fmla="*/ 2529605 w 9906000"/>
              <a:gd name="connsiteY937" fmla="*/ 3063095 h 6858000"/>
              <a:gd name="connsiteX938" fmla="*/ 2648321 w 9906000"/>
              <a:gd name="connsiteY938" fmla="*/ 3300528 h 6858000"/>
              <a:gd name="connsiteX939" fmla="*/ 2529605 w 9906000"/>
              <a:gd name="connsiteY939" fmla="*/ 3537959 h 6858000"/>
              <a:gd name="connsiteX940" fmla="*/ 2216195 w 9906000"/>
              <a:gd name="connsiteY940" fmla="*/ 3537959 h 6858000"/>
              <a:gd name="connsiteX941" fmla="*/ 2097479 w 9906000"/>
              <a:gd name="connsiteY941" fmla="*/ 3300528 h 6858000"/>
              <a:gd name="connsiteX942" fmla="*/ 1277176 w 9906000"/>
              <a:gd name="connsiteY942" fmla="*/ 3063095 h 6858000"/>
              <a:gd name="connsiteX943" fmla="*/ 1590586 w 9906000"/>
              <a:gd name="connsiteY943" fmla="*/ 3063095 h 6858000"/>
              <a:gd name="connsiteX944" fmla="*/ 1709302 w 9906000"/>
              <a:gd name="connsiteY944" fmla="*/ 3300528 h 6858000"/>
              <a:gd name="connsiteX945" fmla="*/ 1590586 w 9906000"/>
              <a:gd name="connsiteY945" fmla="*/ 3537959 h 6858000"/>
              <a:gd name="connsiteX946" fmla="*/ 1277176 w 9906000"/>
              <a:gd name="connsiteY946" fmla="*/ 3537959 h 6858000"/>
              <a:gd name="connsiteX947" fmla="*/ 1158461 w 9906000"/>
              <a:gd name="connsiteY947" fmla="*/ 3300528 h 6858000"/>
              <a:gd name="connsiteX948" fmla="*/ 338163 w 9906000"/>
              <a:gd name="connsiteY948" fmla="*/ 3063095 h 6858000"/>
              <a:gd name="connsiteX949" fmla="*/ 651575 w 9906000"/>
              <a:gd name="connsiteY949" fmla="*/ 3063095 h 6858000"/>
              <a:gd name="connsiteX950" fmla="*/ 770291 w 9906000"/>
              <a:gd name="connsiteY950" fmla="*/ 3300528 h 6858000"/>
              <a:gd name="connsiteX951" fmla="*/ 651575 w 9906000"/>
              <a:gd name="connsiteY951" fmla="*/ 3537959 h 6858000"/>
              <a:gd name="connsiteX952" fmla="*/ 338163 w 9906000"/>
              <a:gd name="connsiteY952" fmla="*/ 3537959 h 6858000"/>
              <a:gd name="connsiteX953" fmla="*/ 219447 w 9906000"/>
              <a:gd name="connsiteY953" fmla="*/ 3300528 h 6858000"/>
              <a:gd name="connsiteX954" fmla="*/ 9254427 w 9906000"/>
              <a:gd name="connsiteY954" fmla="*/ 2805602 h 6858000"/>
              <a:gd name="connsiteX955" fmla="*/ 9567836 w 9906000"/>
              <a:gd name="connsiteY955" fmla="*/ 2805602 h 6858000"/>
              <a:gd name="connsiteX956" fmla="*/ 9686553 w 9906000"/>
              <a:gd name="connsiteY956" fmla="*/ 3043035 h 6858000"/>
              <a:gd name="connsiteX957" fmla="*/ 9567836 w 9906000"/>
              <a:gd name="connsiteY957" fmla="*/ 3280467 h 6858000"/>
              <a:gd name="connsiteX958" fmla="*/ 9254427 w 9906000"/>
              <a:gd name="connsiteY958" fmla="*/ 3280467 h 6858000"/>
              <a:gd name="connsiteX959" fmla="*/ 9135711 w 9906000"/>
              <a:gd name="connsiteY959" fmla="*/ 3043035 h 6858000"/>
              <a:gd name="connsiteX960" fmla="*/ 8315416 w 9906000"/>
              <a:gd name="connsiteY960" fmla="*/ 2805602 h 6858000"/>
              <a:gd name="connsiteX961" fmla="*/ 8628825 w 9906000"/>
              <a:gd name="connsiteY961" fmla="*/ 2805602 h 6858000"/>
              <a:gd name="connsiteX962" fmla="*/ 8747533 w 9906000"/>
              <a:gd name="connsiteY962" fmla="*/ 3043035 h 6858000"/>
              <a:gd name="connsiteX963" fmla="*/ 8628825 w 9906000"/>
              <a:gd name="connsiteY963" fmla="*/ 3280467 h 6858000"/>
              <a:gd name="connsiteX964" fmla="*/ 8315416 w 9906000"/>
              <a:gd name="connsiteY964" fmla="*/ 3280467 h 6858000"/>
              <a:gd name="connsiteX965" fmla="*/ 8196699 w 9906000"/>
              <a:gd name="connsiteY965" fmla="*/ 3043035 h 6858000"/>
              <a:gd name="connsiteX966" fmla="*/ 7376392 w 9906000"/>
              <a:gd name="connsiteY966" fmla="*/ 2805602 h 6858000"/>
              <a:gd name="connsiteX967" fmla="*/ 7689804 w 9906000"/>
              <a:gd name="connsiteY967" fmla="*/ 2805602 h 6858000"/>
              <a:gd name="connsiteX968" fmla="*/ 7808520 w 9906000"/>
              <a:gd name="connsiteY968" fmla="*/ 3043035 h 6858000"/>
              <a:gd name="connsiteX969" fmla="*/ 7689804 w 9906000"/>
              <a:gd name="connsiteY969" fmla="*/ 3280467 h 6858000"/>
              <a:gd name="connsiteX970" fmla="*/ 7376392 w 9906000"/>
              <a:gd name="connsiteY970" fmla="*/ 3280467 h 6858000"/>
              <a:gd name="connsiteX971" fmla="*/ 7257677 w 9906000"/>
              <a:gd name="connsiteY971" fmla="*/ 3043035 h 6858000"/>
              <a:gd name="connsiteX972" fmla="*/ 6437374 w 9906000"/>
              <a:gd name="connsiteY972" fmla="*/ 2805602 h 6858000"/>
              <a:gd name="connsiteX973" fmla="*/ 6750783 w 9906000"/>
              <a:gd name="connsiteY973" fmla="*/ 2805602 h 6858000"/>
              <a:gd name="connsiteX974" fmla="*/ 6869500 w 9906000"/>
              <a:gd name="connsiteY974" fmla="*/ 3043035 h 6858000"/>
              <a:gd name="connsiteX975" fmla="*/ 6750783 w 9906000"/>
              <a:gd name="connsiteY975" fmla="*/ 3280467 h 6858000"/>
              <a:gd name="connsiteX976" fmla="*/ 6437374 w 9906000"/>
              <a:gd name="connsiteY976" fmla="*/ 3280467 h 6858000"/>
              <a:gd name="connsiteX977" fmla="*/ 6318658 w 9906000"/>
              <a:gd name="connsiteY977" fmla="*/ 3043035 h 6858000"/>
              <a:gd name="connsiteX978" fmla="*/ 5498355 w 9906000"/>
              <a:gd name="connsiteY978" fmla="*/ 2805602 h 6858000"/>
              <a:gd name="connsiteX979" fmla="*/ 5811765 w 9906000"/>
              <a:gd name="connsiteY979" fmla="*/ 2805602 h 6858000"/>
              <a:gd name="connsiteX980" fmla="*/ 5930481 w 9906000"/>
              <a:gd name="connsiteY980" fmla="*/ 3043035 h 6858000"/>
              <a:gd name="connsiteX981" fmla="*/ 5811765 w 9906000"/>
              <a:gd name="connsiteY981" fmla="*/ 3280467 h 6858000"/>
              <a:gd name="connsiteX982" fmla="*/ 5498355 w 9906000"/>
              <a:gd name="connsiteY982" fmla="*/ 3280467 h 6858000"/>
              <a:gd name="connsiteX983" fmla="*/ 5379640 w 9906000"/>
              <a:gd name="connsiteY983" fmla="*/ 3043035 h 6858000"/>
              <a:gd name="connsiteX984" fmla="*/ 4563744 w 9906000"/>
              <a:gd name="connsiteY984" fmla="*/ 2805602 h 6858000"/>
              <a:gd name="connsiteX985" fmla="*/ 4877154 w 9906000"/>
              <a:gd name="connsiteY985" fmla="*/ 2805602 h 6858000"/>
              <a:gd name="connsiteX986" fmla="*/ 4995870 w 9906000"/>
              <a:gd name="connsiteY986" fmla="*/ 3043035 h 6858000"/>
              <a:gd name="connsiteX987" fmla="*/ 4877154 w 9906000"/>
              <a:gd name="connsiteY987" fmla="*/ 3280467 h 6858000"/>
              <a:gd name="connsiteX988" fmla="*/ 4563744 w 9906000"/>
              <a:gd name="connsiteY988" fmla="*/ 3280467 h 6858000"/>
              <a:gd name="connsiteX989" fmla="*/ 4445028 w 9906000"/>
              <a:gd name="connsiteY989" fmla="*/ 3043035 h 6858000"/>
              <a:gd name="connsiteX990" fmla="*/ 3624725 w 9906000"/>
              <a:gd name="connsiteY990" fmla="*/ 2805602 h 6858000"/>
              <a:gd name="connsiteX991" fmla="*/ 3938134 w 9906000"/>
              <a:gd name="connsiteY991" fmla="*/ 2805602 h 6858000"/>
              <a:gd name="connsiteX992" fmla="*/ 4056850 w 9906000"/>
              <a:gd name="connsiteY992" fmla="*/ 3043035 h 6858000"/>
              <a:gd name="connsiteX993" fmla="*/ 3938134 w 9906000"/>
              <a:gd name="connsiteY993" fmla="*/ 3280467 h 6858000"/>
              <a:gd name="connsiteX994" fmla="*/ 3624725 w 9906000"/>
              <a:gd name="connsiteY994" fmla="*/ 3280467 h 6858000"/>
              <a:gd name="connsiteX995" fmla="*/ 3506009 w 9906000"/>
              <a:gd name="connsiteY995" fmla="*/ 3043035 h 6858000"/>
              <a:gd name="connsiteX996" fmla="*/ 2685706 w 9906000"/>
              <a:gd name="connsiteY996" fmla="*/ 2805602 h 6858000"/>
              <a:gd name="connsiteX997" fmla="*/ 2999115 w 9906000"/>
              <a:gd name="connsiteY997" fmla="*/ 2805602 h 6858000"/>
              <a:gd name="connsiteX998" fmla="*/ 3117831 w 9906000"/>
              <a:gd name="connsiteY998" fmla="*/ 3043035 h 6858000"/>
              <a:gd name="connsiteX999" fmla="*/ 2999115 w 9906000"/>
              <a:gd name="connsiteY999" fmla="*/ 3280467 h 6858000"/>
              <a:gd name="connsiteX1000" fmla="*/ 2685706 w 9906000"/>
              <a:gd name="connsiteY1000" fmla="*/ 3280467 h 6858000"/>
              <a:gd name="connsiteX1001" fmla="*/ 2566989 w 9906000"/>
              <a:gd name="connsiteY1001" fmla="*/ 3043035 h 6858000"/>
              <a:gd name="connsiteX1002" fmla="*/ 1746686 w 9906000"/>
              <a:gd name="connsiteY1002" fmla="*/ 2805602 h 6858000"/>
              <a:gd name="connsiteX1003" fmla="*/ 2060096 w 9906000"/>
              <a:gd name="connsiteY1003" fmla="*/ 2805602 h 6858000"/>
              <a:gd name="connsiteX1004" fmla="*/ 2178812 w 9906000"/>
              <a:gd name="connsiteY1004" fmla="*/ 3043035 h 6858000"/>
              <a:gd name="connsiteX1005" fmla="*/ 2060096 w 9906000"/>
              <a:gd name="connsiteY1005" fmla="*/ 3280467 h 6858000"/>
              <a:gd name="connsiteX1006" fmla="*/ 1746686 w 9906000"/>
              <a:gd name="connsiteY1006" fmla="*/ 3280467 h 6858000"/>
              <a:gd name="connsiteX1007" fmla="*/ 1627970 w 9906000"/>
              <a:gd name="connsiteY1007" fmla="*/ 3043035 h 6858000"/>
              <a:gd name="connsiteX1008" fmla="*/ 807675 w 9906000"/>
              <a:gd name="connsiteY1008" fmla="*/ 2805602 h 6858000"/>
              <a:gd name="connsiteX1009" fmla="*/ 1121083 w 9906000"/>
              <a:gd name="connsiteY1009" fmla="*/ 2805602 h 6858000"/>
              <a:gd name="connsiteX1010" fmla="*/ 1239793 w 9906000"/>
              <a:gd name="connsiteY1010" fmla="*/ 3043035 h 6858000"/>
              <a:gd name="connsiteX1011" fmla="*/ 1121083 w 9906000"/>
              <a:gd name="connsiteY1011" fmla="*/ 3280467 h 6858000"/>
              <a:gd name="connsiteX1012" fmla="*/ 807675 w 9906000"/>
              <a:gd name="connsiteY1012" fmla="*/ 3280467 h 6858000"/>
              <a:gd name="connsiteX1013" fmla="*/ 688958 w 9906000"/>
              <a:gd name="connsiteY1013" fmla="*/ 3043035 h 6858000"/>
              <a:gd name="connsiteX1014" fmla="*/ 0 w 9906000"/>
              <a:gd name="connsiteY1014" fmla="*/ 2805602 h 6858000"/>
              <a:gd name="connsiteX1015" fmla="*/ 182063 w 9906000"/>
              <a:gd name="connsiteY1015" fmla="*/ 2805602 h 6858000"/>
              <a:gd name="connsiteX1016" fmla="*/ 300780 w 9906000"/>
              <a:gd name="connsiteY1016" fmla="*/ 3043035 h 6858000"/>
              <a:gd name="connsiteX1017" fmla="*/ 182063 w 9906000"/>
              <a:gd name="connsiteY1017" fmla="*/ 3280467 h 6858000"/>
              <a:gd name="connsiteX1018" fmla="*/ 0 w 9906000"/>
              <a:gd name="connsiteY1018" fmla="*/ 3280467 h 6858000"/>
              <a:gd name="connsiteX1019" fmla="*/ 9723936 w 9906000"/>
              <a:gd name="connsiteY1019" fmla="*/ 2548110 h 6858000"/>
              <a:gd name="connsiteX1020" fmla="*/ 9906000 w 9906000"/>
              <a:gd name="connsiteY1020" fmla="*/ 2548110 h 6858000"/>
              <a:gd name="connsiteX1021" fmla="*/ 9906000 w 9906000"/>
              <a:gd name="connsiteY1021" fmla="*/ 3022975 h 6858000"/>
              <a:gd name="connsiteX1022" fmla="*/ 9723936 w 9906000"/>
              <a:gd name="connsiteY1022" fmla="*/ 3022975 h 6858000"/>
              <a:gd name="connsiteX1023" fmla="*/ 9605221 w 9906000"/>
              <a:gd name="connsiteY1023" fmla="*/ 2785543 h 6858000"/>
              <a:gd name="connsiteX1024" fmla="*/ 8784917 w 9906000"/>
              <a:gd name="connsiteY1024" fmla="*/ 2548110 h 6858000"/>
              <a:gd name="connsiteX1025" fmla="*/ 9098327 w 9906000"/>
              <a:gd name="connsiteY1025" fmla="*/ 2548110 h 6858000"/>
              <a:gd name="connsiteX1026" fmla="*/ 9217042 w 9906000"/>
              <a:gd name="connsiteY1026" fmla="*/ 2785543 h 6858000"/>
              <a:gd name="connsiteX1027" fmla="*/ 9098327 w 9906000"/>
              <a:gd name="connsiteY1027" fmla="*/ 3022975 h 6858000"/>
              <a:gd name="connsiteX1028" fmla="*/ 8784917 w 9906000"/>
              <a:gd name="connsiteY1028" fmla="*/ 3022975 h 6858000"/>
              <a:gd name="connsiteX1029" fmla="*/ 8666203 w 9906000"/>
              <a:gd name="connsiteY1029" fmla="*/ 2785543 h 6858000"/>
              <a:gd name="connsiteX1030" fmla="*/ 7845905 w 9906000"/>
              <a:gd name="connsiteY1030" fmla="*/ 2548110 h 6858000"/>
              <a:gd name="connsiteX1031" fmla="*/ 8159317 w 9906000"/>
              <a:gd name="connsiteY1031" fmla="*/ 2548110 h 6858000"/>
              <a:gd name="connsiteX1032" fmla="*/ 8278034 w 9906000"/>
              <a:gd name="connsiteY1032" fmla="*/ 2785543 h 6858000"/>
              <a:gd name="connsiteX1033" fmla="*/ 8159317 w 9906000"/>
              <a:gd name="connsiteY1033" fmla="*/ 3022975 h 6858000"/>
              <a:gd name="connsiteX1034" fmla="*/ 7845905 w 9906000"/>
              <a:gd name="connsiteY1034" fmla="*/ 3022975 h 6858000"/>
              <a:gd name="connsiteX1035" fmla="*/ 7727189 w 9906000"/>
              <a:gd name="connsiteY1035" fmla="*/ 2785543 h 6858000"/>
              <a:gd name="connsiteX1036" fmla="*/ 6906884 w 9906000"/>
              <a:gd name="connsiteY1036" fmla="*/ 2548110 h 6858000"/>
              <a:gd name="connsiteX1037" fmla="*/ 7220294 w 9906000"/>
              <a:gd name="connsiteY1037" fmla="*/ 2548110 h 6858000"/>
              <a:gd name="connsiteX1038" fmla="*/ 7339010 w 9906000"/>
              <a:gd name="connsiteY1038" fmla="*/ 2785543 h 6858000"/>
              <a:gd name="connsiteX1039" fmla="*/ 7220294 w 9906000"/>
              <a:gd name="connsiteY1039" fmla="*/ 3022975 h 6858000"/>
              <a:gd name="connsiteX1040" fmla="*/ 6906884 w 9906000"/>
              <a:gd name="connsiteY1040" fmla="*/ 3022975 h 6858000"/>
              <a:gd name="connsiteX1041" fmla="*/ 6788168 w 9906000"/>
              <a:gd name="connsiteY1041" fmla="*/ 2785543 h 6858000"/>
              <a:gd name="connsiteX1042" fmla="*/ 5967866 w 9906000"/>
              <a:gd name="connsiteY1042" fmla="*/ 2548110 h 6858000"/>
              <a:gd name="connsiteX1043" fmla="*/ 6281276 w 9906000"/>
              <a:gd name="connsiteY1043" fmla="*/ 2548110 h 6858000"/>
              <a:gd name="connsiteX1044" fmla="*/ 6399991 w 9906000"/>
              <a:gd name="connsiteY1044" fmla="*/ 2785543 h 6858000"/>
              <a:gd name="connsiteX1045" fmla="*/ 6281276 w 9906000"/>
              <a:gd name="connsiteY1045" fmla="*/ 3022975 h 6858000"/>
              <a:gd name="connsiteX1046" fmla="*/ 5967866 w 9906000"/>
              <a:gd name="connsiteY1046" fmla="*/ 3022975 h 6858000"/>
              <a:gd name="connsiteX1047" fmla="*/ 5849150 w 9906000"/>
              <a:gd name="connsiteY1047" fmla="*/ 2785543 h 6858000"/>
              <a:gd name="connsiteX1048" fmla="*/ 5028847 w 9906000"/>
              <a:gd name="connsiteY1048" fmla="*/ 2548110 h 6858000"/>
              <a:gd name="connsiteX1049" fmla="*/ 5342256 w 9906000"/>
              <a:gd name="connsiteY1049" fmla="*/ 2548110 h 6858000"/>
              <a:gd name="connsiteX1050" fmla="*/ 5460973 w 9906000"/>
              <a:gd name="connsiteY1050" fmla="*/ 2785543 h 6858000"/>
              <a:gd name="connsiteX1051" fmla="*/ 5342256 w 9906000"/>
              <a:gd name="connsiteY1051" fmla="*/ 3022975 h 6858000"/>
              <a:gd name="connsiteX1052" fmla="*/ 5028847 w 9906000"/>
              <a:gd name="connsiteY1052" fmla="*/ 3022975 h 6858000"/>
              <a:gd name="connsiteX1053" fmla="*/ 4910131 w 9906000"/>
              <a:gd name="connsiteY1053" fmla="*/ 2785543 h 6858000"/>
              <a:gd name="connsiteX1054" fmla="*/ 4094234 w 9906000"/>
              <a:gd name="connsiteY1054" fmla="*/ 2548110 h 6858000"/>
              <a:gd name="connsiteX1055" fmla="*/ 4407644 w 9906000"/>
              <a:gd name="connsiteY1055" fmla="*/ 2548110 h 6858000"/>
              <a:gd name="connsiteX1056" fmla="*/ 4526360 w 9906000"/>
              <a:gd name="connsiteY1056" fmla="*/ 2785543 h 6858000"/>
              <a:gd name="connsiteX1057" fmla="*/ 4407644 w 9906000"/>
              <a:gd name="connsiteY1057" fmla="*/ 3022975 h 6858000"/>
              <a:gd name="connsiteX1058" fmla="*/ 4094234 w 9906000"/>
              <a:gd name="connsiteY1058" fmla="*/ 3022975 h 6858000"/>
              <a:gd name="connsiteX1059" fmla="*/ 3975518 w 9906000"/>
              <a:gd name="connsiteY1059" fmla="*/ 2785543 h 6858000"/>
              <a:gd name="connsiteX1060" fmla="*/ 3155215 w 9906000"/>
              <a:gd name="connsiteY1060" fmla="*/ 2548110 h 6858000"/>
              <a:gd name="connsiteX1061" fmla="*/ 3468625 w 9906000"/>
              <a:gd name="connsiteY1061" fmla="*/ 2548110 h 6858000"/>
              <a:gd name="connsiteX1062" fmla="*/ 3587341 w 9906000"/>
              <a:gd name="connsiteY1062" fmla="*/ 2785543 h 6858000"/>
              <a:gd name="connsiteX1063" fmla="*/ 3468625 w 9906000"/>
              <a:gd name="connsiteY1063" fmla="*/ 3022975 h 6858000"/>
              <a:gd name="connsiteX1064" fmla="*/ 3155215 w 9906000"/>
              <a:gd name="connsiteY1064" fmla="*/ 3022975 h 6858000"/>
              <a:gd name="connsiteX1065" fmla="*/ 3036499 w 9906000"/>
              <a:gd name="connsiteY1065" fmla="*/ 2785543 h 6858000"/>
              <a:gd name="connsiteX1066" fmla="*/ 2216195 w 9906000"/>
              <a:gd name="connsiteY1066" fmla="*/ 2548110 h 6858000"/>
              <a:gd name="connsiteX1067" fmla="*/ 2529605 w 9906000"/>
              <a:gd name="connsiteY1067" fmla="*/ 2548110 h 6858000"/>
              <a:gd name="connsiteX1068" fmla="*/ 2648321 w 9906000"/>
              <a:gd name="connsiteY1068" fmla="*/ 2785543 h 6858000"/>
              <a:gd name="connsiteX1069" fmla="*/ 2529605 w 9906000"/>
              <a:gd name="connsiteY1069" fmla="*/ 3022975 h 6858000"/>
              <a:gd name="connsiteX1070" fmla="*/ 2216195 w 9906000"/>
              <a:gd name="connsiteY1070" fmla="*/ 3022975 h 6858000"/>
              <a:gd name="connsiteX1071" fmla="*/ 2097479 w 9906000"/>
              <a:gd name="connsiteY1071" fmla="*/ 2785543 h 6858000"/>
              <a:gd name="connsiteX1072" fmla="*/ 1277176 w 9906000"/>
              <a:gd name="connsiteY1072" fmla="*/ 2548110 h 6858000"/>
              <a:gd name="connsiteX1073" fmla="*/ 1590586 w 9906000"/>
              <a:gd name="connsiteY1073" fmla="*/ 2548110 h 6858000"/>
              <a:gd name="connsiteX1074" fmla="*/ 1709302 w 9906000"/>
              <a:gd name="connsiteY1074" fmla="*/ 2785543 h 6858000"/>
              <a:gd name="connsiteX1075" fmla="*/ 1590586 w 9906000"/>
              <a:gd name="connsiteY1075" fmla="*/ 3022975 h 6858000"/>
              <a:gd name="connsiteX1076" fmla="*/ 1277176 w 9906000"/>
              <a:gd name="connsiteY1076" fmla="*/ 3022975 h 6858000"/>
              <a:gd name="connsiteX1077" fmla="*/ 1158462 w 9906000"/>
              <a:gd name="connsiteY1077" fmla="*/ 2785543 h 6858000"/>
              <a:gd name="connsiteX1078" fmla="*/ 338164 w 9906000"/>
              <a:gd name="connsiteY1078" fmla="*/ 2548110 h 6858000"/>
              <a:gd name="connsiteX1079" fmla="*/ 651576 w 9906000"/>
              <a:gd name="connsiteY1079" fmla="*/ 2548110 h 6858000"/>
              <a:gd name="connsiteX1080" fmla="*/ 770293 w 9906000"/>
              <a:gd name="connsiteY1080" fmla="*/ 2785543 h 6858000"/>
              <a:gd name="connsiteX1081" fmla="*/ 651576 w 9906000"/>
              <a:gd name="connsiteY1081" fmla="*/ 3022975 h 6858000"/>
              <a:gd name="connsiteX1082" fmla="*/ 338164 w 9906000"/>
              <a:gd name="connsiteY1082" fmla="*/ 3022975 h 6858000"/>
              <a:gd name="connsiteX1083" fmla="*/ 219448 w 9906000"/>
              <a:gd name="connsiteY1083" fmla="*/ 2785543 h 6858000"/>
              <a:gd name="connsiteX1084" fmla="*/ 9254427 w 9906000"/>
              <a:gd name="connsiteY1084" fmla="*/ 2290618 h 6858000"/>
              <a:gd name="connsiteX1085" fmla="*/ 9567836 w 9906000"/>
              <a:gd name="connsiteY1085" fmla="*/ 2290618 h 6858000"/>
              <a:gd name="connsiteX1086" fmla="*/ 9686553 w 9906000"/>
              <a:gd name="connsiteY1086" fmla="*/ 2528050 h 6858000"/>
              <a:gd name="connsiteX1087" fmla="*/ 9567836 w 9906000"/>
              <a:gd name="connsiteY1087" fmla="*/ 2765482 h 6858000"/>
              <a:gd name="connsiteX1088" fmla="*/ 9254427 w 9906000"/>
              <a:gd name="connsiteY1088" fmla="*/ 2765482 h 6858000"/>
              <a:gd name="connsiteX1089" fmla="*/ 9135711 w 9906000"/>
              <a:gd name="connsiteY1089" fmla="*/ 2528050 h 6858000"/>
              <a:gd name="connsiteX1090" fmla="*/ 8315417 w 9906000"/>
              <a:gd name="connsiteY1090" fmla="*/ 2290618 h 6858000"/>
              <a:gd name="connsiteX1091" fmla="*/ 8628827 w 9906000"/>
              <a:gd name="connsiteY1091" fmla="*/ 2290618 h 6858000"/>
              <a:gd name="connsiteX1092" fmla="*/ 8747533 w 9906000"/>
              <a:gd name="connsiteY1092" fmla="*/ 2528050 h 6858000"/>
              <a:gd name="connsiteX1093" fmla="*/ 8628827 w 9906000"/>
              <a:gd name="connsiteY1093" fmla="*/ 2765482 h 6858000"/>
              <a:gd name="connsiteX1094" fmla="*/ 8315417 w 9906000"/>
              <a:gd name="connsiteY1094" fmla="*/ 2765482 h 6858000"/>
              <a:gd name="connsiteX1095" fmla="*/ 8196701 w 9906000"/>
              <a:gd name="connsiteY1095" fmla="*/ 2528050 h 6858000"/>
              <a:gd name="connsiteX1096" fmla="*/ 7376394 w 9906000"/>
              <a:gd name="connsiteY1096" fmla="*/ 2290618 h 6858000"/>
              <a:gd name="connsiteX1097" fmla="*/ 7689805 w 9906000"/>
              <a:gd name="connsiteY1097" fmla="*/ 2290618 h 6858000"/>
              <a:gd name="connsiteX1098" fmla="*/ 7808522 w 9906000"/>
              <a:gd name="connsiteY1098" fmla="*/ 2528050 h 6858000"/>
              <a:gd name="connsiteX1099" fmla="*/ 7689805 w 9906000"/>
              <a:gd name="connsiteY1099" fmla="*/ 2765482 h 6858000"/>
              <a:gd name="connsiteX1100" fmla="*/ 7376394 w 9906000"/>
              <a:gd name="connsiteY1100" fmla="*/ 2765482 h 6858000"/>
              <a:gd name="connsiteX1101" fmla="*/ 7257677 w 9906000"/>
              <a:gd name="connsiteY1101" fmla="*/ 2528050 h 6858000"/>
              <a:gd name="connsiteX1102" fmla="*/ 6437375 w 9906000"/>
              <a:gd name="connsiteY1102" fmla="*/ 2290618 h 6858000"/>
              <a:gd name="connsiteX1103" fmla="*/ 6750785 w 9906000"/>
              <a:gd name="connsiteY1103" fmla="*/ 2290618 h 6858000"/>
              <a:gd name="connsiteX1104" fmla="*/ 6869500 w 9906000"/>
              <a:gd name="connsiteY1104" fmla="*/ 2528050 h 6858000"/>
              <a:gd name="connsiteX1105" fmla="*/ 6750785 w 9906000"/>
              <a:gd name="connsiteY1105" fmla="*/ 2765482 h 6858000"/>
              <a:gd name="connsiteX1106" fmla="*/ 6437375 w 9906000"/>
              <a:gd name="connsiteY1106" fmla="*/ 2765482 h 6858000"/>
              <a:gd name="connsiteX1107" fmla="*/ 6318659 w 9906000"/>
              <a:gd name="connsiteY1107" fmla="*/ 2528050 h 6858000"/>
              <a:gd name="connsiteX1108" fmla="*/ 5498357 w 9906000"/>
              <a:gd name="connsiteY1108" fmla="*/ 2290618 h 6858000"/>
              <a:gd name="connsiteX1109" fmla="*/ 5811766 w 9906000"/>
              <a:gd name="connsiteY1109" fmla="*/ 2290618 h 6858000"/>
              <a:gd name="connsiteX1110" fmla="*/ 5930482 w 9906000"/>
              <a:gd name="connsiteY1110" fmla="*/ 2528050 h 6858000"/>
              <a:gd name="connsiteX1111" fmla="*/ 5811766 w 9906000"/>
              <a:gd name="connsiteY1111" fmla="*/ 2765482 h 6858000"/>
              <a:gd name="connsiteX1112" fmla="*/ 5498357 w 9906000"/>
              <a:gd name="connsiteY1112" fmla="*/ 2765482 h 6858000"/>
              <a:gd name="connsiteX1113" fmla="*/ 5379640 w 9906000"/>
              <a:gd name="connsiteY1113" fmla="*/ 2528050 h 6858000"/>
              <a:gd name="connsiteX1114" fmla="*/ 4563744 w 9906000"/>
              <a:gd name="connsiteY1114" fmla="*/ 2290618 h 6858000"/>
              <a:gd name="connsiteX1115" fmla="*/ 4877154 w 9906000"/>
              <a:gd name="connsiteY1115" fmla="*/ 2290618 h 6858000"/>
              <a:gd name="connsiteX1116" fmla="*/ 4995870 w 9906000"/>
              <a:gd name="connsiteY1116" fmla="*/ 2528050 h 6858000"/>
              <a:gd name="connsiteX1117" fmla="*/ 4877154 w 9906000"/>
              <a:gd name="connsiteY1117" fmla="*/ 2765482 h 6858000"/>
              <a:gd name="connsiteX1118" fmla="*/ 4563744 w 9906000"/>
              <a:gd name="connsiteY1118" fmla="*/ 2765482 h 6858000"/>
              <a:gd name="connsiteX1119" fmla="*/ 4445028 w 9906000"/>
              <a:gd name="connsiteY1119" fmla="*/ 2528050 h 6858000"/>
              <a:gd name="connsiteX1120" fmla="*/ 3624725 w 9906000"/>
              <a:gd name="connsiteY1120" fmla="*/ 2290618 h 6858000"/>
              <a:gd name="connsiteX1121" fmla="*/ 3938134 w 9906000"/>
              <a:gd name="connsiteY1121" fmla="*/ 2290618 h 6858000"/>
              <a:gd name="connsiteX1122" fmla="*/ 4056850 w 9906000"/>
              <a:gd name="connsiteY1122" fmla="*/ 2528050 h 6858000"/>
              <a:gd name="connsiteX1123" fmla="*/ 3938134 w 9906000"/>
              <a:gd name="connsiteY1123" fmla="*/ 2765482 h 6858000"/>
              <a:gd name="connsiteX1124" fmla="*/ 3624725 w 9906000"/>
              <a:gd name="connsiteY1124" fmla="*/ 2765482 h 6858000"/>
              <a:gd name="connsiteX1125" fmla="*/ 3506009 w 9906000"/>
              <a:gd name="connsiteY1125" fmla="*/ 2528050 h 6858000"/>
              <a:gd name="connsiteX1126" fmla="*/ 2685706 w 9906000"/>
              <a:gd name="connsiteY1126" fmla="*/ 2290618 h 6858000"/>
              <a:gd name="connsiteX1127" fmla="*/ 2999115 w 9906000"/>
              <a:gd name="connsiteY1127" fmla="*/ 2290618 h 6858000"/>
              <a:gd name="connsiteX1128" fmla="*/ 3117831 w 9906000"/>
              <a:gd name="connsiteY1128" fmla="*/ 2528050 h 6858000"/>
              <a:gd name="connsiteX1129" fmla="*/ 2999115 w 9906000"/>
              <a:gd name="connsiteY1129" fmla="*/ 2765482 h 6858000"/>
              <a:gd name="connsiteX1130" fmla="*/ 2685706 w 9906000"/>
              <a:gd name="connsiteY1130" fmla="*/ 2765482 h 6858000"/>
              <a:gd name="connsiteX1131" fmla="*/ 2566989 w 9906000"/>
              <a:gd name="connsiteY1131" fmla="*/ 2528050 h 6858000"/>
              <a:gd name="connsiteX1132" fmla="*/ 1746686 w 9906000"/>
              <a:gd name="connsiteY1132" fmla="*/ 2290618 h 6858000"/>
              <a:gd name="connsiteX1133" fmla="*/ 2060096 w 9906000"/>
              <a:gd name="connsiteY1133" fmla="*/ 2290618 h 6858000"/>
              <a:gd name="connsiteX1134" fmla="*/ 2178812 w 9906000"/>
              <a:gd name="connsiteY1134" fmla="*/ 2528050 h 6858000"/>
              <a:gd name="connsiteX1135" fmla="*/ 2060096 w 9906000"/>
              <a:gd name="connsiteY1135" fmla="*/ 2765482 h 6858000"/>
              <a:gd name="connsiteX1136" fmla="*/ 1746686 w 9906000"/>
              <a:gd name="connsiteY1136" fmla="*/ 2765482 h 6858000"/>
              <a:gd name="connsiteX1137" fmla="*/ 1627970 w 9906000"/>
              <a:gd name="connsiteY1137" fmla="*/ 2528050 h 6858000"/>
              <a:gd name="connsiteX1138" fmla="*/ 807676 w 9906000"/>
              <a:gd name="connsiteY1138" fmla="*/ 2290618 h 6858000"/>
              <a:gd name="connsiteX1139" fmla="*/ 1121086 w 9906000"/>
              <a:gd name="connsiteY1139" fmla="*/ 2290618 h 6858000"/>
              <a:gd name="connsiteX1140" fmla="*/ 1239793 w 9906000"/>
              <a:gd name="connsiteY1140" fmla="*/ 2528050 h 6858000"/>
              <a:gd name="connsiteX1141" fmla="*/ 1121086 w 9906000"/>
              <a:gd name="connsiteY1141" fmla="*/ 2765482 h 6858000"/>
              <a:gd name="connsiteX1142" fmla="*/ 807676 w 9906000"/>
              <a:gd name="connsiteY1142" fmla="*/ 2765482 h 6858000"/>
              <a:gd name="connsiteX1143" fmla="*/ 688960 w 9906000"/>
              <a:gd name="connsiteY1143" fmla="*/ 2528050 h 6858000"/>
              <a:gd name="connsiteX1144" fmla="*/ 0 w 9906000"/>
              <a:gd name="connsiteY1144" fmla="*/ 2290618 h 6858000"/>
              <a:gd name="connsiteX1145" fmla="*/ 182064 w 9906000"/>
              <a:gd name="connsiteY1145" fmla="*/ 2290618 h 6858000"/>
              <a:gd name="connsiteX1146" fmla="*/ 300781 w 9906000"/>
              <a:gd name="connsiteY1146" fmla="*/ 2528050 h 6858000"/>
              <a:gd name="connsiteX1147" fmla="*/ 182064 w 9906000"/>
              <a:gd name="connsiteY1147" fmla="*/ 2765482 h 6858000"/>
              <a:gd name="connsiteX1148" fmla="*/ 0 w 9906000"/>
              <a:gd name="connsiteY1148" fmla="*/ 2765482 h 6858000"/>
              <a:gd name="connsiteX1149" fmla="*/ 9723936 w 9906000"/>
              <a:gd name="connsiteY1149" fmla="*/ 2033412 h 6858000"/>
              <a:gd name="connsiteX1150" fmla="*/ 9906000 w 9906000"/>
              <a:gd name="connsiteY1150" fmla="*/ 2033412 h 6858000"/>
              <a:gd name="connsiteX1151" fmla="*/ 9906000 w 9906000"/>
              <a:gd name="connsiteY1151" fmla="*/ 2508276 h 6858000"/>
              <a:gd name="connsiteX1152" fmla="*/ 9723936 w 9906000"/>
              <a:gd name="connsiteY1152" fmla="*/ 2508276 h 6858000"/>
              <a:gd name="connsiteX1153" fmla="*/ 9605221 w 9906000"/>
              <a:gd name="connsiteY1153" fmla="*/ 2270844 h 6858000"/>
              <a:gd name="connsiteX1154" fmla="*/ 8784917 w 9906000"/>
              <a:gd name="connsiteY1154" fmla="*/ 2033412 h 6858000"/>
              <a:gd name="connsiteX1155" fmla="*/ 9098327 w 9906000"/>
              <a:gd name="connsiteY1155" fmla="*/ 2033412 h 6858000"/>
              <a:gd name="connsiteX1156" fmla="*/ 9217042 w 9906000"/>
              <a:gd name="connsiteY1156" fmla="*/ 2270844 h 6858000"/>
              <a:gd name="connsiteX1157" fmla="*/ 9098327 w 9906000"/>
              <a:gd name="connsiteY1157" fmla="*/ 2508276 h 6858000"/>
              <a:gd name="connsiteX1158" fmla="*/ 8784917 w 9906000"/>
              <a:gd name="connsiteY1158" fmla="*/ 2508276 h 6858000"/>
              <a:gd name="connsiteX1159" fmla="*/ 8666205 w 9906000"/>
              <a:gd name="connsiteY1159" fmla="*/ 2270844 h 6858000"/>
              <a:gd name="connsiteX1160" fmla="*/ 7845906 w 9906000"/>
              <a:gd name="connsiteY1160" fmla="*/ 2033412 h 6858000"/>
              <a:gd name="connsiteX1161" fmla="*/ 8159318 w 9906000"/>
              <a:gd name="connsiteY1161" fmla="*/ 2033412 h 6858000"/>
              <a:gd name="connsiteX1162" fmla="*/ 8278035 w 9906000"/>
              <a:gd name="connsiteY1162" fmla="*/ 2270844 h 6858000"/>
              <a:gd name="connsiteX1163" fmla="*/ 8159318 w 9906000"/>
              <a:gd name="connsiteY1163" fmla="*/ 2508276 h 6858000"/>
              <a:gd name="connsiteX1164" fmla="*/ 7845906 w 9906000"/>
              <a:gd name="connsiteY1164" fmla="*/ 2508276 h 6858000"/>
              <a:gd name="connsiteX1165" fmla="*/ 7727190 w 9906000"/>
              <a:gd name="connsiteY1165" fmla="*/ 2270844 h 6858000"/>
              <a:gd name="connsiteX1166" fmla="*/ 6906884 w 9906000"/>
              <a:gd name="connsiteY1166" fmla="*/ 2033412 h 6858000"/>
              <a:gd name="connsiteX1167" fmla="*/ 7220294 w 9906000"/>
              <a:gd name="connsiteY1167" fmla="*/ 2033412 h 6858000"/>
              <a:gd name="connsiteX1168" fmla="*/ 7339010 w 9906000"/>
              <a:gd name="connsiteY1168" fmla="*/ 2270844 h 6858000"/>
              <a:gd name="connsiteX1169" fmla="*/ 7220294 w 9906000"/>
              <a:gd name="connsiteY1169" fmla="*/ 2508276 h 6858000"/>
              <a:gd name="connsiteX1170" fmla="*/ 6906884 w 9906000"/>
              <a:gd name="connsiteY1170" fmla="*/ 2508276 h 6858000"/>
              <a:gd name="connsiteX1171" fmla="*/ 6788169 w 9906000"/>
              <a:gd name="connsiteY1171" fmla="*/ 2270844 h 6858000"/>
              <a:gd name="connsiteX1172" fmla="*/ 5967867 w 9906000"/>
              <a:gd name="connsiteY1172" fmla="*/ 2033412 h 6858000"/>
              <a:gd name="connsiteX1173" fmla="*/ 6281276 w 9906000"/>
              <a:gd name="connsiteY1173" fmla="*/ 2033412 h 6858000"/>
              <a:gd name="connsiteX1174" fmla="*/ 6399992 w 9906000"/>
              <a:gd name="connsiteY1174" fmla="*/ 2270844 h 6858000"/>
              <a:gd name="connsiteX1175" fmla="*/ 6281276 w 9906000"/>
              <a:gd name="connsiteY1175" fmla="*/ 2508276 h 6858000"/>
              <a:gd name="connsiteX1176" fmla="*/ 5967867 w 9906000"/>
              <a:gd name="connsiteY1176" fmla="*/ 2508276 h 6858000"/>
              <a:gd name="connsiteX1177" fmla="*/ 5849150 w 9906000"/>
              <a:gd name="connsiteY1177" fmla="*/ 2270844 h 6858000"/>
              <a:gd name="connsiteX1178" fmla="*/ 5028849 w 9906000"/>
              <a:gd name="connsiteY1178" fmla="*/ 2033412 h 6858000"/>
              <a:gd name="connsiteX1179" fmla="*/ 5342257 w 9906000"/>
              <a:gd name="connsiteY1179" fmla="*/ 2033412 h 6858000"/>
              <a:gd name="connsiteX1180" fmla="*/ 5460974 w 9906000"/>
              <a:gd name="connsiteY1180" fmla="*/ 2270844 h 6858000"/>
              <a:gd name="connsiteX1181" fmla="*/ 5342257 w 9906000"/>
              <a:gd name="connsiteY1181" fmla="*/ 2508276 h 6858000"/>
              <a:gd name="connsiteX1182" fmla="*/ 5028849 w 9906000"/>
              <a:gd name="connsiteY1182" fmla="*/ 2508276 h 6858000"/>
              <a:gd name="connsiteX1183" fmla="*/ 4910133 w 9906000"/>
              <a:gd name="connsiteY1183" fmla="*/ 2270844 h 6858000"/>
              <a:gd name="connsiteX1184" fmla="*/ 4094234 w 9906000"/>
              <a:gd name="connsiteY1184" fmla="*/ 2033412 h 6858000"/>
              <a:gd name="connsiteX1185" fmla="*/ 4407644 w 9906000"/>
              <a:gd name="connsiteY1185" fmla="*/ 2033412 h 6858000"/>
              <a:gd name="connsiteX1186" fmla="*/ 4526360 w 9906000"/>
              <a:gd name="connsiteY1186" fmla="*/ 2270844 h 6858000"/>
              <a:gd name="connsiteX1187" fmla="*/ 4407644 w 9906000"/>
              <a:gd name="connsiteY1187" fmla="*/ 2508276 h 6858000"/>
              <a:gd name="connsiteX1188" fmla="*/ 4094234 w 9906000"/>
              <a:gd name="connsiteY1188" fmla="*/ 2508276 h 6858000"/>
              <a:gd name="connsiteX1189" fmla="*/ 3975518 w 9906000"/>
              <a:gd name="connsiteY1189" fmla="*/ 2270844 h 6858000"/>
              <a:gd name="connsiteX1190" fmla="*/ 3155215 w 9906000"/>
              <a:gd name="connsiteY1190" fmla="*/ 2033412 h 6858000"/>
              <a:gd name="connsiteX1191" fmla="*/ 3468625 w 9906000"/>
              <a:gd name="connsiteY1191" fmla="*/ 2033412 h 6858000"/>
              <a:gd name="connsiteX1192" fmla="*/ 3587341 w 9906000"/>
              <a:gd name="connsiteY1192" fmla="*/ 2270844 h 6858000"/>
              <a:gd name="connsiteX1193" fmla="*/ 3468625 w 9906000"/>
              <a:gd name="connsiteY1193" fmla="*/ 2508276 h 6858000"/>
              <a:gd name="connsiteX1194" fmla="*/ 3155215 w 9906000"/>
              <a:gd name="connsiteY1194" fmla="*/ 2508276 h 6858000"/>
              <a:gd name="connsiteX1195" fmla="*/ 3036499 w 9906000"/>
              <a:gd name="connsiteY1195" fmla="*/ 2270844 h 6858000"/>
              <a:gd name="connsiteX1196" fmla="*/ 2216195 w 9906000"/>
              <a:gd name="connsiteY1196" fmla="*/ 2033412 h 6858000"/>
              <a:gd name="connsiteX1197" fmla="*/ 2529605 w 9906000"/>
              <a:gd name="connsiteY1197" fmla="*/ 2033412 h 6858000"/>
              <a:gd name="connsiteX1198" fmla="*/ 2648321 w 9906000"/>
              <a:gd name="connsiteY1198" fmla="*/ 2270844 h 6858000"/>
              <a:gd name="connsiteX1199" fmla="*/ 2529605 w 9906000"/>
              <a:gd name="connsiteY1199" fmla="*/ 2508276 h 6858000"/>
              <a:gd name="connsiteX1200" fmla="*/ 2216195 w 9906000"/>
              <a:gd name="connsiteY1200" fmla="*/ 2508276 h 6858000"/>
              <a:gd name="connsiteX1201" fmla="*/ 2097479 w 9906000"/>
              <a:gd name="connsiteY1201" fmla="*/ 2270844 h 6858000"/>
              <a:gd name="connsiteX1202" fmla="*/ 1277176 w 9906000"/>
              <a:gd name="connsiteY1202" fmla="*/ 2033412 h 6858000"/>
              <a:gd name="connsiteX1203" fmla="*/ 1590586 w 9906000"/>
              <a:gd name="connsiteY1203" fmla="*/ 2033412 h 6858000"/>
              <a:gd name="connsiteX1204" fmla="*/ 1709302 w 9906000"/>
              <a:gd name="connsiteY1204" fmla="*/ 2270844 h 6858000"/>
              <a:gd name="connsiteX1205" fmla="*/ 1590586 w 9906000"/>
              <a:gd name="connsiteY1205" fmla="*/ 2508276 h 6858000"/>
              <a:gd name="connsiteX1206" fmla="*/ 1277176 w 9906000"/>
              <a:gd name="connsiteY1206" fmla="*/ 2508276 h 6858000"/>
              <a:gd name="connsiteX1207" fmla="*/ 1158463 w 9906000"/>
              <a:gd name="connsiteY1207" fmla="*/ 2270844 h 6858000"/>
              <a:gd name="connsiteX1208" fmla="*/ 338165 w 9906000"/>
              <a:gd name="connsiteY1208" fmla="*/ 2033412 h 6858000"/>
              <a:gd name="connsiteX1209" fmla="*/ 651577 w 9906000"/>
              <a:gd name="connsiteY1209" fmla="*/ 2033412 h 6858000"/>
              <a:gd name="connsiteX1210" fmla="*/ 770294 w 9906000"/>
              <a:gd name="connsiteY1210" fmla="*/ 2270844 h 6858000"/>
              <a:gd name="connsiteX1211" fmla="*/ 651577 w 9906000"/>
              <a:gd name="connsiteY1211" fmla="*/ 2508276 h 6858000"/>
              <a:gd name="connsiteX1212" fmla="*/ 338165 w 9906000"/>
              <a:gd name="connsiteY1212" fmla="*/ 2508276 h 6858000"/>
              <a:gd name="connsiteX1213" fmla="*/ 219449 w 9906000"/>
              <a:gd name="connsiteY1213" fmla="*/ 2270844 h 6858000"/>
              <a:gd name="connsiteX1214" fmla="*/ 9254427 w 9906000"/>
              <a:gd name="connsiteY1214" fmla="*/ 1775919 h 6858000"/>
              <a:gd name="connsiteX1215" fmla="*/ 9567836 w 9906000"/>
              <a:gd name="connsiteY1215" fmla="*/ 1775919 h 6858000"/>
              <a:gd name="connsiteX1216" fmla="*/ 9686553 w 9906000"/>
              <a:gd name="connsiteY1216" fmla="*/ 2013351 h 6858000"/>
              <a:gd name="connsiteX1217" fmla="*/ 9567836 w 9906000"/>
              <a:gd name="connsiteY1217" fmla="*/ 2250783 h 6858000"/>
              <a:gd name="connsiteX1218" fmla="*/ 9254427 w 9906000"/>
              <a:gd name="connsiteY1218" fmla="*/ 2250783 h 6858000"/>
              <a:gd name="connsiteX1219" fmla="*/ 9135711 w 9906000"/>
              <a:gd name="connsiteY1219" fmla="*/ 2013351 h 6858000"/>
              <a:gd name="connsiteX1220" fmla="*/ 8315419 w 9906000"/>
              <a:gd name="connsiteY1220" fmla="*/ 1775919 h 6858000"/>
              <a:gd name="connsiteX1221" fmla="*/ 8628828 w 9906000"/>
              <a:gd name="connsiteY1221" fmla="*/ 1775919 h 6858000"/>
              <a:gd name="connsiteX1222" fmla="*/ 8747533 w 9906000"/>
              <a:gd name="connsiteY1222" fmla="*/ 2013351 h 6858000"/>
              <a:gd name="connsiteX1223" fmla="*/ 8628828 w 9906000"/>
              <a:gd name="connsiteY1223" fmla="*/ 2250783 h 6858000"/>
              <a:gd name="connsiteX1224" fmla="*/ 8315419 w 9906000"/>
              <a:gd name="connsiteY1224" fmla="*/ 2250783 h 6858000"/>
              <a:gd name="connsiteX1225" fmla="*/ 8196703 w 9906000"/>
              <a:gd name="connsiteY1225" fmla="*/ 2013351 h 6858000"/>
              <a:gd name="connsiteX1226" fmla="*/ 7376395 w 9906000"/>
              <a:gd name="connsiteY1226" fmla="*/ 1775919 h 6858000"/>
              <a:gd name="connsiteX1227" fmla="*/ 7689806 w 9906000"/>
              <a:gd name="connsiteY1227" fmla="*/ 1775919 h 6858000"/>
              <a:gd name="connsiteX1228" fmla="*/ 7808523 w 9906000"/>
              <a:gd name="connsiteY1228" fmla="*/ 2013351 h 6858000"/>
              <a:gd name="connsiteX1229" fmla="*/ 7689806 w 9906000"/>
              <a:gd name="connsiteY1229" fmla="*/ 2250783 h 6858000"/>
              <a:gd name="connsiteX1230" fmla="*/ 7376395 w 9906000"/>
              <a:gd name="connsiteY1230" fmla="*/ 2250783 h 6858000"/>
              <a:gd name="connsiteX1231" fmla="*/ 7257679 w 9906000"/>
              <a:gd name="connsiteY1231" fmla="*/ 2013351 h 6858000"/>
              <a:gd name="connsiteX1232" fmla="*/ 6437377 w 9906000"/>
              <a:gd name="connsiteY1232" fmla="*/ 1775919 h 6858000"/>
              <a:gd name="connsiteX1233" fmla="*/ 6750785 w 9906000"/>
              <a:gd name="connsiteY1233" fmla="*/ 1775919 h 6858000"/>
              <a:gd name="connsiteX1234" fmla="*/ 6869502 w 9906000"/>
              <a:gd name="connsiteY1234" fmla="*/ 2013351 h 6858000"/>
              <a:gd name="connsiteX1235" fmla="*/ 6750785 w 9906000"/>
              <a:gd name="connsiteY1235" fmla="*/ 2250783 h 6858000"/>
              <a:gd name="connsiteX1236" fmla="*/ 6437377 w 9906000"/>
              <a:gd name="connsiteY1236" fmla="*/ 2250783 h 6858000"/>
              <a:gd name="connsiteX1237" fmla="*/ 6318660 w 9906000"/>
              <a:gd name="connsiteY1237" fmla="*/ 2013351 h 6858000"/>
              <a:gd name="connsiteX1238" fmla="*/ 5498358 w 9906000"/>
              <a:gd name="connsiteY1238" fmla="*/ 1775919 h 6858000"/>
              <a:gd name="connsiteX1239" fmla="*/ 5811767 w 9906000"/>
              <a:gd name="connsiteY1239" fmla="*/ 1775919 h 6858000"/>
              <a:gd name="connsiteX1240" fmla="*/ 5930483 w 9906000"/>
              <a:gd name="connsiteY1240" fmla="*/ 2013351 h 6858000"/>
              <a:gd name="connsiteX1241" fmla="*/ 5811767 w 9906000"/>
              <a:gd name="connsiteY1241" fmla="*/ 2250783 h 6858000"/>
              <a:gd name="connsiteX1242" fmla="*/ 5498358 w 9906000"/>
              <a:gd name="connsiteY1242" fmla="*/ 2250783 h 6858000"/>
              <a:gd name="connsiteX1243" fmla="*/ 5379641 w 9906000"/>
              <a:gd name="connsiteY1243" fmla="*/ 2013351 h 6858000"/>
              <a:gd name="connsiteX1244" fmla="*/ 4563744 w 9906000"/>
              <a:gd name="connsiteY1244" fmla="*/ 1775919 h 6858000"/>
              <a:gd name="connsiteX1245" fmla="*/ 4877154 w 9906000"/>
              <a:gd name="connsiteY1245" fmla="*/ 1775919 h 6858000"/>
              <a:gd name="connsiteX1246" fmla="*/ 4995870 w 9906000"/>
              <a:gd name="connsiteY1246" fmla="*/ 2013351 h 6858000"/>
              <a:gd name="connsiteX1247" fmla="*/ 4877154 w 9906000"/>
              <a:gd name="connsiteY1247" fmla="*/ 2250783 h 6858000"/>
              <a:gd name="connsiteX1248" fmla="*/ 4563744 w 9906000"/>
              <a:gd name="connsiteY1248" fmla="*/ 2250783 h 6858000"/>
              <a:gd name="connsiteX1249" fmla="*/ 4445028 w 9906000"/>
              <a:gd name="connsiteY1249" fmla="*/ 2013351 h 6858000"/>
              <a:gd name="connsiteX1250" fmla="*/ 3624725 w 9906000"/>
              <a:gd name="connsiteY1250" fmla="*/ 1775919 h 6858000"/>
              <a:gd name="connsiteX1251" fmla="*/ 3938134 w 9906000"/>
              <a:gd name="connsiteY1251" fmla="*/ 1775919 h 6858000"/>
              <a:gd name="connsiteX1252" fmla="*/ 4056850 w 9906000"/>
              <a:gd name="connsiteY1252" fmla="*/ 2013351 h 6858000"/>
              <a:gd name="connsiteX1253" fmla="*/ 3938134 w 9906000"/>
              <a:gd name="connsiteY1253" fmla="*/ 2250783 h 6858000"/>
              <a:gd name="connsiteX1254" fmla="*/ 3624725 w 9906000"/>
              <a:gd name="connsiteY1254" fmla="*/ 2250783 h 6858000"/>
              <a:gd name="connsiteX1255" fmla="*/ 3506009 w 9906000"/>
              <a:gd name="connsiteY1255" fmla="*/ 2013351 h 6858000"/>
              <a:gd name="connsiteX1256" fmla="*/ 2685706 w 9906000"/>
              <a:gd name="connsiteY1256" fmla="*/ 1775919 h 6858000"/>
              <a:gd name="connsiteX1257" fmla="*/ 2999115 w 9906000"/>
              <a:gd name="connsiteY1257" fmla="*/ 1775919 h 6858000"/>
              <a:gd name="connsiteX1258" fmla="*/ 3117831 w 9906000"/>
              <a:gd name="connsiteY1258" fmla="*/ 2013351 h 6858000"/>
              <a:gd name="connsiteX1259" fmla="*/ 2999115 w 9906000"/>
              <a:gd name="connsiteY1259" fmla="*/ 2250783 h 6858000"/>
              <a:gd name="connsiteX1260" fmla="*/ 2685706 w 9906000"/>
              <a:gd name="connsiteY1260" fmla="*/ 2250783 h 6858000"/>
              <a:gd name="connsiteX1261" fmla="*/ 2566989 w 9906000"/>
              <a:gd name="connsiteY1261" fmla="*/ 2013351 h 6858000"/>
              <a:gd name="connsiteX1262" fmla="*/ 1746686 w 9906000"/>
              <a:gd name="connsiteY1262" fmla="*/ 1775919 h 6858000"/>
              <a:gd name="connsiteX1263" fmla="*/ 2060096 w 9906000"/>
              <a:gd name="connsiteY1263" fmla="*/ 1775919 h 6858000"/>
              <a:gd name="connsiteX1264" fmla="*/ 2178812 w 9906000"/>
              <a:gd name="connsiteY1264" fmla="*/ 2013351 h 6858000"/>
              <a:gd name="connsiteX1265" fmla="*/ 2060096 w 9906000"/>
              <a:gd name="connsiteY1265" fmla="*/ 2250783 h 6858000"/>
              <a:gd name="connsiteX1266" fmla="*/ 1746686 w 9906000"/>
              <a:gd name="connsiteY1266" fmla="*/ 2250783 h 6858000"/>
              <a:gd name="connsiteX1267" fmla="*/ 1627970 w 9906000"/>
              <a:gd name="connsiteY1267" fmla="*/ 2013351 h 6858000"/>
              <a:gd name="connsiteX1268" fmla="*/ 807678 w 9906000"/>
              <a:gd name="connsiteY1268" fmla="*/ 1775919 h 6858000"/>
              <a:gd name="connsiteX1269" fmla="*/ 1121087 w 9906000"/>
              <a:gd name="connsiteY1269" fmla="*/ 1775919 h 6858000"/>
              <a:gd name="connsiteX1270" fmla="*/ 1239793 w 9906000"/>
              <a:gd name="connsiteY1270" fmla="*/ 2013351 h 6858000"/>
              <a:gd name="connsiteX1271" fmla="*/ 1121087 w 9906000"/>
              <a:gd name="connsiteY1271" fmla="*/ 2250783 h 6858000"/>
              <a:gd name="connsiteX1272" fmla="*/ 807678 w 9906000"/>
              <a:gd name="connsiteY1272" fmla="*/ 2250783 h 6858000"/>
              <a:gd name="connsiteX1273" fmla="*/ 688962 w 9906000"/>
              <a:gd name="connsiteY1273" fmla="*/ 2013351 h 6858000"/>
              <a:gd name="connsiteX1274" fmla="*/ 0 w 9906000"/>
              <a:gd name="connsiteY1274" fmla="*/ 1775919 h 6858000"/>
              <a:gd name="connsiteX1275" fmla="*/ 182065 w 9906000"/>
              <a:gd name="connsiteY1275" fmla="*/ 1775919 h 6858000"/>
              <a:gd name="connsiteX1276" fmla="*/ 300781 w 9906000"/>
              <a:gd name="connsiteY1276" fmla="*/ 2013351 h 6858000"/>
              <a:gd name="connsiteX1277" fmla="*/ 182065 w 9906000"/>
              <a:gd name="connsiteY1277" fmla="*/ 2250783 h 6858000"/>
              <a:gd name="connsiteX1278" fmla="*/ 0 w 9906000"/>
              <a:gd name="connsiteY1278" fmla="*/ 2250783 h 6858000"/>
              <a:gd name="connsiteX1279" fmla="*/ 9723936 w 9906000"/>
              <a:gd name="connsiteY1279" fmla="*/ 1518427 h 6858000"/>
              <a:gd name="connsiteX1280" fmla="*/ 9906000 w 9906000"/>
              <a:gd name="connsiteY1280" fmla="*/ 1518427 h 6858000"/>
              <a:gd name="connsiteX1281" fmla="*/ 9906000 w 9906000"/>
              <a:gd name="connsiteY1281" fmla="*/ 1993291 h 6858000"/>
              <a:gd name="connsiteX1282" fmla="*/ 9723936 w 9906000"/>
              <a:gd name="connsiteY1282" fmla="*/ 1993291 h 6858000"/>
              <a:gd name="connsiteX1283" fmla="*/ 9605221 w 9906000"/>
              <a:gd name="connsiteY1283" fmla="*/ 1755859 h 6858000"/>
              <a:gd name="connsiteX1284" fmla="*/ 8784917 w 9906000"/>
              <a:gd name="connsiteY1284" fmla="*/ 1518427 h 6858000"/>
              <a:gd name="connsiteX1285" fmla="*/ 9098327 w 9906000"/>
              <a:gd name="connsiteY1285" fmla="*/ 1518427 h 6858000"/>
              <a:gd name="connsiteX1286" fmla="*/ 9217042 w 9906000"/>
              <a:gd name="connsiteY1286" fmla="*/ 1755859 h 6858000"/>
              <a:gd name="connsiteX1287" fmla="*/ 9098327 w 9906000"/>
              <a:gd name="connsiteY1287" fmla="*/ 1993291 h 6858000"/>
              <a:gd name="connsiteX1288" fmla="*/ 8784917 w 9906000"/>
              <a:gd name="connsiteY1288" fmla="*/ 1993291 h 6858000"/>
              <a:gd name="connsiteX1289" fmla="*/ 8666205 w 9906000"/>
              <a:gd name="connsiteY1289" fmla="*/ 1755859 h 6858000"/>
              <a:gd name="connsiteX1290" fmla="*/ 7845908 w 9906000"/>
              <a:gd name="connsiteY1290" fmla="*/ 1518427 h 6858000"/>
              <a:gd name="connsiteX1291" fmla="*/ 8159319 w 9906000"/>
              <a:gd name="connsiteY1291" fmla="*/ 1518427 h 6858000"/>
              <a:gd name="connsiteX1292" fmla="*/ 8278036 w 9906000"/>
              <a:gd name="connsiteY1292" fmla="*/ 1755859 h 6858000"/>
              <a:gd name="connsiteX1293" fmla="*/ 8159319 w 9906000"/>
              <a:gd name="connsiteY1293" fmla="*/ 1993291 h 6858000"/>
              <a:gd name="connsiteX1294" fmla="*/ 7845908 w 9906000"/>
              <a:gd name="connsiteY1294" fmla="*/ 1993291 h 6858000"/>
              <a:gd name="connsiteX1295" fmla="*/ 7727191 w 9906000"/>
              <a:gd name="connsiteY1295" fmla="*/ 1755859 h 6858000"/>
              <a:gd name="connsiteX1296" fmla="*/ 6906886 w 9906000"/>
              <a:gd name="connsiteY1296" fmla="*/ 1518427 h 6858000"/>
              <a:gd name="connsiteX1297" fmla="*/ 7220295 w 9906000"/>
              <a:gd name="connsiteY1297" fmla="*/ 1518427 h 6858000"/>
              <a:gd name="connsiteX1298" fmla="*/ 7339011 w 9906000"/>
              <a:gd name="connsiteY1298" fmla="*/ 1755859 h 6858000"/>
              <a:gd name="connsiteX1299" fmla="*/ 7220295 w 9906000"/>
              <a:gd name="connsiteY1299" fmla="*/ 1993291 h 6858000"/>
              <a:gd name="connsiteX1300" fmla="*/ 6906886 w 9906000"/>
              <a:gd name="connsiteY1300" fmla="*/ 1993291 h 6858000"/>
              <a:gd name="connsiteX1301" fmla="*/ 6788170 w 9906000"/>
              <a:gd name="connsiteY1301" fmla="*/ 1755859 h 6858000"/>
              <a:gd name="connsiteX1302" fmla="*/ 5967867 w 9906000"/>
              <a:gd name="connsiteY1302" fmla="*/ 1518427 h 6858000"/>
              <a:gd name="connsiteX1303" fmla="*/ 6281277 w 9906000"/>
              <a:gd name="connsiteY1303" fmla="*/ 1518427 h 6858000"/>
              <a:gd name="connsiteX1304" fmla="*/ 6399992 w 9906000"/>
              <a:gd name="connsiteY1304" fmla="*/ 1755859 h 6858000"/>
              <a:gd name="connsiteX1305" fmla="*/ 6281277 w 9906000"/>
              <a:gd name="connsiteY1305" fmla="*/ 1993291 h 6858000"/>
              <a:gd name="connsiteX1306" fmla="*/ 5967867 w 9906000"/>
              <a:gd name="connsiteY1306" fmla="*/ 1993291 h 6858000"/>
              <a:gd name="connsiteX1307" fmla="*/ 5849151 w 9906000"/>
              <a:gd name="connsiteY1307" fmla="*/ 1755859 h 6858000"/>
              <a:gd name="connsiteX1308" fmla="*/ 5028849 w 9906000"/>
              <a:gd name="connsiteY1308" fmla="*/ 1518427 h 6858000"/>
              <a:gd name="connsiteX1309" fmla="*/ 5342259 w 9906000"/>
              <a:gd name="connsiteY1309" fmla="*/ 1518427 h 6858000"/>
              <a:gd name="connsiteX1310" fmla="*/ 5460976 w 9906000"/>
              <a:gd name="connsiteY1310" fmla="*/ 1755859 h 6858000"/>
              <a:gd name="connsiteX1311" fmla="*/ 5342259 w 9906000"/>
              <a:gd name="connsiteY1311" fmla="*/ 1993291 h 6858000"/>
              <a:gd name="connsiteX1312" fmla="*/ 5028849 w 9906000"/>
              <a:gd name="connsiteY1312" fmla="*/ 1993291 h 6858000"/>
              <a:gd name="connsiteX1313" fmla="*/ 4910134 w 9906000"/>
              <a:gd name="connsiteY1313" fmla="*/ 1755859 h 6858000"/>
              <a:gd name="connsiteX1314" fmla="*/ 4094234 w 9906000"/>
              <a:gd name="connsiteY1314" fmla="*/ 1518427 h 6858000"/>
              <a:gd name="connsiteX1315" fmla="*/ 4407644 w 9906000"/>
              <a:gd name="connsiteY1315" fmla="*/ 1518427 h 6858000"/>
              <a:gd name="connsiteX1316" fmla="*/ 4526360 w 9906000"/>
              <a:gd name="connsiteY1316" fmla="*/ 1755859 h 6858000"/>
              <a:gd name="connsiteX1317" fmla="*/ 4407644 w 9906000"/>
              <a:gd name="connsiteY1317" fmla="*/ 1993291 h 6858000"/>
              <a:gd name="connsiteX1318" fmla="*/ 4094234 w 9906000"/>
              <a:gd name="connsiteY1318" fmla="*/ 1993291 h 6858000"/>
              <a:gd name="connsiteX1319" fmla="*/ 3975518 w 9906000"/>
              <a:gd name="connsiteY1319" fmla="*/ 1755859 h 6858000"/>
              <a:gd name="connsiteX1320" fmla="*/ 3155215 w 9906000"/>
              <a:gd name="connsiteY1320" fmla="*/ 1518427 h 6858000"/>
              <a:gd name="connsiteX1321" fmla="*/ 3468625 w 9906000"/>
              <a:gd name="connsiteY1321" fmla="*/ 1518427 h 6858000"/>
              <a:gd name="connsiteX1322" fmla="*/ 3587341 w 9906000"/>
              <a:gd name="connsiteY1322" fmla="*/ 1755859 h 6858000"/>
              <a:gd name="connsiteX1323" fmla="*/ 3468625 w 9906000"/>
              <a:gd name="connsiteY1323" fmla="*/ 1993291 h 6858000"/>
              <a:gd name="connsiteX1324" fmla="*/ 3155215 w 9906000"/>
              <a:gd name="connsiteY1324" fmla="*/ 1993291 h 6858000"/>
              <a:gd name="connsiteX1325" fmla="*/ 3036499 w 9906000"/>
              <a:gd name="connsiteY1325" fmla="*/ 1755859 h 6858000"/>
              <a:gd name="connsiteX1326" fmla="*/ 2216195 w 9906000"/>
              <a:gd name="connsiteY1326" fmla="*/ 1518427 h 6858000"/>
              <a:gd name="connsiteX1327" fmla="*/ 2529605 w 9906000"/>
              <a:gd name="connsiteY1327" fmla="*/ 1518427 h 6858000"/>
              <a:gd name="connsiteX1328" fmla="*/ 2648321 w 9906000"/>
              <a:gd name="connsiteY1328" fmla="*/ 1755859 h 6858000"/>
              <a:gd name="connsiteX1329" fmla="*/ 2529605 w 9906000"/>
              <a:gd name="connsiteY1329" fmla="*/ 1993291 h 6858000"/>
              <a:gd name="connsiteX1330" fmla="*/ 2216195 w 9906000"/>
              <a:gd name="connsiteY1330" fmla="*/ 1993291 h 6858000"/>
              <a:gd name="connsiteX1331" fmla="*/ 2097479 w 9906000"/>
              <a:gd name="connsiteY1331" fmla="*/ 1755859 h 6858000"/>
              <a:gd name="connsiteX1332" fmla="*/ 1277176 w 9906000"/>
              <a:gd name="connsiteY1332" fmla="*/ 1518427 h 6858000"/>
              <a:gd name="connsiteX1333" fmla="*/ 1590586 w 9906000"/>
              <a:gd name="connsiteY1333" fmla="*/ 1518427 h 6858000"/>
              <a:gd name="connsiteX1334" fmla="*/ 1709302 w 9906000"/>
              <a:gd name="connsiteY1334" fmla="*/ 1755859 h 6858000"/>
              <a:gd name="connsiteX1335" fmla="*/ 1590586 w 9906000"/>
              <a:gd name="connsiteY1335" fmla="*/ 1993291 h 6858000"/>
              <a:gd name="connsiteX1336" fmla="*/ 1277176 w 9906000"/>
              <a:gd name="connsiteY1336" fmla="*/ 1993291 h 6858000"/>
              <a:gd name="connsiteX1337" fmla="*/ 1158464 w 9906000"/>
              <a:gd name="connsiteY1337" fmla="*/ 1755859 h 6858000"/>
              <a:gd name="connsiteX1338" fmla="*/ 338167 w 9906000"/>
              <a:gd name="connsiteY1338" fmla="*/ 1518427 h 6858000"/>
              <a:gd name="connsiteX1339" fmla="*/ 651579 w 9906000"/>
              <a:gd name="connsiteY1339" fmla="*/ 1518427 h 6858000"/>
              <a:gd name="connsiteX1340" fmla="*/ 770295 w 9906000"/>
              <a:gd name="connsiteY1340" fmla="*/ 1755859 h 6858000"/>
              <a:gd name="connsiteX1341" fmla="*/ 651579 w 9906000"/>
              <a:gd name="connsiteY1341" fmla="*/ 1993291 h 6858000"/>
              <a:gd name="connsiteX1342" fmla="*/ 338167 w 9906000"/>
              <a:gd name="connsiteY1342" fmla="*/ 1993291 h 6858000"/>
              <a:gd name="connsiteX1343" fmla="*/ 219450 w 9906000"/>
              <a:gd name="connsiteY1343" fmla="*/ 1755859 h 6858000"/>
              <a:gd name="connsiteX1344" fmla="*/ 9254427 w 9906000"/>
              <a:gd name="connsiteY1344" fmla="*/ 1260934 h 6858000"/>
              <a:gd name="connsiteX1345" fmla="*/ 9567836 w 9906000"/>
              <a:gd name="connsiteY1345" fmla="*/ 1260934 h 6858000"/>
              <a:gd name="connsiteX1346" fmla="*/ 9686553 w 9906000"/>
              <a:gd name="connsiteY1346" fmla="*/ 1498366 h 6858000"/>
              <a:gd name="connsiteX1347" fmla="*/ 9567836 w 9906000"/>
              <a:gd name="connsiteY1347" fmla="*/ 1735799 h 6858000"/>
              <a:gd name="connsiteX1348" fmla="*/ 9254427 w 9906000"/>
              <a:gd name="connsiteY1348" fmla="*/ 1735799 h 6858000"/>
              <a:gd name="connsiteX1349" fmla="*/ 9135711 w 9906000"/>
              <a:gd name="connsiteY1349" fmla="*/ 1498366 h 6858000"/>
              <a:gd name="connsiteX1350" fmla="*/ 8315420 w 9906000"/>
              <a:gd name="connsiteY1350" fmla="*/ 1260934 h 6858000"/>
              <a:gd name="connsiteX1351" fmla="*/ 8628828 w 9906000"/>
              <a:gd name="connsiteY1351" fmla="*/ 1260934 h 6858000"/>
              <a:gd name="connsiteX1352" fmla="*/ 8747533 w 9906000"/>
              <a:gd name="connsiteY1352" fmla="*/ 1498366 h 6858000"/>
              <a:gd name="connsiteX1353" fmla="*/ 8628828 w 9906000"/>
              <a:gd name="connsiteY1353" fmla="*/ 1735799 h 6858000"/>
              <a:gd name="connsiteX1354" fmla="*/ 8315420 w 9906000"/>
              <a:gd name="connsiteY1354" fmla="*/ 1735799 h 6858000"/>
              <a:gd name="connsiteX1355" fmla="*/ 8196703 w 9906000"/>
              <a:gd name="connsiteY1355" fmla="*/ 1498366 h 6858000"/>
              <a:gd name="connsiteX1356" fmla="*/ 7376395 w 9906000"/>
              <a:gd name="connsiteY1356" fmla="*/ 1260934 h 6858000"/>
              <a:gd name="connsiteX1357" fmla="*/ 7689807 w 9906000"/>
              <a:gd name="connsiteY1357" fmla="*/ 1260934 h 6858000"/>
              <a:gd name="connsiteX1358" fmla="*/ 7808524 w 9906000"/>
              <a:gd name="connsiteY1358" fmla="*/ 1498366 h 6858000"/>
              <a:gd name="connsiteX1359" fmla="*/ 7689807 w 9906000"/>
              <a:gd name="connsiteY1359" fmla="*/ 1735799 h 6858000"/>
              <a:gd name="connsiteX1360" fmla="*/ 7376395 w 9906000"/>
              <a:gd name="connsiteY1360" fmla="*/ 1735799 h 6858000"/>
              <a:gd name="connsiteX1361" fmla="*/ 7257679 w 9906000"/>
              <a:gd name="connsiteY1361" fmla="*/ 1498366 h 6858000"/>
              <a:gd name="connsiteX1362" fmla="*/ 6437377 w 9906000"/>
              <a:gd name="connsiteY1362" fmla="*/ 1260934 h 6858000"/>
              <a:gd name="connsiteX1363" fmla="*/ 6750786 w 9906000"/>
              <a:gd name="connsiteY1363" fmla="*/ 1260934 h 6858000"/>
              <a:gd name="connsiteX1364" fmla="*/ 6869502 w 9906000"/>
              <a:gd name="connsiteY1364" fmla="*/ 1498366 h 6858000"/>
              <a:gd name="connsiteX1365" fmla="*/ 6750786 w 9906000"/>
              <a:gd name="connsiteY1365" fmla="*/ 1735799 h 6858000"/>
              <a:gd name="connsiteX1366" fmla="*/ 6437377 w 9906000"/>
              <a:gd name="connsiteY1366" fmla="*/ 1735799 h 6858000"/>
              <a:gd name="connsiteX1367" fmla="*/ 6318661 w 9906000"/>
              <a:gd name="connsiteY1367" fmla="*/ 1498366 h 6858000"/>
              <a:gd name="connsiteX1368" fmla="*/ 5498358 w 9906000"/>
              <a:gd name="connsiteY1368" fmla="*/ 1260934 h 6858000"/>
              <a:gd name="connsiteX1369" fmla="*/ 5811768 w 9906000"/>
              <a:gd name="connsiteY1369" fmla="*/ 1260934 h 6858000"/>
              <a:gd name="connsiteX1370" fmla="*/ 5930484 w 9906000"/>
              <a:gd name="connsiteY1370" fmla="*/ 1498366 h 6858000"/>
              <a:gd name="connsiteX1371" fmla="*/ 5811768 w 9906000"/>
              <a:gd name="connsiteY1371" fmla="*/ 1735799 h 6858000"/>
              <a:gd name="connsiteX1372" fmla="*/ 5498358 w 9906000"/>
              <a:gd name="connsiteY1372" fmla="*/ 1735799 h 6858000"/>
              <a:gd name="connsiteX1373" fmla="*/ 5379643 w 9906000"/>
              <a:gd name="connsiteY1373" fmla="*/ 1498366 h 6858000"/>
              <a:gd name="connsiteX1374" fmla="*/ 4563744 w 9906000"/>
              <a:gd name="connsiteY1374" fmla="*/ 1260934 h 6858000"/>
              <a:gd name="connsiteX1375" fmla="*/ 4877154 w 9906000"/>
              <a:gd name="connsiteY1375" fmla="*/ 1260934 h 6858000"/>
              <a:gd name="connsiteX1376" fmla="*/ 4995870 w 9906000"/>
              <a:gd name="connsiteY1376" fmla="*/ 1498366 h 6858000"/>
              <a:gd name="connsiteX1377" fmla="*/ 4877154 w 9906000"/>
              <a:gd name="connsiteY1377" fmla="*/ 1735799 h 6858000"/>
              <a:gd name="connsiteX1378" fmla="*/ 4563744 w 9906000"/>
              <a:gd name="connsiteY1378" fmla="*/ 1735799 h 6858000"/>
              <a:gd name="connsiteX1379" fmla="*/ 4445028 w 9906000"/>
              <a:gd name="connsiteY1379" fmla="*/ 1498366 h 6858000"/>
              <a:gd name="connsiteX1380" fmla="*/ 3624725 w 9906000"/>
              <a:gd name="connsiteY1380" fmla="*/ 1260934 h 6858000"/>
              <a:gd name="connsiteX1381" fmla="*/ 3938134 w 9906000"/>
              <a:gd name="connsiteY1381" fmla="*/ 1260934 h 6858000"/>
              <a:gd name="connsiteX1382" fmla="*/ 4056850 w 9906000"/>
              <a:gd name="connsiteY1382" fmla="*/ 1498366 h 6858000"/>
              <a:gd name="connsiteX1383" fmla="*/ 3938134 w 9906000"/>
              <a:gd name="connsiteY1383" fmla="*/ 1735799 h 6858000"/>
              <a:gd name="connsiteX1384" fmla="*/ 3624725 w 9906000"/>
              <a:gd name="connsiteY1384" fmla="*/ 1735799 h 6858000"/>
              <a:gd name="connsiteX1385" fmla="*/ 3506009 w 9906000"/>
              <a:gd name="connsiteY1385" fmla="*/ 1498366 h 6858000"/>
              <a:gd name="connsiteX1386" fmla="*/ 2685706 w 9906000"/>
              <a:gd name="connsiteY1386" fmla="*/ 1260934 h 6858000"/>
              <a:gd name="connsiteX1387" fmla="*/ 2999115 w 9906000"/>
              <a:gd name="connsiteY1387" fmla="*/ 1260934 h 6858000"/>
              <a:gd name="connsiteX1388" fmla="*/ 3117831 w 9906000"/>
              <a:gd name="connsiteY1388" fmla="*/ 1498366 h 6858000"/>
              <a:gd name="connsiteX1389" fmla="*/ 2999115 w 9906000"/>
              <a:gd name="connsiteY1389" fmla="*/ 1735799 h 6858000"/>
              <a:gd name="connsiteX1390" fmla="*/ 2685706 w 9906000"/>
              <a:gd name="connsiteY1390" fmla="*/ 1735799 h 6858000"/>
              <a:gd name="connsiteX1391" fmla="*/ 2566989 w 9906000"/>
              <a:gd name="connsiteY1391" fmla="*/ 1498366 h 6858000"/>
              <a:gd name="connsiteX1392" fmla="*/ 1746686 w 9906000"/>
              <a:gd name="connsiteY1392" fmla="*/ 1260934 h 6858000"/>
              <a:gd name="connsiteX1393" fmla="*/ 2060096 w 9906000"/>
              <a:gd name="connsiteY1393" fmla="*/ 1260934 h 6858000"/>
              <a:gd name="connsiteX1394" fmla="*/ 2178812 w 9906000"/>
              <a:gd name="connsiteY1394" fmla="*/ 1498366 h 6858000"/>
              <a:gd name="connsiteX1395" fmla="*/ 2060096 w 9906000"/>
              <a:gd name="connsiteY1395" fmla="*/ 1735799 h 6858000"/>
              <a:gd name="connsiteX1396" fmla="*/ 1746686 w 9906000"/>
              <a:gd name="connsiteY1396" fmla="*/ 1735799 h 6858000"/>
              <a:gd name="connsiteX1397" fmla="*/ 1627970 w 9906000"/>
              <a:gd name="connsiteY1397" fmla="*/ 1498366 h 6858000"/>
              <a:gd name="connsiteX1398" fmla="*/ 807679 w 9906000"/>
              <a:gd name="connsiteY1398" fmla="*/ 1260934 h 6858000"/>
              <a:gd name="connsiteX1399" fmla="*/ 1121087 w 9906000"/>
              <a:gd name="connsiteY1399" fmla="*/ 1260934 h 6858000"/>
              <a:gd name="connsiteX1400" fmla="*/ 1239793 w 9906000"/>
              <a:gd name="connsiteY1400" fmla="*/ 1498366 h 6858000"/>
              <a:gd name="connsiteX1401" fmla="*/ 1121087 w 9906000"/>
              <a:gd name="connsiteY1401" fmla="*/ 1735799 h 6858000"/>
              <a:gd name="connsiteX1402" fmla="*/ 807679 w 9906000"/>
              <a:gd name="connsiteY1402" fmla="*/ 1735799 h 6858000"/>
              <a:gd name="connsiteX1403" fmla="*/ 688963 w 9906000"/>
              <a:gd name="connsiteY1403" fmla="*/ 1498366 h 6858000"/>
              <a:gd name="connsiteX1404" fmla="*/ 0 w 9906000"/>
              <a:gd name="connsiteY1404" fmla="*/ 1260934 h 6858000"/>
              <a:gd name="connsiteX1405" fmla="*/ 182066 w 9906000"/>
              <a:gd name="connsiteY1405" fmla="*/ 1260934 h 6858000"/>
              <a:gd name="connsiteX1406" fmla="*/ 300783 w 9906000"/>
              <a:gd name="connsiteY1406" fmla="*/ 1498366 h 6858000"/>
              <a:gd name="connsiteX1407" fmla="*/ 182066 w 9906000"/>
              <a:gd name="connsiteY1407" fmla="*/ 1735799 h 6858000"/>
              <a:gd name="connsiteX1408" fmla="*/ 0 w 9906000"/>
              <a:gd name="connsiteY1408" fmla="*/ 1735799 h 6858000"/>
              <a:gd name="connsiteX1409" fmla="*/ 9723936 w 9906000"/>
              <a:gd name="connsiteY1409" fmla="*/ 1003728 h 6858000"/>
              <a:gd name="connsiteX1410" fmla="*/ 9906000 w 9906000"/>
              <a:gd name="connsiteY1410" fmla="*/ 1003728 h 6858000"/>
              <a:gd name="connsiteX1411" fmla="*/ 9906000 w 9906000"/>
              <a:gd name="connsiteY1411" fmla="*/ 1478592 h 6858000"/>
              <a:gd name="connsiteX1412" fmla="*/ 9723936 w 9906000"/>
              <a:gd name="connsiteY1412" fmla="*/ 1478592 h 6858000"/>
              <a:gd name="connsiteX1413" fmla="*/ 9605221 w 9906000"/>
              <a:gd name="connsiteY1413" fmla="*/ 1241160 h 6858000"/>
              <a:gd name="connsiteX1414" fmla="*/ 8784917 w 9906000"/>
              <a:gd name="connsiteY1414" fmla="*/ 1003728 h 6858000"/>
              <a:gd name="connsiteX1415" fmla="*/ 9098327 w 9906000"/>
              <a:gd name="connsiteY1415" fmla="*/ 1003728 h 6858000"/>
              <a:gd name="connsiteX1416" fmla="*/ 9217042 w 9906000"/>
              <a:gd name="connsiteY1416" fmla="*/ 1241160 h 6858000"/>
              <a:gd name="connsiteX1417" fmla="*/ 9098327 w 9906000"/>
              <a:gd name="connsiteY1417" fmla="*/ 1478592 h 6858000"/>
              <a:gd name="connsiteX1418" fmla="*/ 8784917 w 9906000"/>
              <a:gd name="connsiteY1418" fmla="*/ 1478592 h 6858000"/>
              <a:gd name="connsiteX1419" fmla="*/ 8666207 w 9906000"/>
              <a:gd name="connsiteY1419" fmla="*/ 1241160 h 6858000"/>
              <a:gd name="connsiteX1420" fmla="*/ 7845909 w 9906000"/>
              <a:gd name="connsiteY1420" fmla="*/ 1003728 h 6858000"/>
              <a:gd name="connsiteX1421" fmla="*/ 8159321 w 9906000"/>
              <a:gd name="connsiteY1421" fmla="*/ 1003728 h 6858000"/>
              <a:gd name="connsiteX1422" fmla="*/ 8278037 w 9906000"/>
              <a:gd name="connsiteY1422" fmla="*/ 1241160 h 6858000"/>
              <a:gd name="connsiteX1423" fmla="*/ 8159321 w 9906000"/>
              <a:gd name="connsiteY1423" fmla="*/ 1478592 h 6858000"/>
              <a:gd name="connsiteX1424" fmla="*/ 7845909 w 9906000"/>
              <a:gd name="connsiteY1424" fmla="*/ 1478592 h 6858000"/>
              <a:gd name="connsiteX1425" fmla="*/ 7727192 w 9906000"/>
              <a:gd name="connsiteY1425" fmla="*/ 1241160 h 6858000"/>
              <a:gd name="connsiteX1426" fmla="*/ 6906886 w 9906000"/>
              <a:gd name="connsiteY1426" fmla="*/ 1003728 h 6858000"/>
              <a:gd name="connsiteX1427" fmla="*/ 7220296 w 9906000"/>
              <a:gd name="connsiteY1427" fmla="*/ 1003728 h 6858000"/>
              <a:gd name="connsiteX1428" fmla="*/ 7339012 w 9906000"/>
              <a:gd name="connsiteY1428" fmla="*/ 1241160 h 6858000"/>
              <a:gd name="connsiteX1429" fmla="*/ 7220296 w 9906000"/>
              <a:gd name="connsiteY1429" fmla="*/ 1478592 h 6858000"/>
              <a:gd name="connsiteX1430" fmla="*/ 6906886 w 9906000"/>
              <a:gd name="connsiteY1430" fmla="*/ 1478592 h 6858000"/>
              <a:gd name="connsiteX1431" fmla="*/ 6788171 w 9906000"/>
              <a:gd name="connsiteY1431" fmla="*/ 1241160 h 6858000"/>
              <a:gd name="connsiteX1432" fmla="*/ 5967869 w 9906000"/>
              <a:gd name="connsiteY1432" fmla="*/ 1003728 h 6858000"/>
              <a:gd name="connsiteX1433" fmla="*/ 6281278 w 9906000"/>
              <a:gd name="connsiteY1433" fmla="*/ 1003728 h 6858000"/>
              <a:gd name="connsiteX1434" fmla="*/ 6399994 w 9906000"/>
              <a:gd name="connsiteY1434" fmla="*/ 1241160 h 6858000"/>
              <a:gd name="connsiteX1435" fmla="*/ 6281278 w 9906000"/>
              <a:gd name="connsiteY1435" fmla="*/ 1478592 h 6858000"/>
              <a:gd name="connsiteX1436" fmla="*/ 5967869 w 9906000"/>
              <a:gd name="connsiteY1436" fmla="*/ 1478592 h 6858000"/>
              <a:gd name="connsiteX1437" fmla="*/ 5849152 w 9906000"/>
              <a:gd name="connsiteY1437" fmla="*/ 1241160 h 6858000"/>
              <a:gd name="connsiteX1438" fmla="*/ 5028850 w 9906000"/>
              <a:gd name="connsiteY1438" fmla="*/ 1003728 h 6858000"/>
              <a:gd name="connsiteX1439" fmla="*/ 5342259 w 9906000"/>
              <a:gd name="connsiteY1439" fmla="*/ 1003728 h 6858000"/>
              <a:gd name="connsiteX1440" fmla="*/ 5460976 w 9906000"/>
              <a:gd name="connsiteY1440" fmla="*/ 1241160 h 6858000"/>
              <a:gd name="connsiteX1441" fmla="*/ 5342259 w 9906000"/>
              <a:gd name="connsiteY1441" fmla="*/ 1478592 h 6858000"/>
              <a:gd name="connsiteX1442" fmla="*/ 5028850 w 9906000"/>
              <a:gd name="connsiteY1442" fmla="*/ 1478592 h 6858000"/>
              <a:gd name="connsiteX1443" fmla="*/ 4910136 w 9906000"/>
              <a:gd name="connsiteY1443" fmla="*/ 1241160 h 6858000"/>
              <a:gd name="connsiteX1444" fmla="*/ 4094234 w 9906000"/>
              <a:gd name="connsiteY1444" fmla="*/ 1003728 h 6858000"/>
              <a:gd name="connsiteX1445" fmla="*/ 4407644 w 9906000"/>
              <a:gd name="connsiteY1445" fmla="*/ 1003728 h 6858000"/>
              <a:gd name="connsiteX1446" fmla="*/ 4526360 w 9906000"/>
              <a:gd name="connsiteY1446" fmla="*/ 1241160 h 6858000"/>
              <a:gd name="connsiteX1447" fmla="*/ 4407644 w 9906000"/>
              <a:gd name="connsiteY1447" fmla="*/ 1478592 h 6858000"/>
              <a:gd name="connsiteX1448" fmla="*/ 4094234 w 9906000"/>
              <a:gd name="connsiteY1448" fmla="*/ 1478592 h 6858000"/>
              <a:gd name="connsiteX1449" fmla="*/ 3975518 w 9906000"/>
              <a:gd name="connsiteY1449" fmla="*/ 1241160 h 6858000"/>
              <a:gd name="connsiteX1450" fmla="*/ 3155215 w 9906000"/>
              <a:gd name="connsiteY1450" fmla="*/ 1003728 h 6858000"/>
              <a:gd name="connsiteX1451" fmla="*/ 3468625 w 9906000"/>
              <a:gd name="connsiteY1451" fmla="*/ 1003728 h 6858000"/>
              <a:gd name="connsiteX1452" fmla="*/ 3587341 w 9906000"/>
              <a:gd name="connsiteY1452" fmla="*/ 1241160 h 6858000"/>
              <a:gd name="connsiteX1453" fmla="*/ 3468625 w 9906000"/>
              <a:gd name="connsiteY1453" fmla="*/ 1478592 h 6858000"/>
              <a:gd name="connsiteX1454" fmla="*/ 3155215 w 9906000"/>
              <a:gd name="connsiteY1454" fmla="*/ 1478592 h 6858000"/>
              <a:gd name="connsiteX1455" fmla="*/ 3036499 w 9906000"/>
              <a:gd name="connsiteY1455" fmla="*/ 1241160 h 6858000"/>
              <a:gd name="connsiteX1456" fmla="*/ 2216195 w 9906000"/>
              <a:gd name="connsiteY1456" fmla="*/ 1003728 h 6858000"/>
              <a:gd name="connsiteX1457" fmla="*/ 2529605 w 9906000"/>
              <a:gd name="connsiteY1457" fmla="*/ 1003728 h 6858000"/>
              <a:gd name="connsiteX1458" fmla="*/ 2648321 w 9906000"/>
              <a:gd name="connsiteY1458" fmla="*/ 1241160 h 6858000"/>
              <a:gd name="connsiteX1459" fmla="*/ 2529605 w 9906000"/>
              <a:gd name="connsiteY1459" fmla="*/ 1478592 h 6858000"/>
              <a:gd name="connsiteX1460" fmla="*/ 2216195 w 9906000"/>
              <a:gd name="connsiteY1460" fmla="*/ 1478592 h 6858000"/>
              <a:gd name="connsiteX1461" fmla="*/ 2097479 w 9906000"/>
              <a:gd name="connsiteY1461" fmla="*/ 1241160 h 6858000"/>
              <a:gd name="connsiteX1462" fmla="*/ 1277176 w 9906000"/>
              <a:gd name="connsiteY1462" fmla="*/ 1003728 h 6858000"/>
              <a:gd name="connsiteX1463" fmla="*/ 1590586 w 9906000"/>
              <a:gd name="connsiteY1463" fmla="*/ 1003728 h 6858000"/>
              <a:gd name="connsiteX1464" fmla="*/ 1709302 w 9906000"/>
              <a:gd name="connsiteY1464" fmla="*/ 1241160 h 6858000"/>
              <a:gd name="connsiteX1465" fmla="*/ 1590586 w 9906000"/>
              <a:gd name="connsiteY1465" fmla="*/ 1478592 h 6858000"/>
              <a:gd name="connsiteX1466" fmla="*/ 1277176 w 9906000"/>
              <a:gd name="connsiteY1466" fmla="*/ 1478592 h 6858000"/>
              <a:gd name="connsiteX1467" fmla="*/ 1158466 w 9906000"/>
              <a:gd name="connsiteY1467" fmla="*/ 1241160 h 6858000"/>
              <a:gd name="connsiteX1468" fmla="*/ 338168 w 9906000"/>
              <a:gd name="connsiteY1468" fmla="*/ 1003728 h 6858000"/>
              <a:gd name="connsiteX1469" fmla="*/ 651580 w 9906000"/>
              <a:gd name="connsiteY1469" fmla="*/ 1003728 h 6858000"/>
              <a:gd name="connsiteX1470" fmla="*/ 770297 w 9906000"/>
              <a:gd name="connsiteY1470" fmla="*/ 1241160 h 6858000"/>
              <a:gd name="connsiteX1471" fmla="*/ 651580 w 9906000"/>
              <a:gd name="connsiteY1471" fmla="*/ 1478592 h 6858000"/>
              <a:gd name="connsiteX1472" fmla="*/ 338168 w 9906000"/>
              <a:gd name="connsiteY1472" fmla="*/ 1478592 h 6858000"/>
              <a:gd name="connsiteX1473" fmla="*/ 219451 w 9906000"/>
              <a:gd name="connsiteY1473" fmla="*/ 1241160 h 6858000"/>
              <a:gd name="connsiteX1474" fmla="*/ 9254427 w 9906000"/>
              <a:gd name="connsiteY1474" fmla="*/ 746235 h 6858000"/>
              <a:gd name="connsiteX1475" fmla="*/ 9567836 w 9906000"/>
              <a:gd name="connsiteY1475" fmla="*/ 746235 h 6858000"/>
              <a:gd name="connsiteX1476" fmla="*/ 9686553 w 9906000"/>
              <a:gd name="connsiteY1476" fmla="*/ 983668 h 6858000"/>
              <a:gd name="connsiteX1477" fmla="*/ 9567836 w 9906000"/>
              <a:gd name="connsiteY1477" fmla="*/ 1221100 h 6858000"/>
              <a:gd name="connsiteX1478" fmla="*/ 9254427 w 9906000"/>
              <a:gd name="connsiteY1478" fmla="*/ 1221100 h 6858000"/>
              <a:gd name="connsiteX1479" fmla="*/ 9135711 w 9906000"/>
              <a:gd name="connsiteY1479" fmla="*/ 983668 h 6858000"/>
              <a:gd name="connsiteX1480" fmla="*/ 8315422 w 9906000"/>
              <a:gd name="connsiteY1480" fmla="*/ 746235 h 6858000"/>
              <a:gd name="connsiteX1481" fmla="*/ 8628830 w 9906000"/>
              <a:gd name="connsiteY1481" fmla="*/ 746235 h 6858000"/>
              <a:gd name="connsiteX1482" fmla="*/ 8747533 w 9906000"/>
              <a:gd name="connsiteY1482" fmla="*/ 983668 h 6858000"/>
              <a:gd name="connsiteX1483" fmla="*/ 8628830 w 9906000"/>
              <a:gd name="connsiteY1483" fmla="*/ 1221100 h 6858000"/>
              <a:gd name="connsiteX1484" fmla="*/ 8315422 w 9906000"/>
              <a:gd name="connsiteY1484" fmla="*/ 1221100 h 6858000"/>
              <a:gd name="connsiteX1485" fmla="*/ 8196705 w 9906000"/>
              <a:gd name="connsiteY1485" fmla="*/ 983668 h 6858000"/>
              <a:gd name="connsiteX1486" fmla="*/ 7376395 w 9906000"/>
              <a:gd name="connsiteY1486" fmla="*/ 746235 h 6858000"/>
              <a:gd name="connsiteX1487" fmla="*/ 7689808 w 9906000"/>
              <a:gd name="connsiteY1487" fmla="*/ 746235 h 6858000"/>
              <a:gd name="connsiteX1488" fmla="*/ 7808525 w 9906000"/>
              <a:gd name="connsiteY1488" fmla="*/ 983668 h 6858000"/>
              <a:gd name="connsiteX1489" fmla="*/ 7689808 w 9906000"/>
              <a:gd name="connsiteY1489" fmla="*/ 1221100 h 6858000"/>
              <a:gd name="connsiteX1490" fmla="*/ 7376395 w 9906000"/>
              <a:gd name="connsiteY1490" fmla="*/ 1221100 h 6858000"/>
              <a:gd name="connsiteX1491" fmla="*/ 7257680 w 9906000"/>
              <a:gd name="connsiteY1491" fmla="*/ 983668 h 6858000"/>
              <a:gd name="connsiteX1492" fmla="*/ 6437378 w 9906000"/>
              <a:gd name="connsiteY1492" fmla="*/ 746235 h 6858000"/>
              <a:gd name="connsiteX1493" fmla="*/ 6750787 w 9906000"/>
              <a:gd name="connsiteY1493" fmla="*/ 746235 h 6858000"/>
              <a:gd name="connsiteX1494" fmla="*/ 6869503 w 9906000"/>
              <a:gd name="connsiteY1494" fmla="*/ 983668 h 6858000"/>
              <a:gd name="connsiteX1495" fmla="*/ 6750787 w 9906000"/>
              <a:gd name="connsiteY1495" fmla="*/ 1221100 h 6858000"/>
              <a:gd name="connsiteX1496" fmla="*/ 6437378 w 9906000"/>
              <a:gd name="connsiteY1496" fmla="*/ 1221100 h 6858000"/>
              <a:gd name="connsiteX1497" fmla="*/ 6318661 w 9906000"/>
              <a:gd name="connsiteY1497" fmla="*/ 983668 h 6858000"/>
              <a:gd name="connsiteX1498" fmla="*/ 5498360 w 9906000"/>
              <a:gd name="connsiteY1498" fmla="*/ 746235 h 6858000"/>
              <a:gd name="connsiteX1499" fmla="*/ 5811769 w 9906000"/>
              <a:gd name="connsiteY1499" fmla="*/ 746235 h 6858000"/>
              <a:gd name="connsiteX1500" fmla="*/ 5930485 w 9906000"/>
              <a:gd name="connsiteY1500" fmla="*/ 983668 h 6858000"/>
              <a:gd name="connsiteX1501" fmla="*/ 5811769 w 9906000"/>
              <a:gd name="connsiteY1501" fmla="*/ 1221100 h 6858000"/>
              <a:gd name="connsiteX1502" fmla="*/ 5498360 w 9906000"/>
              <a:gd name="connsiteY1502" fmla="*/ 1221100 h 6858000"/>
              <a:gd name="connsiteX1503" fmla="*/ 5379643 w 9906000"/>
              <a:gd name="connsiteY1503" fmla="*/ 983668 h 6858000"/>
              <a:gd name="connsiteX1504" fmla="*/ 4563744 w 9906000"/>
              <a:gd name="connsiteY1504" fmla="*/ 746235 h 6858000"/>
              <a:gd name="connsiteX1505" fmla="*/ 4877154 w 9906000"/>
              <a:gd name="connsiteY1505" fmla="*/ 746235 h 6858000"/>
              <a:gd name="connsiteX1506" fmla="*/ 4995870 w 9906000"/>
              <a:gd name="connsiteY1506" fmla="*/ 983668 h 6858000"/>
              <a:gd name="connsiteX1507" fmla="*/ 4877154 w 9906000"/>
              <a:gd name="connsiteY1507" fmla="*/ 1221100 h 6858000"/>
              <a:gd name="connsiteX1508" fmla="*/ 4563744 w 9906000"/>
              <a:gd name="connsiteY1508" fmla="*/ 1221100 h 6858000"/>
              <a:gd name="connsiteX1509" fmla="*/ 4445028 w 9906000"/>
              <a:gd name="connsiteY1509" fmla="*/ 983668 h 6858000"/>
              <a:gd name="connsiteX1510" fmla="*/ 3624725 w 9906000"/>
              <a:gd name="connsiteY1510" fmla="*/ 746235 h 6858000"/>
              <a:gd name="connsiteX1511" fmla="*/ 3938134 w 9906000"/>
              <a:gd name="connsiteY1511" fmla="*/ 746235 h 6858000"/>
              <a:gd name="connsiteX1512" fmla="*/ 4056850 w 9906000"/>
              <a:gd name="connsiteY1512" fmla="*/ 983668 h 6858000"/>
              <a:gd name="connsiteX1513" fmla="*/ 3938134 w 9906000"/>
              <a:gd name="connsiteY1513" fmla="*/ 1221100 h 6858000"/>
              <a:gd name="connsiteX1514" fmla="*/ 3624725 w 9906000"/>
              <a:gd name="connsiteY1514" fmla="*/ 1221100 h 6858000"/>
              <a:gd name="connsiteX1515" fmla="*/ 3506009 w 9906000"/>
              <a:gd name="connsiteY1515" fmla="*/ 983668 h 6858000"/>
              <a:gd name="connsiteX1516" fmla="*/ 2685706 w 9906000"/>
              <a:gd name="connsiteY1516" fmla="*/ 746235 h 6858000"/>
              <a:gd name="connsiteX1517" fmla="*/ 2999115 w 9906000"/>
              <a:gd name="connsiteY1517" fmla="*/ 746235 h 6858000"/>
              <a:gd name="connsiteX1518" fmla="*/ 3117831 w 9906000"/>
              <a:gd name="connsiteY1518" fmla="*/ 983668 h 6858000"/>
              <a:gd name="connsiteX1519" fmla="*/ 2999115 w 9906000"/>
              <a:gd name="connsiteY1519" fmla="*/ 1221100 h 6858000"/>
              <a:gd name="connsiteX1520" fmla="*/ 2685706 w 9906000"/>
              <a:gd name="connsiteY1520" fmla="*/ 1221100 h 6858000"/>
              <a:gd name="connsiteX1521" fmla="*/ 2566989 w 9906000"/>
              <a:gd name="connsiteY1521" fmla="*/ 983668 h 6858000"/>
              <a:gd name="connsiteX1522" fmla="*/ 1746686 w 9906000"/>
              <a:gd name="connsiteY1522" fmla="*/ 746235 h 6858000"/>
              <a:gd name="connsiteX1523" fmla="*/ 2060096 w 9906000"/>
              <a:gd name="connsiteY1523" fmla="*/ 746235 h 6858000"/>
              <a:gd name="connsiteX1524" fmla="*/ 2178812 w 9906000"/>
              <a:gd name="connsiteY1524" fmla="*/ 983668 h 6858000"/>
              <a:gd name="connsiteX1525" fmla="*/ 2060096 w 9906000"/>
              <a:gd name="connsiteY1525" fmla="*/ 1221100 h 6858000"/>
              <a:gd name="connsiteX1526" fmla="*/ 1746686 w 9906000"/>
              <a:gd name="connsiteY1526" fmla="*/ 1221100 h 6858000"/>
              <a:gd name="connsiteX1527" fmla="*/ 1627970 w 9906000"/>
              <a:gd name="connsiteY1527" fmla="*/ 983668 h 6858000"/>
              <a:gd name="connsiteX1528" fmla="*/ 807680 w 9906000"/>
              <a:gd name="connsiteY1528" fmla="*/ 746235 h 6858000"/>
              <a:gd name="connsiteX1529" fmla="*/ 1121089 w 9906000"/>
              <a:gd name="connsiteY1529" fmla="*/ 746235 h 6858000"/>
              <a:gd name="connsiteX1530" fmla="*/ 1239793 w 9906000"/>
              <a:gd name="connsiteY1530" fmla="*/ 983668 h 6858000"/>
              <a:gd name="connsiteX1531" fmla="*/ 1121089 w 9906000"/>
              <a:gd name="connsiteY1531" fmla="*/ 1221100 h 6858000"/>
              <a:gd name="connsiteX1532" fmla="*/ 807680 w 9906000"/>
              <a:gd name="connsiteY1532" fmla="*/ 1221100 h 6858000"/>
              <a:gd name="connsiteX1533" fmla="*/ 688964 w 9906000"/>
              <a:gd name="connsiteY1533" fmla="*/ 983668 h 6858000"/>
              <a:gd name="connsiteX1534" fmla="*/ 0 w 9906000"/>
              <a:gd name="connsiteY1534" fmla="*/ 746235 h 6858000"/>
              <a:gd name="connsiteX1535" fmla="*/ 182067 w 9906000"/>
              <a:gd name="connsiteY1535" fmla="*/ 746235 h 6858000"/>
              <a:gd name="connsiteX1536" fmla="*/ 300785 w 9906000"/>
              <a:gd name="connsiteY1536" fmla="*/ 983668 h 6858000"/>
              <a:gd name="connsiteX1537" fmla="*/ 182067 w 9906000"/>
              <a:gd name="connsiteY1537" fmla="*/ 1221100 h 6858000"/>
              <a:gd name="connsiteX1538" fmla="*/ 0 w 9906000"/>
              <a:gd name="connsiteY1538" fmla="*/ 1221100 h 6858000"/>
              <a:gd name="connsiteX1539" fmla="*/ 9723936 w 9906000"/>
              <a:gd name="connsiteY1539" fmla="*/ 488743 h 6858000"/>
              <a:gd name="connsiteX1540" fmla="*/ 9906000 w 9906000"/>
              <a:gd name="connsiteY1540" fmla="*/ 488743 h 6858000"/>
              <a:gd name="connsiteX1541" fmla="*/ 9906000 w 9906000"/>
              <a:gd name="connsiteY1541" fmla="*/ 963607 h 6858000"/>
              <a:gd name="connsiteX1542" fmla="*/ 9723936 w 9906000"/>
              <a:gd name="connsiteY1542" fmla="*/ 963607 h 6858000"/>
              <a:gd name="connsiteX1543" fmla="*/ 9605221 w 9906000"/>
              <a:gd name="connsiteY1543" fmla="*/ 726175 h 6858000"/>
              <a:gd name="connsiteX1544" fmla="*/ 8784917 w 9906000"/>
              <a:gd name="connsiteY1544" fmla="*/ 488743 h 6858000"/>
              <a:gd name="connsiteX1545" fmla="*/ 9098327 w 9906000"/>
              <a:gd name="connsiteY1545" fmla="*/ 488743 h 6858000"/>
              <a:gd name="connsiteX1546" fmla="*/ 9217042 w 9906000"/>
              <a:gd name="connsiteY1546" fmla="*/ 726175 h 6858000"/>
              <a:gd name="connsiteX1547" fmla="*/ 9098327 w 9906000"/>
              <a:gd name="connsiteY1547" fmla="*/ 963607 h 6858000"/>
              <a:gd name="connsiteX1548" fmla="*/ 8784917 w 9906000"/>
              <a:gd name="connsiteY1548" fmla="*/ 963607 h 6858000"/>
              <a:gd name="connsiteX1549" fmla="*/ 8666208 w 9906000"/>
              <a:gd name="connsiteY1549" fmla="*/ 726175 h 6858000"/>
              <a:gd name="connsiteX1550" fmla="*/ 7845911 w 9906000"/>
              <a:gd name="connsiteY1550" fmla="*/ 488743 h 6858000"/>
              <a:gd name="connsiteX1551" fmla="*/ 8159322 w 9906000"/>
              <a:gd name="connsiteY1551" fmla="*/ 488743 h 6858000"/>
              <a:gd name="connsiteX1552" fmla="*/ 8278039 w 9906000"/>
              <a:gd name="connsiteY1552" fmla="*/ 726175 h 6858000"/>
              <a:gd name="connsiteX1553" fmla="*/ 8159322 w 9906000"/>
              <a:gd name="connsiteY1553" fmla="*/ 963607 h 6858000"/>
              <a:gd name="connsiteX1554" fmla="*/ 7845911 w 9906000"/>
              <a:gd name="connsiteY1554" fmla="*/ 963607 h 6858000"/>
              <a:gd name="connsiteX1555" fmla="*/ 7727193 w 9906000"/>
              <a:gd name="connsiteY1555" fmla="*/ 726175 h 6858000"/>
              <a:gd name="connsiteX1556" fmla="*/ 6906888 w 9906000"/>
              <a:gd name="connsiteY1556" fmla="*/ 488743 h 6858000"/>
              <a:gd name="connsiteX1557" fmla="*/ 7220297 w 9906000"/>
              <a:gd name="connsiteY1557" fmla="*/ 488743 h 6858000"/>
              <a:gd name="connsiteX1558" fmla="*/ 7339013 w 9906000"/>
              <a:gd name="connsiteY1558" fmla="*/ 726175 h 6858000"/>
              <a:gd name="connsiteX1559" fmla="*/ 7220297 w 9906000"/>
              <a:gd name="connsiteY1559" fmla="*/ 963607 h 6858000"/>
              <a:gd name="connsiteX1560" fmla="*/ 6906888 w 9906000"/>
              <a:gd name="connsiteY1560" fmla="*/ 963607 h 6858000"/>
              <a:gd name="connsiteX1561" fmla="*/ 6788171 w 9906000"/>
              <a:gd name="connsiteY1561" fmla="*/ 726175 h 6858000"/>
              <a:gd name="connsiteX1562" fmla="*/ 5967869 w 9906000"/>
              <a:gd name="connsiteY1562" fmla="*/ 488743 h 6858000"/>
              <a:gd name="connsiteX1563" fmla="*/ 6281279 w 9906000"/>
              <a:gd name="connsiteY1563" fmla="*/ 488743 h 6858000"/>
              <a:gd name="connsiteX1564" fmla="*/ 6399995 w 9906000"/>
              <a:gd name="connsiteY1564" fmla="*/ 726175 h 6858000"/>
              <a:gd name="connsiteX1565" fmla="*/ 6281279 w 9906000"/>
              <a:gd name="connsiteY1565" fmla="*/ 963607 h 6858000"/>
              <a:gd name="connsiteX1566" fmla="*/ 5967869 w 9906000"/>
              <a:gd name="connsiteY1566" fmla="*/ 963607 h 6858000"/>
              <a:gd name="connsiteX1567" fmla="*/ 5849154 w 9906000"/>
              <a:gd name="connsiteY1567" fmla="*/ 726175 h 6858000"/>
              <a:gd name="connsiteX1568" fmla="*/ 5028850 w 9906000"/>
              <a:gd name="connsiteY1568" fmla="*/ 488743 h 6858000"/>
              <a:gd name="connsiteX1569" fmla="*/ 5342260 w 9906000"/>
              <a:gd name="connsiteY1569" fmla="*/ 488743 h 6858000"/>
              <a:gd name="connsiteX1570" fmla="*/ 5460977 w 9906000"/>
              <a:gd name="connsiteY1570" fmla="*/ 726175 h 6858000"/>
              <a:gd name="connsiteX1571" fmla="*/ 5342260 w 9906000"/>
              <a:gd name="connsiteY1571" fmla="*/ 963607 h 6858000"/>
              <a:gd name="connsiteX1572" fmla="*/ 5028850 w 9906000"/>
              <a:gd name="connsiteY1572" fmla="*/ 963607 h 6858000"/>
              <a:gd name="connsiteX1573" fmla="*/ 4910136 w 9906000"/>
              <a:gd name="connsiteY1573" fmla="*/ 726175 h 6858000"/>
              <a:gd name="connsiteX1574" fmla="*/ 4094234 w 9906000"/>
              <a:gd name="connsiteY1574" fmla="*/ 488743 h 6858000"/>
              <a:gd name="connsiteX1575" fmla="*/ 4407644 w 9906000"/>
              <a:gd name="connsiteY1575" fmla="*/ 488743 h 6858000"/>
              <a:gd name="connsiteX1576" fmla="*/ 4526360 w 9906000"/>
              <a:gd name="connsiteY1576" fmla="*/ 726175 h 6858000"/>
              <a:gd name="connsiteX1577" fmla="*/ 4407644 w 9906000"/>
              <a:gd name="connsiteY1577" fmla="*/ 963607 h 6858000"/>
              <a:gd name="connsiteX1578" fmla="*/ 4094234 w 9906000"/>
              <a:gd name="connsiteY1578" fmla="*/ 963607 h 6858000"/>
              <a:gd name="connsiteX1579" fmla="*/ 3975518 w 9906000"/>
              <a:gd name="connsiteY1579" fmla="*/ 726175 h 6858000"/>
              <a:gd name="connsiteX1580" fmla="*/ 3155215 w 9906000"/>
              <a:gd name="connsiteY1580" fmla="*/ 488743 h 6858000"/>
              <a:gd name="connsiteX1581" fmla="*/ 3468625 w 9906000"/>
              <a:gd name="connsiteY1581" fmla="*/ 488743 h 6858000"/>
              <a:gd name="connsiteX1582" fmla="*/ 3587341 w 9906000"/>
              <a:gd name="connsiteY1582" fmla="*/ 726175 h 6858000"/>
              <a:gd name="connsiteX1583" fmla="*/ 3468625 w 9906000"/>
              <a:gd name="connsiteY1583" fmla="*/ 963607 h 6858000"/>
              <a:gd name="connsiteX1584" fmla="*/ 3155215 w 9906000"/>
              <a:gd name="connsiteY1584" fmla="*/ 963607 h 6858000"/>
              <a:gd name="connsiteX1585" fmla="*/ 3036499 w 9906000"/>
              <a:gd name="connsiteY1585" fmla="*/ 726175 h 6858000"/>
              <a:gd name="connsiteX1586" fmla="*/ 2216195 w 9906000"/>
              <a:gd name="connsiteY1586" fmla="*/ 488743 h 6858000"/>
              <a:gd name="connsiteX1587" fmla="*/ 2529605 w 9906000"/>
              <a:gd name="connsiteY1587" fmla="*/ 488743 h 6858000"/>
              <a:gd name="connsiteX1588" fmla="*/ 2648321 w 9906000"/>
              <a:gd name="connsiteY1588" fmla="*/ 726175 h 6858000"/>
              <a:gd name="connsiteX1589" fmla="*/ 2529605 w 9906000"/>
              <a:gd name="connsiteY1589" fmla="*/ 963607 h 6858000"/>
              <a:gd name="connsiteX1590" fmla="*/ 2216195 w 9906000"/>
              <a:gd name="connsiteY1590" fmla="*/ 963607 h 6858000"/>
              <a:gd name="connsiteX1591" fmla="*/ 2097479 w 9906000"/>
              <a:gd name="connsiteY1591" fmla="*/ 726175 h 6858000"/>
              <a:gd name="connsiteX1592" fmla="*/ 1277176 w 9906000"/>
              <a:gd name="connsiteY1592" fmla="*/ 488743 h 6858000"/>
              <a:gd name="connsiteX1593" fmla="*/ 1590586 w 9906000"/>
              <a:gd name="connsiteY1593" fmla="*/ 488743 h 6858000"/>
              <a:gd name="connsiteX1594" fmla="*/ 1709302 w 9906000"/>
              <a:gd name="connsiteY1594" fmla="*/ 726175 h 6858000"/>
              <a:gd name="connsiteX1595" fmla="*/ 1590586 w 9906000"/>
              <a:gd name="connsiteY1595" fmla="*/ 963607 h 6858000"/>
              <a:gd name="connsiteX1596" fmla="*/ 1277176 w 9906000"/>
              <a:gd name="connsiteY1596" fmla="*/ 963607 h 6858000"/>
              <a:gd name="connsiteX1597" fmla="*/ 1158468 w 9906000"/>
              <a:gd name="connsiteY1597" fmla="*/ 726175 h 6858000"/>
              <a:gd name="connsiteX1598" fmla="*/ 338169 w 9906000"/>
              <a:gd name="connsiteY1598" fmla="*/ 488743 h 6858000"/>
              <a:gd name="connsiteX1599" fmla="*/ 651581 w 9906000"/>
              <a:gd name="connsiteY1599" fmla="*/ 488743 h 6858000"/>
              <a:gd name="connsiteX1600" fmla="*/ 770298 w 9906000"/>
              <a:gd name="connsiteY1600" fmla="*/ 726175 h 6858000"/>
              <a:gd name="connsiteX1601" fmla="*/ 651581 w 9906000"/>
              <a:gd name="connsiteY1601" fmla="*/ 963607 h 6858000"/>
              <a:gd name="connsiteX1602" fmla="*/ 338169 w 9906000"/>
              <a:gd name="connsiteY1602" fmla="*/ 963607 h 6858000"/>
              <a:gd name="connsiteX1603" fmla="*/ 219452 w 9906000"/>
              <a:gd name="connsiteY1603" fmla="*/ 726175 h 6858000"/>
              <a:gd name="connsiteX1604" fmla="*/ 8315422 w 9906000"/>
              <a:gd name="connsiteY1604" fmla="*/ 231256 h 6858000"/>
              <a:gd name="connsiteX1605" fmla="*/ 8628831 w 9906000"/>
              <a:gd name="connsiteY1605" fmla="*/ 231256 h 6858000"/>
              <a:gd name="connsiteX1606" fmla="*/ 8747533 w 9906000"/>
              <a:gd name="connsiteY1606" fmla="*/ 468683 h 6858000"/>
              <a:gd name="connsiteX1607" fmla="*/ 8628831 w 9906000"/>
              <a:gd name="connsiteY1607" fmla="*/ 706115 h 6858000"/>
              <a:gd name="connsiteX1608" fmla="*/ 8315422 w 9906000"/>
              <a:gd name="connsiteY1608" fmla="*/ 706115 h 6858000"/>
              <a:gd name="connsiteX1609" fmla="*/ 8196706 w 9906000"/>
              <a:gd name="connsiteY1609" fmla="*/ 468683 h 6858000"/>
              <a:gd name="connsiteX1610" fmla="*/ 7376397 w 9906000"/>
              <a:gd name="connsiteY1610" fmla="*/ 231256 h 6858000"/>
              <a:gd name="connsiteX1611" fmla="*/ 7689809 w 9906000"/>
              <a:gd name="connsiteY1611" fmla="*/ 231256 h 6858000"/>
              <a:gd name="connsiteX1612" fmla="*/ 7808527 w 9906000"/>
              <a:gd name="connsiteY1612" fmla="*/ 468683 h 6858000"/>
              <a:gd name="connsiteX1613" fmla="*/ 7689809 w 9906000"/>
              <a:gd name="connsiteY1613" fmla="*/ 706115 h 6858000"/>
              <a:gd name="connsiteX1614" fmla="*/ 7376397 w 9906000"/>
              <a:gd name="connsiteY1614" fmla="*/ 706115 h 6858000"/>
              <a:gd name="connsiteX1615" fmla="*/ 7257681 w 9906000"/>
              <a:gd name="connsiteY1615" fmla="*/ 468683 h 6858000"/>
              <a:gd name="connsiteX1616" fmla="*/ 6437379 w 9906000"/>
              <a:gd name="connsiteY1616" fmla="*/ 231256 h 6858000"/>
              <a:gd name="connsiteX1617" fmla="*/ 6750788 w 9906000"/>
              <a:gd name="connsiteY1617" fmla="*/ 231256 h 6858000"/>
              <a:gd name="connsiteX1618" fmla="*/ 6869503 w 9906000"/>
              <a:gd name="connsiteY1618" fmla="*/ 468683 h 6858000"/>
              <a:gd name="connsiteX1619" fmla="*/ 6750788 w 9906000"/>
              <a:gd name="connsiteY1619" fmla="*/ 706115 h 6858000"/>
              <a:gd name="connsiteX1620" fmla="*/ 6437379 w 9906000"/>
              <a:gd name="connsiteY1620" fmla="*/ 706115 h 6858000"/>
              <a:gd name="connsiteX1621" fmla="*/ 6318663 w 9906000"/>
              <a:gd name="connsiteY1621" fmla="*/ 468683 h 6858000"/>
              <a:gd name="connsiteX1622" fmla="*/ 5498361 w 9906000"/>
              <a:gd name="connsiteY1622" fmla="*/ 231256 h 6858000"/>
              <a:gd name="connsiteX1623" fmla="*/ 5811769 w 9906000"/>
              <a:gd name="connsiteY1623" fmla="*/ 231256 h 6858000"/>
              <a:gd name="connsiteX1624" fmla="*/ 5930485 w 9906000"/>
              <a:gd name="connsiteY1624" fmla="*/ 468683 h 6858000"/>
              <a:gd name="connsiteX1625" fmla="*/ 5811769 w 9906000"/>
              <a:gd name="connsiteY1625" fmla="*/ 706115 h 6858000"/>
              <a:gd name="connsiteX1626" fmla="*/ 5498361 w 9906000"/>
              <a:gd name="connsiteY1626" fmla="*/ 706115 h 6858000"/>
              <a:gd name="connsiteX1627" fmla="*/ 5379644 w 9906000"/>
              <a:gd name="connsiteY1627" fmla="*/ 468683 h 6858000"/>
              <a:gd name="connsiteX1628" fmla="*/ 807681 w 9906000"/>
              <a:gd name="connsiteY1628" fmla="*/ 231256 h 6858000"/>
              <a:gd name="connsiteX1629" fmla="*/ 1121091 w 9906000"/>
              <a:gd name="connsiteY1629" fmla="*/ 231256 h 6858000"/>
              <a:gd name="connsiteX1630" fmla="*/ 1239793 w 9906000"/>
              <a:gd name="connsiteY1630" fmla="*/ 468683 h 6858000"/>
              <a:gd name="connsiteX1631" fmla="*/ 1121091 w 9906000"/>
              <a:gd name="connsiteY1631" fmla="*/ 706115 h 6858000"/>
              <a:gd name="connsiteX1632" fmla="*/ 807681 w 9906000"/>
              <a:gd name="connsiteY1632" fmla="*/ 706115 h 6858000"/>
              <a:gd name="connsiteX1633" fmla="*/ 688965 w 9906000"/>
              <a:gd name="connsiteY1633" fmla="*/ 468683 h 6858000"/>
              <a:gd name="connsiteX1634" fmla="*/ 0 w 9906000"/>
              <a:gd name="connsiteY1634" fmla="*/ 231256 h 6858000"/>
              <a:gd name="connsiteX1635" fmla="*/ 182068 w 9906000"/>
              <a:gd name="connsiteY1635" fmla="*/ 231256 h 6858000"/>
              <a:gd name="connsiteX1636" fmla="*/ 300785 w 9906000"/>
              <a:gd name="connsiteY1636" fmla="*/ 468683 h 6858000"/>
              <a:gd name="connsiteX1637" fmla="*/ 182068 w 9906000"/>
              <a:gd name="connsiteY1637" fmla="*/ 706115 h 6858000"/>
              <a:gd name="connsiteX1638" fmla="*/ 0 w 9906000"/>
              <a:gd name="connsiteY1638" fmla="*/ 706115 h 6858000"/>
              <a:gd name="connsiteX1639" fmla="*/ 9254427 w 9906000"/>
              <a:gd name="connsiteY1639" fmla="*/ 231255 h 6858000"/>
              <a:gd name="connsiteX1640" fmla="*/ 9567836 w 9906000"/>
              <a:gd name="connsiteY1640" fmla="*/ 231255 h 6858000"/>
              <a:gd name="connsiteX1641" fmla="*/ 9686553 w 9906000"/>
              <a:gd name="connsiteY1641" fmla="*/ 468683 h 6858000"/>
              <a:gd name="connsiteX1642" fmla="*/ 9567836 w 9906000"/>
              <a:gd name="connsiteY1642" fmla="*/ 706115 h 6858000"/>
              <a:gd name="connsiteX1643" fmla="*/ 9254427 w 9906000"/>
              <a:gd name="connsiteY1643" fmla="*/ 706115 h 6858000"/>
              <a:gd name="connsiteX1644" fmla="*/ 9135711 w 9906000"/>
              <a:gd name="connsiteY1644" fmla="*/ 468683 h 6858000"/>
              <a:gd name="connsiteX1645" fmla="*/ 2685706 w 9906000"/>
              <a:gd name="connsiteY1645" fmla="*/ 231255 h 6858000"/>
              <a:gd name="connsiteX1646" fmla="*/ 2999115 w 9906000"/>
              <a:gd name="connsiteY1646" fmla="*/ 231255 h 6858000"/>
              <a:gd name="connsiteX1647" fmla="*/ 3117831 w 9906000"/>
              <a:gd name="connsiteY1647" fmla="*/ 468683 h 6858000"/>
              <a:gd name="connsiteX1648" fmla="*/ 2999115 w 9906000"/>
              <a:gd name="connsiteY1648" fmla="*/ 706115 h 6858000"/>
              <a:gd name="connsiteX1649" fmla="*/ 2685706 w 9906000"/>
              <a:gd name="connsiteY1649" fmla="*/ 706115 h 6858000"/>
              <a:gd name="connsiteX1650" fmla="*/ 2566989 w 9906000"/>
              <a:gd name="connsiteY1650" fmla="*/ 468683 h 6858000"/>
              <a:gd name="connsiteX1651" fmla="*/ 1746686 w 9906000"/>
              <a:gd name="connsiteY1651" fmla="*/ 231255 h 6858000"/>
              <a:gd name="connsiteX1652" fmla="*/ 2060096 w 9906000"/>
              <a:gd name="connsiteY1652" fmla="*/ 231255 h 6858000"/>
              <a:gd name="connsiteX1653" fmla="*/ 2178812 w 9906000"/>
              <a:gd name="connsiteY1653" fmla="*/ 468683 h 6858000"/>
              <a:gd name="connsiteX1654" fmla="*/ 2060096 w 9906000"/>
              <a:gd name="connsiteY1654" fmla="*/ 706115 h 6858000"/>
              <a:gd name="connsiteX1655" fmla="*/ 1746686 w 9906000"/>
              <a:gd name="connsiteY1655" fmla="*/ 706115 h 6858000"/>
              <a:gd name="connsiteX1656" fmla="*/ 1627970 w 9906000"/>
              <a:gd name="connsiteY1656" fmla="*/ 468683 h 6858000"/>
              <a:gd name="connsiteX1657" fmla="*/ 4563744 w 9906000"/>
              <a:gd name="connsiteY1657" fmla="*/ 231254 h 6858000"/>
              <a:gd name="connsiteX1658" fmla="*/ 4877154 w 9906000"/>
              <a:gd name="connsiteY1658" fmla="*/ 231254 h 6858000"/>
              <a:gd name="connsiteX1659" fmla="*/ 4995870 w 9906000"/>
              <a:gd name="connsiteY1659" fmla="*/ 468683 h 6858000"/>
              <a:gd name="connsiteX1660" fmla="*/ 4877154 w 9906000"/>
              <a:gd name="connsiteY1660" fmla="*/ 706115 h 6858000"/>
              <a:gd name="connsiteX1661" fmla="*/ 4563744 w 9906000"/>
              <a:gd name="connsiteY1661" fmla="*/ 706115 h 6858000"/>
              <a:gd name="connsiteX1662" fmla="*/ 4445028 w 9906000"/>
              <a:gd name="connsiteY1662" fmla="*/ 468683 h 6858000"/>
              <a:gd name="connsiteX1663" fmla="*/ 3624725 w 9906000"/>
              <a:gd name="connsiteY1663" fmla="*/ 231254 h 6858000"/>
              <a:gd name="connsiteX1664" fmla="*/ 3938134 w 9906000"/>
              <a:gd name="connsiteY1664" fmla="*/ 231254 h 6858000"/>
              <a:gd name="connsiteX1665" fmla="*/ 4056850 w 9906000"/>
              <a:gd name="connsiteY1665" fmla="*/ 468683 h 6858000"/>
              <a:gd name="connsiteX1666" fmla="*/ 3938134 w 9906000"/>
              <a:gd name="connsiteY1666" fmla="*/ 706115 h 6858000"/>
              <a:gd name="connsiteX1667" fmla="*/ 3624725 w 9906000"/>
              <a:gd name="connsiteY1667" fmla="*/ 706115 h 6858000"/>
              <a:gd name="connsiteX1668" fmla="*/ 3506009 w 9906000"/>
              <a:gd name="connsiteY1668" fmla="*/ 468683 h 6858000"/>
              <a:gd name="connsiteX1669" fmla="*/ 9711105 w 9906000"/>
              <a:gd name="connsiteY1669" fmla="*/ 0 h 6858000"/>
              <a:gd name="connsiteX1670" fmla="*/ 9906000 w 9906000"/>
              <a:gd name="connsiteY1670" fmla="*/ 0 h 6858000"/>
              <a:gd name="connsiteX1671" fmla="*/ 9906000 w 9906000"/>
              <a:gd name="connsiteY1671" fmla="*/ 449195 h 6858000"/>
              <a:gd name="connsiteX1672" fmla="*/ 9723936 w 9906000"/>
              <a:gd name="connsiteY1672" fmla="*/ 449195 h 6858000"/>
              <a:gd name="connsiteX1673" fmla="*/ 9605221 w 9906000"/>
              <a:gd name="connsiteY1673" fmla="*/ 211767 h 6858000"/>
              <a:gd name="connsiteX1674" fmla="*/ 9158572 w 9906000"/>
              <a:gd name="connsiteY1674" fmla="*/ 0 h 6858000"/>
              <a:gd name="connsiteX1675" fmla="*/ 9663692 w 9906000"/>
              <a:gd name="connsiteY1675" fmla="*/ 0 h 6858000"/>
              <a:gd name="connsiteX1676" fmla="*/ 9567836 w 9906000"/>
              <a:gd name="connsiteY1676" fmla="*/ 191712 h 6858000"/>
              <a:gd name="connsiteX1677" fmla="*/ 9254427 w 9906000"/>
              <a:gd name="connsiteY1677" fmla="*/ 191712 h 6858000"/>
              <a:gd name="connsiteX1678" fmla="*/ 8772088 w 9906000"/>
              <a:gd name="connsiteY1678" fmla="*/ 0 h 6858000"/>
              <a:gd name="connsiteX1679" fmla="*/ 9111157 w 9906000"/>
              <a:gd name="connsiteY1679" fmla="*/ 0 h 6858000"/>
              <a:gd name="connsiteX1680" fmla="*/ 9217042 w 9906000"/>
              <a:gd name="connsiteY1680" fmla="*/ 211767 h 6858000"/>
              <a:gd name="connsiteX1681" fmla="*/ 9098327 w 9906000"/>
              <a:gd name="connsiteY1681" fmla="*/ 449195 h 6858000"/>
              <a:gd name="connsiteX1682" fmla="*/ 8784917 w 9906000"/>
              <a:gd name="connsiteY1682" fmla="*/ 449195 h 6858000"/>
              <a:gd name="connsiteX1683" fmla="*/ 8666217 w 9906000"/>
              <a:gd name="connsiteY1683" fmla="*/ 211767 h 6858000"/>
              <a:gd name="connsiteX1684" fmla="*/ 8219575 w 9906000"/>
              <a:gd name="connsiteY1684" fmla="*/ 0 h 6858000"/>
              <a:gd name="connsiteX1685" fmla="*/ 8724679 w 9906000"/>
              <a:gd name="connsiteY1685" fmla="*/ 0 h 6858000"/>
              <a:gd name="connsiteX1686" fmla="*/ 8628841 w 9906000"/>
              <a:gd name="connsiteY1686" fmla="*/ 191716 h 6858000"/>
              <a:gd name="connsiteX1687" fmla="*/ 8315432 w 9906000"/>
              <a:gd name="connsiteY1687" fmla="*/ 191716 h 6858000"/>
              <a:gd name="connsiteX1688" fmla="*/ 7833089 w 9906000"/>
              <a:gd name="connsiteY1688" fmla="*/ 0 h 6858000"/>
              <a:gd name="connsiteX1689" fmla="*/ 8172161 w 9906000"/>
              <a:gd name="connsiteY1689" fmla="*/ 0 h 6858000"/>
              <a:gd name="connsiteX1690" fmla="*/ 8278048 w 9906000"/>
              <a:gd name="connsiteY1690" fmla="*/ 211767 h 6858000"/>
              <a:gd name="connsiteX1691" fmla="*/ 8159331 w 9906000"/>
              <a:gd name="connsiteY1691" fmla="*/ 449195 h 6858000"/>
              <a:gd name="connsiteX1692" fmla="*/ 7845918 w 9906000"/>
              <a:gd name="connsiteY1692" fmla="*/ 449195 h 6858000"/>
              <a:gd name="connsiteX1693" fmla="*/ 7727201 w 9906000"/>
              <a:gd name="connsiteY1693" fmla="*/ 211767 h 6858000"/>
              <a:gd name="connsiteX1694" fmla="*/ 7280545 w 9906000"/>
              <a:gd name="connsiteY1694" fmla="*/ 0 h 6858000"/>
              <a:gd name="connsiteX1695" fmla="*/ 7785675 w 9906000"/>
              <a:gd name="connsiteY1695" fmla="*/ 0 h 6858000"/>
              <a:gd name="connsiteX1696" fmla="*/ 7689815 w 9906000"/>
              <a:gd name="connsiteY1696" fmla="*/ 191717 h 6858000"/>
              <a:gd name="connsiteX1697" fmla="*/ 7376403 w 9906000"/>
              <a:gd name="connsiteY1697" fmla="*/ 191717 h 6858000"/>
              <a:gd name="connsiteX1698" fmla="*/ 6894064 w 9906000"/>
              <a:gd name="connsiteY1698" fmla="*/ 0 h 6858000"/>
              <a:gd name="connsiteX1699" fmla="*/ 7233132 w 9906000"/>
              <a:gd name="connsiteY1699" fmla="*/ 0 h 6858000"/>
              <a:gd name="connsiteX1700" fmla="*/ 7339019 w 9906000"/>
              <a:gd name="connsiteY1700" fmla="*/ 211767 h 6858000"/>
              <a:gd name="connsiteX1701" fmla="*/ 7220303 w 9906000"/>
              <a:gd name="connsiteY1701" fmla="*/ 449195 h 6858000"/>
              <a:gd name="connsiteX1702" fmla="*/ 6906893 w 9906000"/>
              <a:gd name="connsiteY1702" fmla="*/ 449195 h 6858000"/>
              <a:gd name="connsiteX1703" fmla="*/ 6788177 w 9906000"/>
              <a:gd name="connsiteY1703" fmla="*/ 211767 h 6858000"/>
              <a:gd name="connsiteX1704" fmla="*/ 6341528 w 9906000"/>
              <a:gd name="connsiteY1704" fmla="*/ 0 h 6858000"/>
              <a:gd name="connsiteX1705" fmla="*/ 6846651 w 9906000"/>
              <a:gd name="connsiteY1705" fmla="*/ 0 h 6858000"/>
              <a:gd name="connsiteX1706" fmla="*/ 6750794 w 9906000"/>
              <a:gd name="connsiteY1706" fmla="*/ 191717 h 6858000"/>
              <a:gd name="connsiteX1707" fmla="*/ 6437385 w 9906000"/>
              <a:gd name="connsiteY1707" fmla="*/ 191717 h 6858000"/>
              <a:gd name="connsiteX1708" fmla="*/ 5955047 w 9906000"/>
              <a:gd name="connsiteY1708" fmla="*/ 0 h 6858000"/>
              <a:gd name="connsiteX1709" fmla="*/ 6294114 w 9906000"/>
              <a:gd name="connsiteY1709" fmla="*/ 0 h 6858000"/>
              <a:gd name="connsiteX1710" fmla="*/ 6400001 w 9906000"/>
              <a:gd name="connsiteY1710" fmla="*/ 211767 h 6858000"/>
              <a:gd name="connsiteX1711" fmla="*/ 6281285 w 9906000"/>
              <a:gd name="connsiteY1711" fmla="*/ 449195 h 6858000"/>
              <a:gd name="connsiteX1712" fmla="*/ 5967876 w 9906000"/>
              <a:gd name="connsiteY1712" fmla="*/ 449195 h 6858000"/>
              <a:gd name="connsiteX1713" fmla="*/ 5849160 w 9906000"/>
              <a:gd name="connsiteY1713" fmla="*/ 211767 h 6858000"/>
              <a:gd name="connsiteX1714" fmla="*/ 5402511 w 9906000"/>
              <a:gd name="connsiteY1714" fmla="*/ 0 h 6858000"/>
              <a:gd name="connsiteX1715" fmla="*/ 5907634 w 9906000"/>
              <a:gd name="connsiteY1715" fmla="*/ 0 h 6858000"/>
              <a:gd name="connsiteX1716" fmla="*/ 5811776 w 9906000"/>
              <a:gd name="connsiteY1716" fmla="*/ 191717 h 6858000"/>
              <a:gd name="connsiteX1717" fmla="*/ 5498367 w 9906000"/>
              <a:gd name="connsiteY1717" fmla="*/ 191717 h 6858000"/>
              <a:gd name="connsiteX1718" fmla="*/ 5016031 w 9906000"/>
              <a:gd name="connsiteY1718" fmla="*/ 0 h 6858000"/>
              <a:gd name="connsiteX1719" fmla="*/ 5355097 w 9906000"/>
              <a:gd name="connsiteY1719" fmla="*/ 0 h 6858000"/>
              <a:gd name="connsiteX1720" fmla="*/ 5460984 w 9906000"/>
              <a:gd name="connsiteY1720" fmla="*/ 211767 h 6858000"/>
              <a:gd name="connsiteX1721" fmla="*/ 5342268 w 9906000"/>
              <a:gd name="connsiteY1721" fmla="*/ 449195 h 6858000"/>
              <a:gd name="connsiteX1722" fmla="*/ 5028860 w 9906000"/>
              <a:gd name="connsiteY1722" fmla="*/ 449195 h 6858000"/>
              <a:gd name="connsiteX1723" fmla="*/ 4910142 w 9906000"/>
              <a:gd name="connsiteY1723" fmla="*/ 211767 h 6858000"/>
              <a:gd name="connsiteX1724" fmla="*/ 4467889 w 9906000"/>
              <a:gd name="connsiteY1724" fmla="*/ 0 h 6858000"/>
              <a:gd name="connsiteX1725" fmla="*/ 4973010 w 9906000"/>
              <a:gd name="connsiteY1725" fmla="*/ 0 h 6858000"/>
              <a:gd name="connsiteX1726" fmla="*/ 4877154 w 9906000"/>
              <a:gd name="connsiteY1726" fmla="*/ 191710 h 6858000"/>
              <a:gd name="connsiteX1727" fmla="*/ 4563744 w 9906000"/>
              <a:gd name="connsiteY1727" fmla="*/ 191710 h 6858000"/>
              <a:gd name="connsiteX1728" fmla="*/ 4081403 w 9906000"/>
              <a:gd name="connsiteY1728" fmla="*/ 0 h 6858000"/>
              <a:gd name="connsiteX1729" fmla="*/ 4420475 w 9906000"/>
              <a:gd name="connsiteY1729" fmla="*/ 0 h 6858000"/>
              <a:gd name="connsiteX1730" fmla="*/ 4526360 w 9906000"/>
              <a:gd name="connsiteY1730" fmla="*/ 211767 h 6858000"/>
              <a:gd name="connsiteX1731" fmla="*/ 4407644 w 9906000"/>
              <a:gd name="connsiteY1731" fmla="*/ 449195 h 6858000"/>
              <a:gd name="connsiteX1732" fmla="*/ 4094234 w 9906000"/>
              <a:gd name="connsiteY1732" fmla="*/ 449195 h 6858000"/>
              <a:gd name="connsiteX1733" fmla="*/ 3975518 w 9906000"/>
              <a:gd name="connsiteY1733" fmla="*/ 211767 h 6858000"/>
              <a:gd name="connsiteX1734" fmla="*/ 3528869 w 9906000"/>
              <a:gd name="connsiteY1734" fmla="*/ 0 h 6858000"/>
              <a:gd name="connsiteX1735" fmla="*/ 4033990 w 9906000"/>
              <a:gd name="connsiteY1735" fmla="*/ 0 h 6858000"/>
              <a:gd name="connsiteX1736" fmla="*/ 3938134 w 9906000"/>
              <a:gd name="connsiteY1736" fmla="*/ 191712 h 6858000"/>
              <a:gd name="connsiteX1737" fmla="*/ 3624725 w 9906000"/>
              <a:gd name="connsiteY1737" fmla="*/ 191712 h 6858000"/>
              <a:gd name="connsiteX1738" fmla="*/ 3142384 w 9906000"/>
              <a:gd name="connsiteY1738" fmla="*/ 0 h 6858000"/>
              <a:gd name="connsiteX1739" fmla="*/ 3481455 w 9906000"/>
              <a:gd name="connsiteY1739" fmla="*/ 0 h 6858000"/>
              <a:gd name="connsiteX1740" fmla="*/ 3587341 w 9906000"/>
              <a:gd name="connsiteY1740" fmla="*/ 211767 h 6858000"/>
              <a:gd name="connsiteX1741" fmla="*/ 3468625 w 9906000"/>
              <a:gd name="connsiteY1741" fmla="*/ 449195 h 6858000"/>
              <a:gd name="connsiteX1742" fmla="*/ 3155215 w 9906000"/>
              <a:gd name="connsiteY1742" fmla="*/ 449195 h 6858000"/>
              <a:gd name="connsiteX1743" fmla="*/ 3036499 w 9906000"/>
              <a:gd name="connsiteY1743" fmla="*/ 211767 h 6858000"/>
              <a:gd name="connsiteX1744" fmla="*/ 2589850 w 9906000"/>
              <a:gd name="connsiteY1744" fmla="*/ 0 h 6858000"/>
              <a:gd name="connsiteX1745" fmla="*/ 3094971 w 9906000"/>
              <a:gd name="connsiteY1745" fmla="*/ 0 h 6858000"/>
              <a:gd name="connsiteX1746" fmla="*/ 2999115 w 9906000"/>
              <a:gd name="connsiteY1746" fmla="*/ 191712 h 6858000"/>
              <a:gd name="connsiteX1747" fmla="*/ 2685706 w 9906000"/>
              <a:gd name="connsiteY1747" fmla="*/ 191712 h 6858000"/>
              <a:gd name="connsiteX1748" fmla="*/ 2203365 w 9906000"/>
              <a:gd name="connsiteY1748" fmla="*/ 0 h 6858000"/>
              <a:gd name="connsiteX1749" fmla="*/ 2542436 w 9906000"/>
              <a:gd name="connsiteY1749" fmla="*/ 0 h 6858000"/>
              <a:gd name="connsiteX1750" fmla="*/ 2648321 w 9906000"/>
              <a:gd name="connsiteY1750" fmla="*/ 211767 h 6858000"/>
              <a:gd name="connsiteX1751" fmla="*/ 2529605 w 9906000"/>
              <a:gd name="connsiteY1751" fmla="*/ 449195 h 6858000"/>
              <a:gd name="connsiteX1752" fmla="*/ 2216195 w 9906000"/>
              <a:gd name="connsiteY1752" fmla="*/ 449195 h 6858000"/>
              <a:gd name="connsiteX1753" fmla="*/ 2097479 w 9906000"/>
              <a:gd name="connsiteY1753" fmla="*/ 211767 h 6858000"/>
              <a:gd name="connsiteX1754" fmla="*/ 1650830 w 9906000"/>
              <a:gd name="connsiteY1754" fmla="*/ 0 h 6858000"/>
              <a:gd name="connsiteX1755" fmla="*/ 2155951 w 9906000"/>
              <a:gd name="connsiteY1755" fmla="*/ 0 h 6858000"/>
              <a:gd name="connsiteX1756" fmla="*/ 2060096 w 9906000"/>
              <a:gd name="connsiteY1756" fmla="*/ 191712 h 6858000"/>
              <a:gd name="connsiteX1757" fmla="*/ 1746686 w 9906000"/>
              <a:gd name="connsiteY1757" fmla="*/ 191712 h 6858000"/>
              <a:gd name="connsiteX1758" fmla="*/ 1264347 w 9906000"/>
              <a:gd name="connsiteY1758" fmla="*/ 0 h 6858000"/>
              <a:gd name="connsiteX1759" fmla="*/ 1603416 w 9906000"/>
              <a:gd name="connsiteY1759" fmla="*/ 0 h 6858000"/>
              <a:gd name="connsiteX1760" fmla="*/ 1709302 w 9906000"/>
              <a:gd name="connsiteY1760" fmla="*/ 211767 h 6858000"/>
              <a:gd name="connsiteX1761" fmla="*/ 1590586 w 9906000"/>
              <a:gd name="connsiteY1761" fmla="*/ 449195 h 6858000"/>
              <a:gd name="connsiteX1762" fmla="*/ 1277176 w 9906000"/>
              <a:gd name="connsiteY1762" fmla="*/ 449195 h 6858000"/>
              <a:gd name="connsiteX1763" fmla="*/ 1158476 w 9906000"/>
              <a:gd name="connsiteY1763" fmla="*/ 211767 h 6858000"/>
              <a:gd name="connsiteX1764" fmla="*/ 711833 w 9906000"/>
              <a:gd name="connsiteY1764" fmla="*/ 0 h 6858000"/>
              <a:gd name="connsiteX1765" fmla="*/ 1216939 w 9906000"/>
              <a:gd name="connsiteY1765" fmla="*/ 0 h 6858000"/>
              <a:gd name="connsiteX1766" fmla="*/ 1121100 w 9906000"/>
              <a:gd name="connsiteY1766" fmla="*/ 191716 h 6858000"/>
              <a:gd name="connsiteX1767" fmla="*/ 807692 w 9906000"/>
              <a:gd name="connsiteY1767" fmla="*/ 191716 h 6858000"/>
              <a:gd name="connsiteX1768" fmla="*/ 325348 w 9906000"/>
              <a:gd name="connsiteY1768" fmla="*/ 0 h 6858000"/>
              <a:gd name="connsiteX1769" fmla="*/ 664419 w 9906000"/>
              <a:gd name="connsiteY1769" fmla="*/ 0 h 6858000"/>
              <a:gd name="connsiteX1770" fmla="*/ 770307 w 9906000"/>
              <a:gd name="connsiteY1770" fmla="*/ 211767 h 6858000"/>
              <a:gd name="connsiteX1771" fmla="*/ 651590 w 9906000"/>
              <a:gd name="connsiteY1771" fmla="*/ 449195 h 6858000"/>
              <a:gd name="connsiteX1772" fmla="*/ 338177 w 9906000"/>
              <a:gd name="connsiteY1772" fmla="*/ 449195 h 6858000"/>
              <a:gd name="connsiteX1773" fmla="*/ 219460 w 9906000"/>
              <a:gd name="connsiteY1773" fmla="*/ 211767 h 6858000"/>
              <a:gd name="connsiteX1774" fmla="*/ 0 w 9906000"/>
              <a:gd name="connsiteY1774" fmla="*/ 0 h 6858000"/>
              <a:gd name="connsiteX1775" fmla="*/ 277935 w 9906000"/>
              <a:gd name="connsiteY1775" fmla="*/ 0 h 6858000"/>
              <a:gd name="connsiteX1776" fmla="*/ 182074 w 9906000"/>
              <a:gd name="connsiteY1776" fmla="*/ 191717 h 6858000"/>
              <a:gd name="connsiteX1777" fmla="*/ 0 w 9906000"/>
              <a:gd name="connsiteY1777" fmla="*/ 19171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</a:cxnLst>
            <a:rect l="l" t="t" r="r" b="b"/>
            <a:pathLst>
              <a:path w="9906000" h="6858000">
                <a:moveTo>
                  <a:pt x="9723936" y="6666284"/>
                </a:moveTo>
                <a:lnTo>
                  <a:pt x="9906000" y="6666284"/>
                </a:lnTo>
                <a:lnTo>
                  <a:pt x="9906000" y="6858000"/>
                </a:lnTo>
                <a:lnTo>
                  <a:pt x="9628079" y="6858000"/>
                </a:lnTo>
                <a:close/>
                <a:moveTo>
                  <a:pt x="8784917" y="6666284"/>
                </a:moveTo>
                <a:lnTo>
                  <a:pt x="9098327" y="6666284"/>
                </a:lnTo>
                <a:lnTo>
                  <a:pt x="9194184" y="6858000"/>
                </a:lnTo>
                <a:lnTo>
                  <a:pt x="8689065" y="6858000"/>
                </a:lnTo>
                <a:close/>
                <a:moveTo>
                  <a:pt x="7845911" y="6666284"/>
                </a:moveTo>
                <a:lnTo>
                  <a:pt x="8159322" y="6666284"/>
                </a:lnTo>
                <a:lnTo>
                  <a:pt x="8255181" y="6858000"/>
                </a:lnTo>
                <a:lnTo>
                  <a:pt x="7750052" y="6858000"/>
                </a:lnTo>
                <a:close/>
                <a:moveTo>
                  <a:pt x="6906888" y="6666284"/>
                </a:moveTo>
                <a:lnTo>
                  <a:pt x="7220297" y="6666284"/>
                </a:lnTo>
                <a:lnTo>
                  <a:pt x="7316155" y="6858000"/>
                </a:lnTo>
                <a:lnTo>
                  <a:pt x="6811029" y="6858000"/>
                </a:lnTo>
                <a:close/>
                <a:moveTo>
                  <a:pt x="5967869" y="6666284"/>
                </a:moveTo>
                <a:lnTo>
                  <a:pt x="6281279" y="6666284"/>
                </a:lnTo>
                <a:lnTo>
                  <a:pt x="6377137" y="6858000"/>
                </a:lnTo>
                <a:lnTo>
                  <a:pt x="5872012" y="6858000"/>
                </a:lnTo>
                <a:close/>
                <a:moveTo>
                  <a:pt x="5028850" y="6666284"/>
                </a:moveTo>
                <a:lnTo>
                  <a:pt x="5342260" y="6666284"/>
                </a:lnTo>
                <a:lnTo>
                  <a:pt x="5438119" y="6858000"/>
                </a:lnTo>
                <a:lnTo>
                  <a:pt x="4932994" y="6858000"/>
                </a:lnTo>
                <a:close/>
                <a:moveTo>
                  <a:pt x="4094234" y="6666284"/>
                </a:moveTo>
                <a:lnTo>
                  <a:pt x="4407644" y="6666284"/>
                </a:lnTo>
                <a:lnTo>
                  <a:pt x="4503502" y="6858000"/>
                </a:lnTo>
                <a:lnTo>
                  <a:pt x="3998376" y="6858000"/>
                </a:lnTo>
                <a:close/>
                <a:moveTo>
                  <a:pt x="3155215" y="6666284"/>
                </a:moveTo>
                <a:lnTo>
                  <a:pt x="3468624" y="6666284"/>
                </a:lnTo>
                <a:lnTo>
                  <a:pt x="3564482" y="6858000"/>
                </a:lnTo>
                <a:lnTo>
                  <a:pt x="3059356" y="6858000"/>
                </a:lnTo>
                <a:close/>
                <a:moveTo>
                  <a:pt x="2216195" y="6666284"/>
                </a:moveTo>
                <a:lnTo>
                  <a:pt x="2529605" y="6666284"/>
                </a:lnTo>
                <a:lnTo>
                  <a:pt x="2625463" y="6858000"/>
                </a:lnTo>
                <a:lnTo>
                  <a:pt x="2120337" y="6858000"/>
                </a:lnTo>
                <a:close/>
                <a:moveTo>
                  <a:pt x="1277175" y="6666284"/>
                </a:moveTo>
                <a:lnTo>
                  <a:pt x="1590585" y="6666284"/>
                </a:lnTo>
                <a:lnTo>
                  <a:pt x="1686444" y="6858000"/>
                </a:lnTo>
                <a:lnTo>
                  <a:pt x="1181324" y="6858000"/>
                </a:lnTo>
                <a:close/>
                <a:moveTo>
                  <a:pt x="338169" y="6666284"/>
                </a:moveTo>
                <a:lnTo>
                  <a:pt x="651580" y="6666284"/>
                </a:lnTo>
                <a:lnTo>
                  <a:pt x="747439" y="6858000"/>
                </a:lnTo>
                <a:lnTo>
                  <a:pt x="242310" y="6858000"/>
                </a:lnTo>
                <a:close/>
                <a:moveTo>
                  <a:pt x="8315422" y="6408796"/>
                </a:moveTo>
                <a:lnTo>
                  <a:pt x="8628831" y="6408796"/>
                </a:lnTo>
                <a:lnTo>
                  <a:pt x="8747533" y="6646223"/>
                </a:lnTo>
                <a:lnTo>
                  <a:pt x="8641657" y="6858000"/>
                </a:lnTo>
                <a:lnTo>
                  <a:pt x="8302595" y="6858000"/>
                </a:lnTo>
                <a:lnTo>
                  <a:pt x="8196706" y="6646223"/>
                </a:lnTo>
                <a:close/>
                <a:moveTo>
                  <a:pt x="7376397" y="6408796"/>
                </a:moveTo>
                <a:lnTo>
                  <a:pt x="7689809" y="6408796"/>
                </a:lnTo>
                <a:lnTo>
                  <a:pt x="7808527" y="6646223"/>
                </a:lnTo>
                <a:lnTo>
                  <a:pt x="7702637" y="6858000"/>
                </a:lnTo>
                <a:lnTo>
                  <a:pt x="7363570" y="6858000"/>
                </a:lnTo>
                <a:lnTo>
                  <a:pt x="7257681" y="6646223"/>
                </a:lnTo>
                <a:close/>
                <a:moveTo>
                  <a:pt x="6437379" y="6408796"/>
                </a:moveTo>
                <a:lnTo>
                  <a:pt x="6750788" y="6408796"/>
                </a:lnTo>
                <a:lnTo>
                  <a:pt x="6869503" y="6646223"/>
                </a:lnTo>
                <a:lnTo>
                  <a:pt x="6763616" y="6858000"/>
                </a:lnTo>
                <a:lnTo>
                  <a:pt x="6424552" y="6858000"/>
                </a:lnTo>
                <a:lnTo>
                  <a:pt x="6318663" y="6646223"/>
                </a:lnTo>
                <a:close/>
                <a:moveTo>
                  <a:pt x="5498361" y="6408796"/>
                </a:moveTo>
                <a:lnTo>
                  <a:pt x="5811769" y="6408796"/>
                </a:lnTo>
                <a:lnTo>
                  <a:pt x="5930485" y="6646223"/>
                </a:lnTo>
                <a:lnTo>
                  <a:pt x="5824597" y="6858000"/>
                </a:lnTo>
                <a:lnTo>
                  <a:pt x="5485534" y="6858000"/>
                </a:lnTo>
                <a:lnTo>
                  <a:pt x="5379644" y="6646223"/>
                </a:lnTo>
                <a:close/>
                <a:moveTo>
                  <a:pt x="807681" y="6408796"/>
                </a:moveTo>
                <a:lnTo>
                  <a:pt x="1121091" y="6408796"/>
                </a:lnTo>
                <a:lnTo>
                  <a:pt x="1239792" y="6646223"/>
                </a:lnTo>
                <a:lnTo>
                  <a:pt x="1133917" y="6858000"/>
                </a:lnTo>
                <a:lnTo>
                  <a:pt x="794853" y="6858000"/>
                </a:lnTo>
                <a:lnTo>
                  <a:pt x="688964" y="6646223"/>
                </a:lnTo>
                <a:close/>
                <a:moveTo>
                  <a:pt x="0" y="6408796"/>
                </a:moveTo>
                <a:lnTo>
                  <a:pt x="182068" y="6408796"/>
                </a:lnTo>
                <a:lnTo>
                  <a:pt x="300785" y="6646223"/>
                </a:lnTo>
                <a:lnTo>
                  <a:pt x="194895" y="6858000"/>
                </a:lnTo>
                <a:lnTo>
                  <a:pt x="0" y="6858000"/>
                </a:lnTo>
                <a:close/>
                <a:moveTo>
                  <a:pt x="9254427" y="6408795"/>
                </a:moveTo>
                <a:lnTo>
                  <a:pt x="9567836" y="6408795"/>
                </a:lnTo>
                <a:lnTo>
                  <a:pt x="9686553" y="6646223"/>
                </a:lnTo>
                <a:lnTo>
                  <a:pt x="9580664" y="6858000"/>
                </a:lnTo>
                <a:lnTo>
                  <a:pt x="9241600" y="6858000"/>
                </a:lnTo>
                <a:lnTo>
                  <a:pt x="9135711" y="6646223"/>
                </a:lnTo>
                <a:close/>
                <a:moveTo>
                  <a:pt x="4563744" y="6408795"/>
                </a:moveTo>
                <a:lnTo>
                  <a:pt x="4877154" y="6408795"/>
                </a:lnTo>
                <a:lnTo>
                  <a:pt x="4995870" y="6646223"/>
                </a:lnTo>
                <a:lnTo>
                  <a:pt x="4889981" y="6858000"/>
                </a:lnTo>
                <a:lnTo>
                  <a:pt x="4550917" y="6858000"/>
                </a:lnTo>
                <a:lnTo>
                  <a:pt x="4445028" y="6646223"/>
                </a:lnTo>
                <a:close/>
                <a:moveTo>
                  <a:pt x="3624724" y="6408795"/>
                </a:moveTo>
                <a:lnTo>
                  <a:pt x="3938133" y="6408795"/>
                </a:lnTo>
                <a:lnTo>
                  <a:pt x="4056850" y="6646223"/>
                </a:lnTo>
                <a:lnTo>
                  <a:pt x="3950961" y="6858000"/>
                </a:lnTo>
                <a:lnTo>
                  <a:pt x="3611897" y="6858000"/>
                </a:lnTo>
                <a:lnTo>
                  <a:pt x="3506008" y="6646223"/>
                </a:lnTo>
                <a:close/>
                <a:moveTo>
                  <a:pt x="2685705" y="6408795"/>
                </a:moveTo>
                <a:lnTo>
                  <a:pt x="2999115" y="6408795"/>
                </a:lnTo>
                <a:lnTo>
                  <a:pt x="3117831" y="6646223"/>
                </a:lnTo>
                <a:lnTo>
                  <a:pt x="3011942" y="6858000"/>
                </a:lnTo>
                <a:lnTo>
                  <a:pt x="2672878" y="6858000"/>
                </a:lnTo>
                <a:lnTo>
                  <a:pt x="2566989" y="6646223"/>
                </a:lnTo>
                <a:close/>
                <a:moveTo>
                  <a:pt x="1746685" y="6408795"/>
                </a:moveTo>
                <a:lnTo>
                  <a:pt x="2060095" y="6408795"/>
                </a:lnTo>
                <a:lnTo>
                  <a:pt x="2178811" y="6646223"/>
                </a:lnTo>
                <a:lnTo>
                  <a:pt x="2072923" y="6858000"/>
                </a:lnTo>
                <a:lnTo>
                  <a:pt x="1733857" y="6858000"/>
                </a:lnTo>
                <a:lnTo>
                  <a:pt x="1627969" y="6646223"/>
                </a:lnTo>
                <a:close/>
                <a:moveTo>
                  <a:pt x="6906893" y="6151884"/>
                </a:moveTo>
                <a:lnTo>
                  <a:pt x="7220303" y="6151884"/>
                </a:lnTo>
                <a:lnTo>
                  <a:pt x="7339019" y="6389308"/>
                </a:lnTo>
                <a:lnTo>
                  <a:pt x="7220303" y="6626736"/>
                </a:lnTo>
                <a:lnTo>
                  <a:pt x="6906893" y="6626736"/>
                </a:lnTo>
                <a:lnTo>
                  <a:pt x="6788177" y="6389308"/>
                </a:lnTo>
                <a:close/>
                <a:moveTo>
                  <a:pt x="5967876" y="6151884"/>
                </a:moveTo>
                <a:lnTo>
                  <a:pt x="6281285" y="6151884"/>
                </a:lnTo>
                <a:lnTo>
                  <a:pt x="6400001" y="6389308"/>
                </a:lnTo>
                <a:lnTo>
                  <a:pt x="6281285" y="6626736"/>
                </a:lnTo>
                <a:lnTo>
                  <a:pt x="5967876" y="6626736"/>
                </a:lnTo>
                <a:lnTo>
                  <a:pt x="5849160" y="6389308"/>
                </a:lnTo>
                <a:close/>
                <a:moveTo>
                  <a:pt x="5028860" y="6151884"/>
                </a:moveTo>
                <a:lnTo>
                  <a:pt x="5342268" y="6151884"/>
                </a:lnTo>
                <a:lnTo>
                  <a:pt x="5460984" y="6389308"/>
                </a:lnTo>
                <a:lnTo>
                  <a:pt x="5342268" y="6626736"/>
                </a:lnTo>
                <a:lnTo>
                  <a:pt x="5028860" y="6626736"/>
                </a:lnTo>
                <a:lnTo>
                  <a:pt x="4910143" y="6389308"/>
                </a:lnTo>
                <a:close/>
                <a:moveTo>
                  <a:pt x="7845918" y="6151883"/>
                </a:moveTo>
                <a:lnTo>
                  <a:pt x="8159331" y="6151883"/>
                </a:lnTo>
                <a:lnTo>
                  <a:pt x="8278048" y="6389308"/>
                </a:lnTo>
                <a:lnTo>
                  <a:pt x="8159331" y="6626736"/>
                </a:lnTo>
                <a:lnTo>
                  <a:pt x="7845918" y="6626736"/>
                </a:lnTo>
                <a:lnTo>
                  <a:pt x="7727201" y="6389308"/>
                </a:lnTo>
                <a:close/>
                <a:moveTo>
                  <a:pt x="338176" y="6151883"/>
                </a:moveTo>
                <a:lnTo>
                  <a:pt x="651590" y="6151883"/>
                </a:lnTo>
                <a:lnTo>
                  <a:pt x="770306" y="6389308"/>
                </a:lnTo>
                <a:lnTo>
                  <a:pt x="651590" y="6626736"/>
                </a:lnTo>
                <a:lnTo>
                  <a:pt x="338176" y="6626736"/>
                </a:lnTo>
                <a:lnTo>
                  <a:pt x="219460" y="6389308"/>
                </a:lnTo>
                <a:close/>
                <a:moveTo>
                  <a:pt x="9723936" y="6151880"/>
                </a:moveTo>
                <a:lnTo>
                  <a:pt x="9906000" y="6151880"/>
                </a:lnTo>
                <a:lnTo>
                  <a:pt x="9906000" y="6626736"/>
                </a:lnTo>
                <a:lnTo>
                  <a:pt x="9723936" y="6626736"/>
                </a:lnTo>
                <a:lnTo>
                  <a:pt x="9605221" y="6389308"/>
                </a:lnTo>
                <a:close/>
                <a:moveTo>
                  <a:pt x="8784917" y="6151880"/>
                </a:moveTo>
                <a:lnTo>
                  <a:pt x="9098327" y="6151880"/>
                </a:lnTo>
                <a:lnTo>
                  <a:pt x="9217042" y="6389308"/>
                </a:lnTo>
                <a:lnTo>
                  <a:pt x="9098327" y="6626736"/>
                </a:lnTo>
                <a:lnTo>
                  <a:pt x="8784917" y="6626736"/>
                </a:lnTo>
                <a:lnTo>
                  <a:pt x="8666217" y="6389308"/>
                </a:lnTo>
                <a:close/>
                <a:moveTo>
                  <a:pt x="4094234" y="6151880"/>
                </a:moveTo>
                <a:lnTo>
                  <a:pt x="4407644" y="6151880"/>
                </a:lnTo>
                <a:lnTo>
                  <a:pt x="4526360" y="6389308"/>
                </a:lnTo>
                <a:lnTo>
                  <a:pt x="4407644" y="6626736"/>
                </a:lnTo>
                <a:lnTo>
                  <a:pt x="4094234" y="6626736"/>
                </a:lnTo>
                <a:lnTo>
                  <a:pt x="3975518" y="6389308"/>
                </a:lnTo>
                <a:close/>
                <a:moveTo>
                  <a:pt x="3155215" y="6151880"/>
                </a:moveTo>
                <a:lnTo>
                  <a:pt x="3468624" y="6151880"/>
                </a:lnTo>
                <a:lnTo>
                  <a:pt x="3587340" y="6389308"/>
                </a:lnTo>
                <a:lnTo>
                  <a:pt x="3468624" y="6626736"/>
                </a:lnTo>
                <a:lnTo>
                  <a:pt x="3155215" y="6626736"/>
                </a:lnTo>
                <a:lnTo>
                  <a:pt x="3036498" y="6389308"/>
                </a:lnTo>
                <a:close/>
                <a:moveTo>
                  <a:pt x="2216195" y="6151880"/>
                </a:moveTo>
                <a:lnTo>
                  <a:pt x="2529605" y="6151880"/>
                </a:lnTo>
                <a:lnTo>
                  <a:pt x="2648321" y="6389308"/>
                </a:lnTo>
                <a:lnTo>
                  <a:pt x="2529605" y="6626736"/>
                </a:lnTo>
                <a:lnTo>
                  <a:pt x="2216195" y="6626736"/>
                </a:lnTo>
                <a:lnTo>
                  <a:pt x="2097479" y="6389308"/>
                </a:lnTo>
                <a:close/>
                <a:moveTo>
                  <a:pt x="1277175" y="6151880"/>
                </a:moveTo>
                <a:lnTo>
                  <a:pt x="1590585" y="6151880"/>
                </a:lnTo>
                <a:lnTo>
                  <a:pt x="1709302" y="6389308"/>
                </a:lnTo>
                <a:lnTo>
                  <a:pt x="1590585" y="6626736"/>
                </a:lnTo>
                <a:lnTo>
                  <a:pt x="1277175" y="6626736"/>
                </a:lnTo>
                <a:lnTo>
                  <a:pt x="1158476" y="6389308"/>
                </a:lnTo>
                <a:close/>
                <a:moveTo>
                  <a:pt x="8315432" y="5894392"/>
                </a:moveTo>
                <a:lnTo>
                  <a:pt x="8628841" y="5894392"/>
                </a:lnTo>
                <a:lnTo>
                  <a:pt x="8747533" y="6131823"/>
                </a:lnTo>
                <a:lnTo>
                  <a:pt x="8628841" y="6369257"/>
                </a:lnTo>
                <a:lnTo>
                  <a:pt x="8315432" y="6369257"/>
                </a:lnTo>
                <a:lnTo>
                  <a:pt x="8196716" y="6131823"/>
                </a:lnTo>
                <a:close/>
                <a:moveTo>
                  <a:pt x="7376403" y="5894392"/>
                </a:moveTo>
                <a:lnTo>
                  <a:pt x="7689815" y="5894392"/>
                </a:lnTo>
                <a:lnTo>
                  <a:pt x="7808534" y="6131823"/>
                </a:lnTo>
                <a:lnTo>
                  <a:pt x="7689815" y="6369257"/>
                </a:lnTo>
                <a:lnTo>
                  <a:pt x="7376403" y="6369257"/>
                </a:lnTo>
                <a:lnTo>
                  <a:pt x="7257686" y="6131823"/>
                </a:lnTo>
                <a:close/>
                <a:moveTo>
                  <a:pt x="6437385" y="5894392"/>
                </a:moveTo>
                <a:lnTo>
                  <a:pt x="6750794" y="5894392"/>
                </a:lnTo>
                <a:lnTo>
                  <a:pt x="6869509" y="6131823"/>
                </a:lnTo>
                <a:lnTo>
                  <a:pt x="6750794" y="6369257"/>
                </a:lnTo>
                <a:lnTo>
                  <a:pt x="6437385" y="6369257"/>
                </a:lnTo>
                <a:lnTo>
                  <a:pt x="6318669" y="6131823"/>
                </a:lnTo>
                <a:close/>
                <a:moveTo>
                  <a:pt x="5498367" y="5894392"/>
                </a:moveTo>
                <a:lnTo>
                  <a:pt x="5811776" y="5894392"/>
                </a:lnTo>
                <a:lnTo>
                  <a:pt x="5930492" y="6131823"/>
                </a:lnTo>
                <a:lnTo>
                  <a:pt x="5811776" y="6369257"/>
                </a:lnTo>
                <a:lnTo>
                  <a:pt x="5498367" y="6369257"/>
                </a:lnTo>
                <a:lnTo>
                  <a:pt x="5379652" y="6131823"/>
                </a:lnTo>
                <a:close/>
                <a:moveTo>
                  <a:pt x="807691" y="5894392"/>
                </a:moveTo>
                <a:lnTo>
                  <a:pt x="1121100" y="5894392"/>
                </a:lnTo>
                <a:lnTo>
                  <a:pt x="1239792" y="6131823"/>
                </a:lnTo>
                <a:lnTo>
                  <a:pt x="1121100" y="6369257"/>
                </a:lnTo>
                <a:lnTo>
                  <a:pt x="807691" y="6369257"/>
                </a:lnTo>
                <a:lnTo>
                  <a:pt x="688974" y="6131823"/>
                </a:lnTo>
                <a:close/>
                <a:moveTo>
                  <a:pt x="0" y="5894392"/>
                </a:moveTo>
                <a:lnTo>
                  <a:pt x="182074" y="5894392"/>
                </a:lnTo>
                <a:lnTo>
                  <a:pt x="300793" y="6131823"/>
                </a:lnTo>
                <a:lnTo>
                  <a:pt x="182074" y="6369257"/>
                </a:lnTo>
                <a:lnTo>
                  <a:pt x="0" y="6369257"/>
                </a:lnTo>
                <a:close/>
                <a:moveTo>
                  <a:pt x="9254427" y="5894388"/>
                </a:moveTo>
                <a:lnTo>
                  <a:pt x="9567836" y="5894388"/>
                </a:lnTo>
                <a:lnTo>
                  <a:pt x="9686553" y="6131820"/>
                </a:lnTo>
                <a:lnTo>
                  <a:pt x="9567836" y="6369252"/>
                </a:lnTo>
                <a:lnTo>
                  <a:pt x="9254427" y="6369252"/>
                </a:lnTo>
                <a:lnTo>
                  <a:pt x="9135711" y="6131820"/>
                </a:lnTo>
                <a:close/>
                <a:moveTo>
                  <a:pt x="4563744" y="5894388"/>
                </a:moveTo>
                <a:lnTo>
                  <a:pt x="4877154" y="5894388"/>
                </a:lnTo>
                <a:lnTo>
                  <a:pt x="4995870" y="6131819"/>
                </a:lnTo>
                <a:lnTo>
                  <a:pt x="4877154" y="6369251"/>
                </a:lnTo>
                <a:lnTo>
                  <a:pt x="4563744" y="6369251"/>
                </a:lnTo>
                <a:lnTo>
                  <a:pt x="4445028" y="6131819"/>
                </a:lnTo>
                <a:close/>
                <a:moveTo>
                  <a:pt x="3624724" y="5894388"/>
                </a:moveTo>
                <a:lnTo>
                  <a:pt x="3938133" y="5894388"/>
                </a:lnTo>
                <a:lnTo>
                  <a:pt x="4056850" y="6131819"/>
                </a:lnTo>
                <a:lnTo>
                  <a:pt x="3938133" y="6369252"/>
                </a:lnTo>
                <a:lnTo>
                  <a:pt x="3624724" y="6369252"/>
                </a:lnTo>
                <a:lnTo>
                  <a:pt x="3506008" y="6131819"/>
                </a:lnTo>
                <a:close/>
                <a:moveTo>
                  <a:pt x="2685705" y="5894388"/>
                </a:moveTo>
                <a:lnTo>
                  <a:pt x="2999115" y="5894388"/>
                </a:lnTo>
                <a:lnTo>
                  <a:pt x="3117831" y="6131820"/>
                </a:lnTo>
                <a:lnTo>
                  <a:pt x="2999115" y="6369252"/>
                </a:lnTo>
                <a:lnTo>
                  <a:pt x="2685705" y="6369252"/>
                </a:lnTo>
                <a:lnTo>
                  <a:pt x="2566989" y="6131820"/>
                </a:lnTo>
                <a:close/>
                <a:moveTo>
                  <a:pt x="1746685" y="5894388"/>
                </a:moveTo>
                <a:lnTo>
                  <a:pt x="2060095" y="5894388"/>
                </a:lnTo>
                <a:lnTo>
                  <a:pt x="2178811" y="6131820"/>
                </a:lnTo>
                <a:lnTo>
                  <a:pt x="2060095" y="6369252"/>
                </a:lnTo>
                <a:lnTo>
                  <a:pt x="1746685" y="6369252"/>
                </a:lnTo>
                <a:lnTo>
                  <a:pt x="1627969" y="6131820"/>
                </a:lnTo>
                <a:close/>
                <a:moveTo>
                  <a:pt x="7845920" y="5636901"/>
                </a:moveTo>
                <a:lnTo>
                  <a:pt x="8159332" y="5636901"/>
                </a:lnTo>
                <a:lnTo>
                  <a:pt x="8278050" y="5874331"/>
                </a:lnTo>
                <a:lnTo>
                  <a:pt x="8159332" y="6111764"/>
                </a:lnTo>
                <a:lnTo>
                  <a:pt x="7845920" y="6111764"/>
                </a:lnTo>
                <a:lnTo>
                  <a:pt x="7727202" y="5874331"/>
                </a:lnTo>
                <a:close/>
                <a:moveTo>
                  <a:pt x="6906894" y="5636901"/>
                </a:moveTo>
                <a:lnTo>
                  <a:pt x="7220303" y="5636901"/>
                </a:lnTo>
                <a:lnTo>
                  <a:pt x="7339020" y="5874331"/>
                </a:lnTo>
                <a:lnTo>
                  <a:pt x="7220303" y="6111764"/>
                </a:lnTo>
                <a:lnTo>
                  <a:pt x="6906894" y="6111764"/>
                </a:lnTo>
                <a:lnTo>
                  <a:pt x="6788178" y="5874331"/>
                </a:lnTo>
                <a:close/>
                <a:moveTo>
                  <a:pt x="5967876" y="5636901"/>
                </a:moveTo>
                <a:lnTo>
                  <a:pt x="6281286" y="5636901"/>
                </a:lnTo>
                <a:lnTo>
                  <a:pt x="6400002" y="5874331"/>
                </a:lnTo>
                <a:lnTo>
                  <a:pt x="6281286" y="6111764"/>
                </a:lnTo>
                <a:lnTo>
                  <a:pt x="5967876" y="6111764"/>
                </a:lnTo>
                <a:lnTo>
                  <a:pt x="5849161" y="5874331"/>
                </a:lnTo>
                <a:close/>
                <a:moveTo>
                  <a:pt x="5028860" y="5636901"/>
                </a:moveTo>
                <a:lnTo>
                  <a:pt x="5342269" y="5636901"/>
                </a:lnTo>
                <a:lnTo>
                  <a:pt x="5460985" y="5874331"/>
                </a:lnTo>
                <a:lnTo>
                  <a:pt x="5342269" y="6111764"/>
                </a:lnTo>
                <a:lnTo>
                  <a:pt x="5028860" y="6111764"/>
                </a:lnTo>
                <a:lnTo>
                  <a:pt x="4910143" y="5874331"/>
                </a:lnTo>
                <a:close/>
                <a:moveTo>
                  <a:pt x="338178" y="5636901"/>
                </a:moveTo>
                <a:lnTo>
                  <a:pt x="651591" y="5636901"/>
                </a:lnTo>
                <a:lnTo>
                  <a:pt x="770308" y="5874331"/>
                </a:lnTo>
                <a:lnTo>
                  <a:pt x="651591" y="6111764"/>
                </a:lnTo>
                <a:lnTo>
                  <a:pt x="338178" y="6111764"/>
                </a:lnTo>
                <a:lnTo>
                  <a:pt x="219460" y="5874331"/>
                </a:lnTo>
                <a:close/>
                <a:moveTo>
                  <a:pt x="9723936" y="5636896"/>
                </a:moveTo>
                <a:lnTo>
                  <a:pt x="9906000" y="5636896"/>
                </a:lnTo>
                <a:lnTo>
                  <a:pt x="9906000" y="6111761"/>
                </a:lnTo>
                <a:lnTo>
                  <a:pt x="9723936" y="6111761"/>
                </a:lnTo>
                <a:lnTo>
                  <a:pt x="9605221" y="5874328"/>
                </a:lnTo>
                <a:close/>
                <a:moveTo>
                  <a:pt x="8784917" y="5636896"/>
                </a:moveTo>
                <a:lnTo>
                  <a:pt x="9098327" y="5636896"/>
                </a:lnTo>
                <a:lnTo>
                  <a:pt x="9217042" y="5874328"/>
                </a:lnTo>
                <a:lnTo>
                  <a:pt x="9098327" y="6111761"/>
                </a:lnTo>
                <a:lnTo>
                  <a:pt x="8784917" y="6111761"/>
                </a:lnTo>
                <a:lnTo>
                  <a:pt x="8666219" y="5874328"/>
                </a:lnTo>
                <a:close/>
                <a:moveTo>
                  <a:pt x="4094234" y="5636896"/>
                </a:moveTo>
                <a:lnTo>
                  <a:pt x="4407644" y="5636896"/>
                </a:lnTo>
                <a:lnTo>
                  <a:pt x="4526360" y="5874328"/>
                </a:lnTo>
                <a:lnTo>
                  <a:pt x="4407644" y="6111760"/>
                </a:lnTo>
                <a:lnTo>
                  <a:pt x="4094234" y="6111760"/>
                </a:lnTo>
                <a:lnTo>
                  <a:pt x="3975518" y="5874328"/>
                </a:lnTo>
                <a:close/>
                <a:moveTo>
                  <a:pt x="3155215" y="5636896"/>
                </a:moveTo>
                <a:lnTo>
                  <a:pt x="3468624" y="5636896"/>
                </a:lnTo>
                <a:lnTo>
                  <a:pt x="3587340" y="5874328"/>
                </a:lnTo>
                <a:lnTo>
                  <a:pt x="3468624" y="6111760"/>
                </a:lnTo>
                <a:lnTo>
                  <a:pt x="3155215" y="6111760"/>
                </a:lnTo>
                <a:lnTo>
                  <a:pt x="3036498" y="5874328"/>
                </a:lnTo>
                <a:close/>
                <a:moveTo>
                  <a:pt x="2216195" y="5636896"/>
                </a:moveTo>
                <a:lnTo>
                  <a:pt x="2529605" y="5636896"/>
                </a:lnTo>
                <a:lnTo>
                  <a:pt x="2648321" y="5874328"/>
                </a:lnTo>
                <a:lnTo>
                  <a:pt x="2529605" y="6111761"/>
                </a:lnTo>
                <a:lnTo>
                  <a:pt x="2216195" y="6111761"/>
                </a:lnTo>
                <a:lnTo>
                  <a:pt x="2097479" y="5874328"/>
                </a:lnTo>
                <a:close/>
                <a:moveTo>
                  <a:pt x="1277175" y="5636896"/>
                </a:moveTo>
                <a:lnTo>
                  <a:pt x="1590585" y="5636896"/>
                </a:lnTo>
                <a:lnTo>
                  <a:pt x="1709302" y="5874328"/>
                </a:lnTo>
                <a:lnTo>
                  <a:pt x="1590585" y="6111761"/>
                </a:lnTo>
                <a:lnTo>
                  <a:pt x="1277175" y="6111761"/>
                </a:lnTo>
                <a:lnTo>
                  <a:pt x="1158477" y="5874328"/>
                </a:lnTo>
                <a:close/>
                <a:moveTo>
                  <a:pt x="6437386" y="5379409"/>
                </a:moveTo>
                <a:lnTo>
                  <a:pt x="6750794" y="5379409"/>
                </a:lnTo>
                <a:lnTo>
                  <a:pt x="6869511" y="5616841"/>
                </a:lnTo>
                <a:lnTo>
                  <a:pt x="6750794" y="5854271"/>
                </a:lnTo>
                <a:lnTo>
                  <a:pt x="6437386" y="5854271"/>
                </a:lnTo>
                <a:lnTo>
                  <a:pt x="6318671" y="5616841"/>
                </a:lnTo>
                <a:close/>
                <a:moveTo>
                  <a:pt x="5498369" y="5379409"/>
                </a:moveTo>
                <a:lnTo>
                  <a:pt x="5811777" y="5379409"/>
                </a:lnTo>
                <a:lnTo>
                  <a:pt x="5930493" y="5616841"/>
                </a:lnTo>
                <a:lnTo>
                  <a:pt x="5811777" y="5854272"/>
                </a:lnTo>
                <a:lnTo>
                  <a:pt x="5498369" y="5854272"/>
                </a:lnTo>
                <a:lnTo>
                  <a:pt x="5379652" y="5616841"/>
                </a:lnTo>
                <a:close/>
                <a:moveTo>
                  <a:pt x="7376403" y="5379409"/>
                </a:moveTo>
                <a:lnTo>
                  <a:pt x="7689816" y="5379409"/>
                </a:lnTo>
                <a:lnTo>
                  <a:pt x="7808536" y="5616841"/>
                </a:lnTo>
                <a:lnTo>
                  <a:pt x="7689816" y="5854271"/>
                </a:lnTo>
                <a:lnTo>
                  <a:pt x="7376403" y="5854271"/>
                </a:lnTo>
                <a:lnTo>
                  <a:pt x="7257687" y="5616841"/>
                </a:lnTo>
                <a:close/>
                <a:moveTo>
                  <a:pt x="0" y="5379409"/>
                </a:moveTo>
                <a:lnTo>
                  <a:pt x="182074" y="5379409"/>
                </a:lnTo>
                <a:lnTo>
                  <a:pt x="300794" y="5616841"/>
                </a:lnTo>
                <a:lnTo>
                  <a:pt x="182074" y="5854271"/>
                </a:lnTo>
                <a:lnTo>
                  <a:pt x="0" y="5854271"/>
                </a:lnTo>
                <a:close/>
                <a:moveTo>
                  <a:pt x="8315434" y="5379408"/>
                </a:moveTo>
                <a:lnTo>
                  <a:pt x="8628842" y="5379408"/>
                </a:lnTo>
                <a:lnTo>
                  <a:pt x="8747533" y="5616840"/>
                </a:lnTo>
                <a:lnTo>
                  <a:pt x="8628842" y="5854271"/>
                </a:lnTo>
                <a:lnTo>
                  <a:pt x="8315434" y="5854271"/>
                </a:lnTo>
                <a:lnTo>
                  <a:pt x="8196717" y="5616840"/>
                </a:lnTo>
                <a:close/>
                <a:moveTo>
                  <a:pt x="807692" y="5379408"/>
                </a:moveTo>
                <a:lnTo>
                  <a:pt x="1121101" y="5379408"/>
                </a:lnTo>
                <a:lnTo>
                  <a:pt x="1239792" y="5616840"/>
                </a:lnTo>
                <a:lnTo>
                  <a:pt x="1121101" y="5854271"/>
                </a:lnTo>
                <a:lnTo>
                  <a:pt x="807692" y="5854271"/>
                </a:lnTo>
                <a:lnTo>
                  <a:pt x="688976" y="5616840"/>
                </a:lnTo>
                <a:close/>
                <a:moveTo>
                  <a:pt x="9254427" y="5379405"/>
                </a:moveTo>
                <a:lnTo>
                  <a:pt x="9567836" y="5379405"/>
                </a:lnTo>
                <a:lnTo>
                  <a:pt x="9686553" y="5616837"/>
                </a:lnTo>
                <a:lnTo>
                  <a:pt x="9567836" y="5854269"/>
                </a:lnTo>
                <a:lnTo>
                  <a:pt x="9254427" y="5854269"/>
                </a:lnTo>
                <a:lnTo>
                  <a:pt x="9135711" y="5616837"/>
                </a:lnTo>
                <a:close/>
                <a:moveTo>
                  <a:pt x="2685705" y="5379405"/>
                </a:moveTo>
                <a:lnTo>
                  <a:pt x="2999115" y="5379405"/>
                </a:lnTo>
                <a:lnTo>
                  <a:pt x="3117831" y="5616836"/>
                </a:lnTo>
                <a:lnTo>
                  <a:pt x="2999115" y="5854268"/>
                </a:lnTo>
                <a:lnTo>
                  <a:pt x="2685705" y="5854268"/>
                </a:lnTo>
                <a:lnTo>
                  <a:pt x="2566989" y="5616836"/>
                </a:lnTo>
                <a:close/>
                <a:moveTo>
                  <a:pt x="1746685" y="5379405"/>
                </a:moveTo>
                <a:lnTo>
                  <a:pt x="2060095" y="5379405"/>
                </a:lnTo>
                <a:lnTo>
                  <a:pt x="2178811" y="5616837"/>
                </a:lnTo>
                <a:lnTo>
                  <a:pt x="2060095" y="5854269"/>
                </a:lnTo>
                <a:lnTo>
                  <a:pt x="1746685" y="5854269"/>
                </a:lnTo>
                <a:lnTo>
                  <a:pt x="1627969" y="5616837"/>
                </a:lnTo>
                <a:close/>
                <a:moveTo>
                  <a:pt x="4563744" y="5379404"/>
                </a:moveTo>
                <a:lnTo>
                  <a:pt x="4877154" y="5379404"/>
                </a:lnTo>
                <a:lnTo>
                  <a:pt x="4995870" y="5616836"/>
                </a:lnTo>
                <a:lnTo>
                  <a:pt x="4877154" y="5854267"/>
                </a:lnTo>
                <a:lnTo>
                  <a:pt x="4563744" y="5854267"/>
                </a:lnTo>
                <a:lnTo>
                  <a:pt x="4445028" y="5616836"/>
                </a:lnTo>
                <a:close/>
                <a:moveTo>
                  <a:pt x="3624724" y="5379404"/>
                </a:moveTo>
                <a:lnTo>
                  <a:pt x="3938133" y="5379404"/>
                </a:lnTo>
                <a:lnTo>
                  <a:pt x="4056850" y="5616836"/>
                </a:lnTo>
                <a:lnTo>
                  <a:pt x="3938133" y="5854267"/>
                </a:lnTo>
                <a:lnTo>
                  <a:pt x="3624724" y="5854267"/>
                </a:lnTo>
                <a:lnTo>
                  <a:pt x="3506008" y="5616836"/>
                </a:lnTo>
                <a:close/>
                <a:moveTo>
                  <a:pt x="7845921" y="5122204"/>
                </a:moveTo>
                <a:lnTo>
                  <a:pt x="8159333" y="5122204"/>
                </a:lnTo>
                <a:lnTo>
                  <a:pt x="8278051" y="5359636"/>
                </a:lnTo>
                <a:lnTo>
                  <a:pt x="8159333" y="5597068"/>
                </a:lnTo>
                <a:lnTo>
                  <a:pt x="7845921" y="5597068"/>
                </a:lnTo>
                <a:lnTo>
                  <a:pt x="7727203" y="5359636"/>
                </a:lnTo>
                <a:close/>
                <a:moveTo>
                  <a:pt x="6906894" y="5122204"/>
                </a:moveTo>
                <a:lnTo>
                  <a:pt x="7220303" y="5122204"/>
                </a:lnTo>
                <a:lnTo>
                  <a:pt x="7339020" y="5359636"/>
                </a:lnTo>
                <a:lnTo>
                  <a:pt x="7220303" y="5597068"/>
                </a:lnTo>
                <a:lnTo>
                  <a:pt x="6906894" y="5597068"/>
                </a:lnTo>
                <a:lnTo>
                  <a:pt x="6788180" y="5359636"/>
                </a:lnTo>
                <a:close/>
                <a:moveTo>
                  <a:pt x="5967878" y="5122204"/>
                </a:moveTo>
                <a:lnTo>
                  <a:pt x="6281286" y="5122204"/>
                </a:lnTo>
                <a:lnTo>
                  <a:pt x="6400003" y="5359636"/>
                </a:lnTo>
                <a:lnTo>
                  <a:pt x="6281286" y="5597068"/>
                </a:lnTo>
                <a:lnTo>
                  <a:pt x="5967878" y="5597068"/>
                </a:lnTo>
                <a:lnTo>
                  <a:pt x="5849161" y="5359636"/>
                </a:lnTo>
                <a:close/>
                <a:moveTo>
                  <a:pt x="5028860" y="5122204"/>
                </a:moveTo>
                <a:lnTo>
                  <a:pt x="5342269" y="5122204"/>
                </a:lnTo>
                <a:lnTo>
                  <a:pt x="5460986" y="5359636"/>
                </a:lnTo>
                <a:lnTo>
                  <a:pt x="5342269" y="5597068"/>
                </a:lnTo>
                <a:lnTo>
                  <a:pt x="5028860" y="5597068"/>
                </a:lnTo>
                <a:lnTo>
                  <a:pt x="4910145" y="5359636"/>
                </a:lnTo>
                <a:close/>
                <a:moveTo>
                  <a:pt x="338179" y="5122204"/>
                </a:moveTo>
                <a:lnTo>
                  <a:pt x="651591" y="5122204"/>
                </a:lnTo>
                <a:lnTo>
                  <a:pt x="770309" y="5359636"/>
                </a:lnTo>
                <a:lnTo>
                  <a:pt x="651591" y="5597068"/>
                </a:lnTo>
                <a:lnTo>
                  <a:pt x="338179" y="5597068"/>
                </a:lnTo>
                <a:lnTo>
                  <a:pt x="219461" y="5359636"/>
                </a:lnTo>
                <a:close/>
                <a:moveTo>
                  <a:pt x="9723936" y="5122199"/>
                </a:moveTo>
                <a:lnTo>
                  <a:pt x="9906000" y="5122199"/>
                </a:lnTo>
                <a:lnTo>
                  <a:pt x="9906000" y="5597063"/>
                </a:lnTo>
                <a:lnTo>
                  <a:pt x="9723936" y="5597063"/>
                </a:lnTo>
                <a:lnTo>
                  <a:pt x="9605221" y="5359631"/>
                </a:lnTo>
                <a:close/>
                <a:moveTo>
                  <a:pt x="8784917" y="5122199"/>
                </a:moveTo>
                <a:lnTo>
                  <a:pt x="9098327" y="5122199"/>
                </a:lnTo>
                <a:lnTo>
                  <a:pt x="9217042" y="5359631"/>
                </a:lnTo>
                <a:lnTo>
                  <a:pt x="9098327" y="5597063"/>
                </a:lnTo>
                <a:lnTo>
                  <a:pt x="8784917" y="5597063"/>
                </a:lnTo>
                <a:lnTo>
                  <a:pt x="8666220" y="5359631"/>
                </a:lnTo>
                <a:close/>
                <a:moveTo>
                  <a:pt x="4094234" y="5122199"/>
                </a:moveTo>
                <a:lnTo>
                  <a:pt x="4407644" y="5122199"/>
                </a:lnTo>
                <a:lnTo>
                  <a:pt x="4526360" y="5359631"/>
                </a:lnTo>
                <a:lnTo>
                  <a:pt x="4407644" y="5597063"/>
                </a:lnTo>
                <a:lnTo>
                  <a:pt x="4094234" y="5597063"/>
                </a:lnTo>
                <a:lnTo>
                  <a:pt x="3975518" y="5359631"/>
                </a:lnTo>
                <a:close/>
                <a:moveTo>
                  <a:pt x="3155215" y="5122199"/>
                </a:moveTo>
                <a:lnTo>
                  <a:pt x="3468624" y="5122199"/>
                </a:lnTo>
                <a:lnTo>
                  <a:pt x="3587340" y="5359631"/>
                </a:lnTo>
                <a:lnTo>
                  <a:pt x="3468624" y="5597063"/>
                </a:lnTo>
                <a:lnTo>
                  <a:pt x="3155215" y="5597063"/>
                </a:lnTo>
                <a:lnTo>
                  <a:pt x="3036498" y="5359631"/>
                </a:lnTo>
                <a:close/>
                <a:moveTo>
                  <a:pt x="2216195" y="5122199"/>
                </a:moveTo>
                <a:lnTo>
                  <a:pt x="2529605" y="5122199"/>
                </a:lnTo>
                <a:lnTo>
                  <a:pt x="2648321" y="5359631"/>
                </a:lnTo>
                <a:lnTo>
                  <a:pt x="2529605" y="5597063"/>
                </a:lnTo>
                <a:lnTo>
                  <a:pt x="2216195" y="5597063"/>
                </a:lnTo>
                <a:lnTo>
                  <a:pt x="2097479" y="5359631"/>
                </a:lnTo>
                <a:close/>
                <a:moveTo>
                  <a:pt x="1277175" y="5122199"/>
                </a:moveTo>
                <a:lnTo>
                  <a:pt x="1590585" y="5122199"/>
                </a:lnTo>
                <a:lnTo>
                  <a:pt x="1709302" y="5359631"/>
                </a:lnTo>
                <a:lnTo>
                  <a:pt x="1590585" y="5597063"/>
                </a:lnTo>
                <a:lnTo>
                  <a:pt x="1277175" y="5597063"/>
                </a:lnTo>
                <a:lnTo>
                  <a:pt x="1158479" y="5359631"/>
                </a:lnTo>
                <a:close/>
                <a:moveTo>
                  <a:pt x="6437387" y="4864711"/>
                </a:moveTo>
                <a:lnTo>
                  <a:pt x="6750796" y="4864711"/>
                </a:lnTo>
                <a:lnTo>
                  <a:pt x="6869511" y="5102142"/>
                </a:lnTo>
                <a:lnTo>
                  <a:pt x="6750796" y="5339575"/>
                </a:lnTo>
                <a:lnTo>
                  <a:pt x="6437387" y="5339575"/>
                </a:lnTo>
                <a:lnTo>
                  <a:pt x="6318671" y="5102142"/>
                </a:lnTo>
                <a:close/>
                <a:moveTo>
                  <a:pt x="5498370" y="4864711"/>
                </a:moveTo>
                <a:lnTo>
                  <a:pt x="5811778" y="4864711"/>
                </a:lnTo>
                <a:lnTo>
                  <a:pt x="5930494" y="5102143"/>
                </a:lnTo>
                <a:lnTo>
                  <a:pt x="5811778" y="5339575"/>
                </a:lnTo>
                <a:lnTo>
                  <a:pt x="5498370" y="5339575"/>
                </a:lnTo>
                <a:lnTo>
                  <a:pt x="5379653" y="5102143"/>
                </a:lnTo>
                <a:close/>
                <a:moveTo>
                  <a:pt x="8315435" y="4864710"/>
                </a:moveTo>
                <a:lnTo>
                  <a:pt x="8628844" y="4864710"/>
                </a:lnTo>
                <a:lnTo>
                  <a:pt x="8747533" y="5102142"/>
                </a:lnTo>
                <a:lnTo>
                  <a:pt x="8628844" y="5339575"/>
                </a:lnTo>
                <a:lnTo>
                  <a:pt x="8315435" y="5339575"/>
                </a:lnTo>
                <a:lnTo>
                  <a:pt x="8196719" y="5102142"/>
                </a:lnTo>
                <a:close/>
                <a:moveTo>
                  <a:pt x="7376405" y="4864710"/>
                </a:moveTo>
                <a:lnTo>
                  <a:pt x="7689819" y="4864710"/>
                </a:lnTo>
                <a:lnTo>
                  <a:pt x="7808537" y="5102142"/>
                </a:lnTo>
                <a:lnTo>
                  <a:pt x="7689819" y="5339575"/>
                </a:lnTo>
                <a:lnTo>
                  <a:pt x="7376405" y="5339575"/>
                </a:lnTo>
                <a:lnTo>
                  <a:pt x="7257688" y="5102142"/>
                </a:lnTo>
                <a:close/>
                <a:moveTo>
                  <a:pt x="807694" y="4864710"/>
                </a:moveTo>
                <a:lnTo>
                  <a:pt x="1121102" y="4864710"/>
                </a:lnTo>
                <a:lnTo>
                  <a:pt x="1239792" y="5102142"/>
                </a:lnTo>
                <a:lnTo>
                  <a:pt x="1121102" y="5339575"/>
                </a:lnTo>
                <a:lnTo>
                  <a:pt x="807694" y="5339575"/>
                </a:lnTo>
                <a:lnTo>
                  <a:pt x="688977" y="5102142"/>
                </a:lnTo>
                <a:close/>
                <a:moveTo>
                  <a:pt x="0" y="4864710"/>
                </a:moveTo>
                <a:lnTo>
                  <a:pt x="182077" y="4864710"/>
                </a:lnTo>
                <a:lnTo>
                  <a:pt x="300795" y="5102142"/>
                </a:lnTo>
                <a:lnTo>
                  <a:pt x="182077" y="5339575"/>
                </a:lnTo>
                <a:lnTo>
                  <a:pt x="0" y="5339575"/>
                </a:lnTo>
                <a:close/>
                <a:moveTo>
                  <a:pt x="9254427" y="4864706"/>
                </a:moveTo>
                <a:lnTo>
                  <a:pt x="9567836" y="4864706"/>
                </a:lnTo>
                <a:lnTo>
                  <a:pt x="9686553" y="5102139"/>
                </a:lnTo>
                <a:lnTo>
                  <a:pt x="9567836" y="5339570"/>
                </a:lnTo>
                <a:lnTo>
                  <a:pt x="9254427" y="5339570"/>
                </a:lnTo>
                <a:lnTo>
                  <a:pt x="9135711" y="5102139"/>
                </a:lnTo>
                <a:close/>
                <a:moveTo>
                  <a:pt x="2685705" y="4864706"/>
                </a:moveTo>
                <a:lnTo>
                  <a:pt x="2999115" y="4864706"/>
                </a:lnTo>
                <a:lnTo>
                  <a:pt x="3117831" y="5102139"/>
                </a:lnTo>
                <a:lnTo>
                  <a:pt x="2999115" y="5339570"/>
                </a:lnTo>
                <a:lnTo>
                  <a:pt x="2685705" y="5339570"/>
                </a:lnTo>
                <a:lnTo>
                  <a:pt x="2566989" y="5102139"/>
                </a:lnTo>
                <a:close/>
                <a:moveTo>
                  <a:pt x="1746685" y="4864706"/>
                </a:moveTo>
                <a:lnTo>
                  <a:pt x="2060095" y="4864706"/>
                </a:lnTo>
                <a:lnTo>
                  <a:pt x="2178811" y="5102139"/>
                </a:lnTo>
                <a:lnTo>
                  <a:pt x="2060095" y="5339570"/>
                </a:lnTo>
                <a:lnTo>
                  <a:pt x="1746685" y="5339570"/>
                </a:lnTo>
                <a:lnTo>
                  <a:pt x="1627969" y="5102139"/>
                </a:lnTo>
                <a:close/>
                <a:moveTo>
                  <a:pt x="4563744" y="4864706"/>
                </a:moveTo>
                <a:lnTo>
                  <a:pt x="4877154" y="4864706"/>
                </a:lnTo>
                <a:lnTo>
                  <a:pt x="4995870" y="5102138"/>
                </a:lnTo>
                <a:lnTo>
                  <a:pt x="4877154" y="5339570"/>
                </a:lnTo>
                <a:lnTo>
                  <a:pt x="4563744" y="5339570"/>
                </a:lnTo>
                <a:lnTo>
                  <a:pt x="4445028" y="5102138"/>
                </a:lnTo>
                <a:close/>
                <a:moveTo>
                  <a:pt x="3624724" y="4864706"/>
                </a:moveTo>
                <a:lnTo>
                  <a:pt x="3938133" y="4864706"/>
                </a:lnTo>
                <a:lnTo>
                  <a:pt x="4056850" y="5102138"/>
                </a:lnTo>
                <a:lnTo>
                  <a:pt x="3938133" y="5339570"/>
                </a:lnTo>
                <a:lnTo>
                  <a:pt x="3624724" y="5339570"/>
                </a:lnTo>
                <a:lnTo>
                  <a:pt x="3506008" y="5102138"/>
                </a:lnTo>
                <a:close/>
                <a:moveTo>
                  <a:pt x="7845922" y="4607217"/>
                </a:moveTo>
                <a:lnTo>
                  <a:pt x="8159334" y="4607217"/>
                </a:lnTo>
                <a:lnTo>
                  <a:pt x="8278053" y="4844651"/>
                </a:lnTo>
                <a:lnTo>
                  <a:pt x="8159334" y="5082083"/>
                </a:lnTo>
                <a:lnTo>
                  <a:pt x="7845922" y="5082083"/>
                </a:lnTo>
                <a:lnTo>
                  <a:pt x="7727204" y="4844651"/>
                </a:lnTo>
                <a:close/>
                <a:moveTo>
                  <a:pt x="6906895" y="4607217"/>
                </a:moveTo>
                <a:lnTo>
                  <a:pt x="7220305" y="4607217"/>
                </a:lnTo>
                <a:lnTo>
                  <a:pt x="7339021" y="4844651"/>
                </a:lnTo>
                <a:lnTo>
                  <a:pt x="7220305" y="5082083"/>
                </a:lnTo>
                <a:lnTo>
                  <a:pt x="6906895" y="5082083"/>
                </a:lnTo>
                <a:lnTo>
                  <a:pt x="6788180" y="4844651"/>
                </a:lnTo>
                <a:close/>
                <a:moveTo>
                  <a:pt x="5967878" y="4607217"/>
                </a:moveTo>
                <a:lnTo>
                  <a:pt x="6281288" y="4607217"/>
                </a:lnTo>
                <a:lnTo>
                  <a:pt x="6400003" y="4844652"/>
                </a:lnTo>
                <a:lnTo>
                  <a:pt x="6281288" y="5082083"/>
                </a:lnTo>
                <a:lnTo>
                  <a:pt x="5967878" y="5082083"/>
                </a:lnTo>
                <a:lnTo>
                  <a:pt x="5849163" y="4844652"/>
                </a:lnTo>
                <a:close/>
                <a:moveTo>
                  <a:pt x="5028861" y="4607217"/>
                </a:moveTo>
                <a:lnTo>
                  <a:pt x="5342271" y="4607217"/>
                </a:lnTo>
                <a:lnTo>
                  <a:pt x="5460988" y="4844652"/>
                </a:lnTo>
                <a:lnTo>
                  <a:pt x="5342271" y="5082083"/>
                </a:lnTo>
                <a:lnTo>
                  <a:pt x="5028861" y="5082083"/>
                </a:lnTo>
                <a:lnTo>
                  <a:pt x="4910146" y="4844652"/>
                </a:lnTo>
                <a:close/>
                <a:moveTo>
                  <a:pt x="338180" y="4607217"/>
                </a:moveTo>
                <a:lnTo>
                  <a:pt x="651593" y="4607217"/>
                </a:lnTo>
                <a:lnTo>
                  <a:pt x="770311" y="4844651"/>
                </a:lnTo>
                <a:lnTo>
                  <a:pt x="651593" y="5082083"/>
                </a:lnTo>
                <a:lnTo>
                  <a:pt x="338180" y="5082083"/>
                </a:lnTo>
                <a:lnTo>
                  <a:pt x="219462" y="4844651"/>
                </a:lnTo>
                <a:close/>
                <a:moveTo>
                  <a:pt x="8784917" y="4607214"/>
                </a:moveTo>
                <a:lnTo>
                  <a:pt x="9098327" y="4607214"/>
                </a:lnTo>
                <a:lnTo>
                  <a:pt x="9217042" y="4844647"/>
                </a:lnTo>
                <a:lnTo>
                  <a:pt x="9098327" y="5082079"/>
                </a:lnTo>
                <a:lnTo>
                  <a:pt x="8784917" y="5082079"/>
                </a:lnTo>
                <a:lnTo>
                  <a:pt x="8666222" y="4844647"/>
                </a:lnTo>
                <a:close/>
                <a:moveTo>
                  <a:pt x="1277175" y="4607214"/>
                </a:moveTo>
                <a:lnTo>
                  <a:pt x="1590585" y="4607214"/>
                </a:lnTo>
                <a:lnTo>
                  <a:pt x="1709302" y="4844647"/>
                </a:lnTo>
                <a:lnTo>
                  <a:pt x="1590585" y="5082079"/>
                </a:lnTo>
                <a:lnTo>
                  <a:pt x="1277175" y="5082079"/>
                </a:lnTo>
                <a:lnTo>
                  <a:pt x="1158480" y="4844647"/>
                </a:lnTo>
                <a:close/>
                <a:moveTo>
                  <a:pt x="9723936" y="4607213"/>
                </a:moveTo>
                <a:lnTo>
                  <a:pt x="9906000" y="4607213"/>
                </a:lnTo>
                <a:lnTo>
                  <a:pt x="9906000" y="5082078"/>
                </a:lnTo>
                <a:lnTo>
                  <a:pt x="9723936" y="5082078"/>
                </a:lnTo>
                <a:lnTo>
                  <a:pt x="9605221" y="4844647"/>
                </a:lnTo>
                <a:close/>
                <a:moveTo>
                  <a:pt x="3155215" y="4607213"/>
                </a:moveTo>
                <a:lnTo>
                  <a:pt x="3468624" y="4607213"/>
                </a:lnTo>
                <a:lnTo>
                  <a:pt x="3587340" y="4844646"/>
                </a:lnTo>
                <a:lnTo>
                  <a:pt x="3468624" y="5082078"/>
                </a:lnTo>
                <a:lnTo>
                  <a:pt x="3155215" y="5082078"/>
                </a:lnTo>
                <a:lnTo>
                  <a:pt x="3036498" y="4844646"/>
                </a:lnTo>
                <a:close/>
                <a:moveTo>
                  <a:pt x="2216195" y="4607213"/>
                </a:moveTo>
                <a:lnTo>
                  <a:pt x="2529605" y="4607213"/>
                </a:lnTo>
                <a:lnTo>
                  <a:pt x="2648321" y="4844647"/>
                </a:lnTo>
                <a:lnTo>
                  <a:pt x="2529605" y="5082078"/>
                </a:lnTo>
                <a:lnTo>
                  <a:pt x="2216195" y="5082078"/>
                </a:lnTo>
                <a:lnTo>
                  <a:pt x="2097479" y="4844647"/>
                </a:lnTo>
                <a:close/>
                <a:moveTo>
                  <a:pt x="4094234" y="4607213"/>
                </a:moveTo>
                <a:lnTo>
                  <a:pt x="4407644" y="4607213"/>
                </a:lnTo>
                <a:lnTo>
                  <a:pt x="4526360" y="4844646"/>
                </a:lnTo>
                <a:lnTo>
                  <a:pt x="4407644" y="5082078"/>
                </a:lnTo>
                <a:lnTo>
                  <a:pt x="4094234" y="5082078"/>
                </a:lnTo>
                <a:lnTo>
                  <a:pt x="3975518" y="4844646"/>
                </a:lnTo>
                <a:close/>
                <a:moveTo>
                  <a:pt x="8315437" y="4349725"/>
                </a:moveTo>
                <a:lnTo>
                  <a:pt x="8628844" y="4349725"/>
                </a:lnTo>
                <a:lnTo>
                  <a:pt x="8747533" y="4587157"/>
                </a:lnTo>
                <a:lnTo>
                  <a:pt x="8628844" y="4824588"/>
                </a:lnTo>
                <a:lnTo>
                  <a:pt x="8315437" y="4824588"/>
                </a:lnTo>
                <a:lnTo>
                  <a:pt x="8196720" y="4587157"/>
                </a:lnTo>
                <a:close/>
                <a:moveTo>
                  <a:pt x="7376405" y="4349725"/>
                </a:moveTo>
                <a:lnTo>
                  <a:pt x="7689819" y="4349725"/>
                </a:lnTo>
                <a:lnTo>
                  <a:pt x="7808538" y="4587157"/>
                </a:lnTo>
                <a:lnTo>
                  <a:pt x="7689819" y="4824588"/>
                </a:lnTo>
                <a:lnTo>
                  <a:pt x="7376405" y="4824588"/>
                </a:lnTo>
                <a:lnTo>
                  <a:pt x="7257689" y="4587157"/>
                </a:lnTo>
                <a:close/>
                <a:moveTo>
                  <a:pt x="6437387" y="4349725"/>
                </a:moveTo>
                <a:lnTo>
                  <a:pt x="6750797" y="4349725"/>
                </a:lnTo>
                <a:lnTo>
                  <a:pt x="6869512" y="4587158"/>
                </a:lnTo>
                <a:lnTo>
                  <a:pt x="6750797" y="4824588"/>
                </a:lnTo>
                <a:lnTo>
                  <a:pt x="6437387" y="4824588"/>
                </a:lnTo>
                <a:lnTo>
                  <a:pt x="6318672" y="4587158"/>
                </a:lnTo>
                <a:close/>
                <a:moveTo>
                  <a:pt x="5498370" y="4349725"/>
                </a:moveTo>
                <a:lnTo>
                  <a:pt x="5811778" y="4349725"/>
                </a:lnTo>
                <a:lnTo>
                  <a:pt x="5930495" y="4587158"/>
                </a:lnTo>
                <a:lnTo>
                  <a:pt x="5811778" y="4824588"/>
                </a:lnTo>
                <a:lnTo>
                  <a:pt x="5498370" y="4824588"/>
                </a:lnTo>
                <a:lnTo>
                  <a:pt x="5379654" y="4587158"/>
                </a:lnTo>
                <a:close/>
                <a:moveTo>
                  <a:pt x="807695" y="4349725"/>
                </a:moveTo>
                <a:lnTo>
                  <a:pt x="1121102" y="4349725"/>
                </a:lnTo>
                <a:lnTo>
                  <a:pt x="1239792" y="4587157"/>
                </a:lnTo>
                <a:lnTo>
                  <a:pt x="1121102" y="4824588"/>
                </a:lnTo>
                <a:lnTo>
                  <a:pt x="807695" y="4824588"/>
                </a:lnTo>
                <a:lnTo>
                  <a:pt x="688978" y="4587157"/>
                </a:lnTo>
                <a:close/>
                <a:moveTo>
                  <a:pt x="0" y="4349725"/>
                </a:moveTo>
                <a:lnTo>
                  <a:pt x="182078" y="4349725"/>
                </a:lnTo>
                <a:lnTo>
                  <a:pt x="300796" y="4587157"/>
                </a:lnTo>
                <a:lnTo>
                  <a:pt x="182078" y="4824588"/>
                </a:lnTo>
                <a:lnTo>
                  <a:pt x="0" y="4824588"/>
                </a:lnTo>
                <a:close/>
                <a:moveTo>
                  <a:pt x="9254427" y="4349722"/>
                </a:moveTo>
                <a:lnTo>
                  <a:pt x="9567836" y="4349722"/>
                </a:lnTo>
                <a:lnTo>
                  <a:pt x="9686553" y="4587153"/>
                </a:lnTo>
                <a:lnTo>
                  <a:pt x="9567836" y="4824585"/>
                </a:lnTo>
                <a:lnTo>
                  <a:pt x="9254427" y="4824585"/>
                </a:lnTo>
                <a:lnTo>
                  <a:pt x="9135711" y="4587153"/>
                </a:lnTo>
                <a:close/>
                <a:moveTo>
                  <a:pt x="2685705" y="4349722"/>
                </a:moveTo>
                <a:lnTo>
                  <a:pt x="2999115" y="4349722"/>
                </a:lnTo>
                <a:lnTo>
                  <a:pt x="3117831" y="4587153"/>
                </a:lnTo>
                <a:lnTo>
                  <a:pt x="2999115" y="4824585"/>
                </a:lnTo>
                <a:lnTo>
                  <a:pt x="2685705" y="4824585"/>
                </a:lnTo>
                <a:lnTo>
                  <a:pt x="2566989" y="4587153"/>
                </a:lnTo>
                <a:close/>
                <a:moveTo>
                  <a:pt x="1746685" y="4349722"/>
                </a:moveTo>
                <a:lnTo>
                  <a:pt x="2060095" y="4349722"/>
                </a:lnTo>
                <a:lnTo>
                  <a:pt x="2178811" y="4587153"/>
                </a:lnTo>
                <a:lnTo>
                  <a:pt x="2060095" y="4824585"/>
                </a:lnTo>
                <a:lnTo>
                  <a:pt x="1746685" y="4824585"/>
                </a:lnTo>
                <a:lnTo>
                  <a:pt x="1627969" y="4587153"/>
                </a:lnTo>
                <a:close/>
                <a:moveTo>
                  <a:pt x="4563744" y="4349721"/>
                </a:moveTo>
                <a:lnTo>
                  <a:pt x="4877154" y="4349721"/>
                </a:lnTo>
                <a:lnTo>
                  <a:pt x="4995870" y="4587153"/>
                </a:lnTo>
                <a:lnTo>
                  <a:pt x="4877154" y="4824584"/>
                </a:lnTo>
                <a:lnTo>
                  <a:pt x="4563744" y="4824584"/>
                </a:lnTo>
                <a:lnTo>
                  <a:pt x="4445028" y="4587153"/>
                </a:lnTo>
                <a:close/>
                <a:moveTo>
                  <a:pt x="3624724" y="4349721"/>
                </a:moveTo>
                <a:lnTo>
                  <a:pt x="3938133" y="4349721"/>
                </a:lnTo>
                <a:lnTo>
                  <a:pt x="4056850" y="4587153"/>
                </a:lnTo>
                <a:lnTo>
                  <a:pt x="3938133" y="4824584"/>
                </a:lnTo>
                <a:lnTo>
                  <a:pt x="3624724" y="4824584"/>
                </a:lnTo>
                <a:lnTo>
                  <a:pt x="3506008" y="4587153"/>
                </a:lnTo>
                <a:close/>
                <a:moveTo>
                  <a:pt x="7845923" y="4092521"/>
                </a:moveTo>
                <a:lnTo>
                  <a:pt x="8159337" y="4092521"/>
                </a:lnTo>
                <a:lnTo>
                  <a:pt x="8278054" y="4329952"/>
                </a:lnTo>
                <a:lnTo>
                  <a:pt x="8159337" y="4567384"/>
                </a:lnTo>
                <a:lnTo>
                  <a:pt x="7845923" y="4567384"/>
                </a:lnTo>
                <a:lnTo>
                  <a:pt x="7727205" y="4329952"/>
                </a:lnTo>
                <a:close/>
                <a:moveTo>
                  <a:pt x="6906896" y="4092521"/>
                </a:moveTo>
                <a:lnTo>
                  <a:pt x="7220306" y="4092521"/>
                </a:lnTo>
                <a:lnTo>
                  <a:pt x="7339022" y="4329952"/>
                </a:lnTo>
                <a:lnTo>
                  <a:pt x="7220306" y="4567384"/>
                </a:lnTo>
                <a:lnTo>
                  <a:pt x="6906896" y="4567384"/>
                </a:lnTo>
                <a:lnTo>
                  <a:pt x="6788181" y="4329952"/>
                </a:lnTo>
                <a:close/>
                <a:moveTo>
                  <a:pt x="5967880" y="4092521"/>
                </a:moveTo>
                <a:lnTo>
                  <a:pt x="6281289" y="4092521"/>
                </a:lnTo>
                <a:lnTo>
                  <a:pt x="6400005" y="4329953"/>
                </a:lnTo>
                <a:lnTo>
                  <a:pt x="6281289" y="4567384"/>
                </a:lnTo>
                <a:lnTo>
                  <a:pt x="5967880" y="4567384"/>
                </a:lnTo>
                <a:lnTo>
                  <a:pt x="5849163" y="4329953"/>
                </a:lnTo>
                <a:close/>
                <a:moveTo>
                  <a:pt x="5028863" y="4092521"/>
                </a:moveTo>
                <a:lnTo>
                  <a:pt x="5342272" y="4092521"/>
                </a:lnTo>
                <a:lnTo>
                  <a:pt x="5460988" y="4329953"/>
                </a:lnTo>
                <a:lnTo>
                  <a:pt x="5342272" y="4567384"/>
                </a:lnTo>
                <a:lnTo>
                  <a:pt x="5028863" y="4567384"/>
                </a:lnTo>
                <a:lnTo>
                  <a:pt x="4910147" y="4329953"/>
                </a:lnTo>
                <a:close/>
                <a:moveTo>
                  <a:pt x="338182" y="4092521"/>
                </a:moveTo>
                <a:lnTo>
                  <a:pt x="651595" y="4092521"/>
                </a:lnTo>
                <a:lnTo>
                  <a:pt x="770312" y="4329952"/>
                </a:lnTo>
                <a:lnTo>
                  <a:pt x="651595" y="4567384"/>
                </a:lnTo>
                <a:lnTo>
                  <a:pt x="338182" y="4567384"/>
                </a:lnTo>
                <a:lnTo>
                  <a:pt x="219464" y="4329952"/>
                </a:lnTo>
                <a:close/>
                <a:moveTo>
                  <a:pt x="9723936" y="4092517"/>
                </a:moveTo>
                <a:lnTo>
                  <a:pt x="9906000" y="4092517"/>
                </a:lnTo>
                <a:lnTo>
                  <a:pt x="9906000" y="4567379"/>
                </a:lnTo>
                <a:lnTo>
                  <a:pt x="9723936" y="4567379"/>
                </a:lnTo>
                <a:lnTo>
                  <a:pt x="9605221" y="4329949"/>
                </a:lnTo>
                <a:close/>
                <a:moveTo>
                  <a:pt x="8784917" y="4092517"/>
                </a:moveTo>
                <a:lnTo>
                  <a:pt x="9098327" y="4092517"/>
                </a:lnTo>
                <a:lnTo>
                  <a:pt x="9217042" y="4329949"/>
                </a:lnTo>
                <a:lnTo>
                  <a:pt x="9098327" y="4567380"/>
                </a:lnTo>
                <a:lnTo>
                  <a:pt x="8784917" y="4567380"/>
                </a:lnTo>
                <a:lnTo>
                  <a:pt x="8666223" y="4329949"/>
                </a:lnTo>
                <a:close/>
                <a:moveTo>
                  <a:pt x="4094234" y="4092517"/>
                </a:moveTo>
                <a:lnTo>
                  <a:pt x="4407644" y="4092517"/>
                </a:lnTo>
                <a:lnTo>
                  <a:pt x="4526360" y="4329948"/>
                </a:lnTo>
                <a:lnTo>
                  <a:pt x="4407644" y="4567379"/>
                </a:lnTo>
                <a:lnTo>
                  <a:pt x="4094234" y="4567379"/>
                </a:lnTo>
                <a:lnTo>
                  <a:pt x="3975518" y="4329948"/>
                </a:lnTo>
                <a:close/>
                <a:moveTo>
                  <a:pt x="3155215" y="4092517"/>
                </a:moveTo>
                <a:lnTo>
                  <a:pt x="3468624" y="4092517"/>
                </a:lnTo>
                <a:lnTo>
                  <a:pt x="3587340" y="4329948"/>
                </a:lnTo>
                <a:lnTo>
                  <a:pt x="3468624" y="4567379"/>
                </a:lnTo>
                <a:lnTo>
                  <a:pt x="3155215" y="4567379"/>
                </a:lnTo>
                <a:lnTo>
                  <a:pt x="3036498" y="4329948"/>
                </a:lnTo>
                <a:close/>
                <a:moveTo>
                  <a:pt x="2216195" y="4092517"/>
                </a:moveTo>
                <a:lnTo>
                  <a:pt x="2529605" y="4092517"/>
                </a:lnTo>
                <a:lnTo>
                  <a:pt x="2648321" y="4329949"/>
                </a:lnTo>
                <a:lnTo>
                  <a:pt x="2529605" y="4567379"/>
                </a:lnTo>
                <a:lnTo>
                  <a:pt x="2216195" y="4567379"/>
                </a:lnTo>
                <a:lnTo>
                  <a:pt x="2097479" y="4329949"/>
                </a:lnTo>
                <a:close/>
                <a:moveTo>
                  <a:pt x="1277175" y="4092517"/>
                </a:moveTo>
                <a:lnTo>
                  <a:pt x="1590585" y="4092517"/>
                </a:lnTo>
                <a:lnTo>
                  <a:pt x="1709302" y="4329949"/>
                </a:lnTo>
                <a:lnTo>
                  <a:pt x="1590585" y="4567380"/>
                </a:lnTo>
                <a:lnTo>
                  <a:pt x="1277175" y="4567380"/>
                </a:lnTo>
                <a:lnTo>
                  <a:pt x="1158481" y="4329949"/>
                </a:lnTo>
                <a:close/>
                <a:moveTo>
                  <a:pt x="7376406" y="3835029"/>
                </a:moveTo>
                <a:lnTo>
                  <a:pt x="7689819" y="3835029"/>
                </a:lnTo>
                <a:lnTo>
                  <a:pt x="7808539" y="4072460"/>
                </a:lnTo>
                <a:lnTo>
                  <a:pt x="7689819" y="4309892"/>
                </a:lnTo>
                <a:lnTo>
                  <a:pt x="7376406" y="4309892"/>
                </a:lnTo>
                <a:lnTo>
                  <a:pt x="7257689" y="4072460"/>
                </a:lnTo>
                <a:close/>
                <a:moveTo>
                  <a:pt x="6437389" y="3835029"/>
                </a:moveTo>
                <a:lnTo>
                  <a:pt x="6750797" y="3835029"/>
                </a:lnTo>
                <a:lnTo>
                  <a:pt x="6869512" y="4072460"/>
                </a:lnTo>
                <a:lnTo>
                  <a:pt x="6750797" y="4309892"/>
                </a:lnTo>
                <a:lnTo>
                  <a:pt x="6437389" y="4309892"/>
                </a:lnTo>
                <a:lnTo>
                  <a:pt x="6318673" y="4072460"/>
                </a:lnTo>
                <a:close/>
                <a:moveTo>
                  <a:pt x="5498372" y="3835029"/>
                </a:moveTo>
                <a:lnTo>
                  <a:pt x="5811780" y="3835029"/>
                </a:lnTo>
                <a:lnTo>
                  <a:pt x="5930495" y="4072461"/>
                </a:lnTo>
                <a:lnTo>
                  <a:pt x="5811780" y="4309892"/>
                </a:lnTo>
                <a:lnTo>
                  <a:pt x="5498372" y="4309892"/>
                </a:lnTo>
                <a:lnTo>
                  <a:pt x="5379655" y="4072461"/>
                </a:lnTo>
                <a:close/>
                <a:moveTo>
                  <a:pt x="0" y="3835029"/>
                </a:moveTo>
                <a:lnTo>
                  <a:pt x="182078" y="3835029"/>
                </a:lnTo>
                <a:lnTo>
                  <a:pt x="300798" y="4072460"/>
                </a:lnTo>
                <a:lnTo>
                  <a:pt x="182078" y="4309892"/>
                </a:lnTo>
                <a:lnTo>
                  <a:pt x="0" y="4309892"/>
                </a:lnTo>
                <a:close/>
                <a:moveTo>
                  <a:pt x="8315438" y="3835029"/>
                </a:moveTo>
                <a:lnTo>
                  <a:pt x="8628845" y="3835029"/>
                </a:lnTo>
                <a:lnTo>
                  <a:pt x="8747533" y="4072460"/>
                </a:lnTo>
                <a:lnTo>
                  <a:pt x="8628845" y="4309892"/>
                </a:lnTo>
                <a:lnTo>
                  <a:pt x="8315438" y="4309892"/>
                </a:lnTo>
                <a:lnTo>
                  <a:pt x="8196721" y="4072460"/>
                </a:lnTo>
                <a:close/>
                <a:moveTo>
                  <a:pt x="807696" y="3835029"/>
                </a:moveTo>
                <a:lnTo>
                  <a:pt x="1121105" y="3835029"/>
                </a:lnTo>
                <a:lnTo>
                  <a:pt x="1239792" y="4072460"/>
                </a:lnTo>
                <a:lnTo>
                  <a:pt x="1121105" y="4309892"/>
                </a:lnTo>
                <a:lnTo>
                  <a:pt x="807696" y="4309892"/>
                </a:lnTo>
                <a:lnTo>
                  <a:pt x="688979" y="4072460"/>
                </a:lnTo>
                <a:close/>
                <a:moveTo>
                  <a:pt x="9254427" y="3835025"/>
                </a:moveTo>
                <a:lnTo>
                  <a:pt x="9567836" y="3835025"/>
                </a:lnTo>
                <a:lnTo>
                  <a:pt x="9686553" y="4072456"/>
                </a:lnTo>
                <a:lnTo>
                  <a:pt x="9567836" y="4309888"/>
                </a:lnTo>
                <a:lnTo>
                  <a:pt x="9254427" y="4309888"/>
                </a:lnTo>
                <a:lnTo>
                  <a:pt x="9135711" y="4072456"/>
                </a:lnTo>
                <a:close/>
                <a:moveTo>
                  <a:pt x="3624724" y="3835025"/>
                </a:moveTo>
                <a:lnTo>
                  <a:pt x="3938133" y="3835025"/>
                </a:lnTo>
                <a:lnTo>
                  <a:pt x="4056850" y="4072455"/>
                </a:lnTo>
                <a:lnTo>
                  <a:pt x="3938133" y="4309888"/>
                </a:lnTo>
                <a:lnTo>
                  <a:pt x="3624724" y="4309888"/>
                </a:lnTo>
                <a:lnTo>
                  <a:pt x="3506008" y="4072455"/>
                </a:lnTo>
                <a:close/>
                <a:moveTo>
                  <a:pt x="2685705" y="3835025"/>
                </a:moveTo>
                <a:lnTo>
                  <a:pt x="2999115" y="3835025"/>
                </a:lnTo>
                <a:lnTo>
                  <a:pt x="3117831" y="4072456"/>
                </a:lnTo>
                <a:lnTo>
                  <a:pt x="2999115" y="4309888"/>
                </a:lnTo>
                <a:lnTo>
                  <a:pt x="2685705" y="4309888"/>
                </a:lnTo>
                <a:lnTo>
                  <a:pt x="2566989" y="4072456"/>
                </a:lnTo>
                <a:close/>
                <a:moveTo>
                  <a:pt x="1746685" y="3835025"/>
                </a:moveTo>
                <a:lnTo>
                  <a:pt x="2060095" y="3835025"/>
                </a:lnTo>
                <a:lnTo>
                  <a:pt x="2178811" y="4072456"/>
                </a:lnTo>
                <a:lnTo>
                  <a:pt x="2060095" y="4309888"/>
                </a:lnTo>
                <a:lnTo>
                  <a:pt x="1746685" y="4309888"/>
                </a:lnTo>
                <a:lnTo>
                  <a:pt x="1627969" y="4072456"/>
                </a:lnTo>
                <a:close/>
                <a:moveTo>
                  <a:pt x="4563744" y="3835024"/>
                </a:moveTo>
                <a:lnTo>
                  <a:pt x="4877154" y="3835024"/>
                </a:lnTo>
                <a:lnTo>
                  <a:pt x="4995870" y="4072455"/>
                </a:lnTo>
                <a:lnTo>
                  <a:pt x="4877154" y="4309888"/>
                </a:lnTo>
                <a:lnTo>
                  <a:pt x="4563744" y="4309888"/>
                </a:lnTo>
                <a:lnTo>
                  <a:pt x="4445028" y="4072455"/>
                </a:lnTo>
                <a:close/>
                <a:moveTo>
                  <a:pt x="5967880" y="3577538"/>
                </a:moveTo>
                <a:lnTo>
                  <a:pt x="6281289" y="3577538"/>
                </a:lnTo>
                <a:lnTo>
                  <a:pt x="6400005" y="3814970"/>
                </a:lnTo>
                <a:lnTo>
                  <a:pt x="6281289" y="4052401"/>
                </a:lnTo>
                <a:lnTo>
                  <a:pt x="5967880" y="4052401"/>
                </a:lnTo>
                <a:lnTo>
                  <a:pt x="5849164" y="3814970"/>
                </a:lnTo>
                <a:close/>
                <a:moveTo>
                  <a:pt x="5028863" y="3577538"/>
                </a:moveTo>
                <a:lnTo>
                  <a:pt x="5342272" y="3577538"/>
                </a:lnTo>
                <a:lnTo>
                  <a:pt x="5460989" y="3814970"/>
                </a:lnTo>
                <a:lnTo>
                  <a:pt x="5342272" y="4052401"/>
                </a:lnTo>
                <a:lnTo>
                  <a:pt x="5028863" y="4052401"/>
                </a:lnTo>
                <a:lnTo>
                  <a:pt x="4910147" y="3814970"/>
                </a:lnTo>
                <a:close/>
                <a:moveTo>
                  <a:pt x="7845925" y="3577538"/>
                </a:moveTo>
                <a:lnTo>
                  <a:pt x="8159337" y="3577538"/>
                </a:lnTo>
                <a:lnTo>
                  <a:pt x="8278054" y="3814969"/>
                </a:lnTo>
                <a:lnTo>
                  <a:pt x="8159337" y="4052401"/>
                </a:lnTo>
                <a:lnTo>
                  <a:pt x="7845925" y="4052401"/>
                </a:lnTo>
                <a:lnTo>
                  <a:pt x="7727206" y="3814969"/>
                </a:lnTo>
                <a:close/>
                <a:moveTo>
                  <a:pt x="6906897" y="3577538"/>
                </a:moveTo>
                <a:lnTo>
                  <a:pt x="7220307" y="3577538"/>
                </a:lnTo>
                <a:lnTo>
                  <a:pt x="7339023" y="3814970"/>
                </a:lnTo>
                <a:lnTo>
                  <a:pt x="7220307" y="4052401"/>
                </a:lnTo>
                <a:lnTo>
                  <a:pt x="6906897" y="4052401"/>
                </a:lnTo>
                <a:lnTo>
                  <a:pt x="6788181" y="3814970"/>
                </a:lnTo>
                <a:close/>
                <a:moveTo>
                  <a:pt x="338183" y="3577538"/>
                </a:moveTo>
                <a:lnTo>
                  <a:pt x="651595" y="3577538"/>
                </a:lnTo>
                <a:lnTo>
                  <a:pt x="770313" y="3814969"/>
                </a:lnTo>
                <a:lnTo>
                  <a:pt x="651595" y="4052401"/>
                </a:lnTo>
                <a:lnTo>
                  <a:pt x="338183" y="4052401"/>
                </a:lnTo>
                <a:lnTo>
                  <a:pt x="219464" y="3814969"/>
                </a:lnTo>
                <a:close/>
                <a:moveTo>
                  <a:pt x="9723936" y="3577533"/>
                </a:moveTo>
                <a:lnTo>
                  <a:pt x="9906000" y="3577533"/>
                </a:lnTo>
                <a:lnTo>
                  <a:pt x="9906000" y="4052397"/>
                </a:lnTo>
                <a:lnTo>
                  <a:pt x="9723936" y="4052397"/>
                </a:lnTo>
                <a:lnTo>
                  <a:pt x="9605221" y="3814965"/>
                </a:lnTo>
                <a:close/>
                <a:moveTo>
                  <a:pt x="8784917" y="3577533"/>
                </a:moveTo>
                <a:lnTo>
                  <a:pt x="9098327" y="3577533"/>
                </a:lnTo>
                <a:lnTo>
                  <a:pt x="9217042" y="3814965"/>
                </a:lnTo>
                <a:lnTo>
                  <a:pt x="9098327" y="4052397"/>
                </a:lnTo>
                <a:lnTo>
                  <a:pt x="8784917" y="4052397"/>
                </a:lnTo>
                <a:lnTo>
                  <a:pt x="8666225" y="3814965"/>
                </a:lnTo>
                <a:close/>
                <a:moveTo>
                  <a:pt x="4094234" y="3577533"/>
                </a:moveTo>
                <a:lnTo>
                  <a:pt x="4407644" y="3577533"/>
                </a:lnTo>
                <a:lnTo>
                  <a:pt x="4526360" y="3814965"/>
                </a:lnTo>
                <a:lnTo>
                  <a:pt x="4407644" y="4052396"/>
                </a:lnTo>
                <a:lnTo>
                  <a:pt x="4094234" y="4052396"/>
                </a:lnTo>
                <a:lnTo>
                  <a:pt x="3975518" y="3814965"/>
                </a:lnTo>
                <a:close/>
                <a:moveTo>
                  <a:pt x="3155215" y="3577533"/>
                </a:moveTo>
                <a:lnTo>
                  <a:pt x="3468624" y="3577533"/>
                </a:lnTo>
                <a:lnTo>
                  <a:pt x="3587340" y="3814965"/>
                </a:lnTo>
                <a:lnTo>
                  <a:pt x="3468624" y="4052397"/>
                </a:lnTo>
                <a:lnTo>
                  <a:pt x="3155215" y="4052397"/>
                </a:lnTo>
                <a:lnTo>
                  <a:pt x="3036498" y="3814965"/>
                </a:lnTo>
                <a:close/>
                <a:moveTo>
                  <a:pt x="2216195" y="3577533"/>
                </a:moveTo>
                <a:lnTo>
                  <a:pt x="2529605" y="3577533"/>
                </a:lnTo>
                <a:lnTo>
                  <a:pt x="2648321" y="3814965"/>
                </a:lnTo>
                <a:lnTo>
                  <a:pt x="2529605" y="4052397"/>
                </a:lnTo>
                <a:lnTo>
                  <a:pt x="2216195" y="4052397"/>
                </a:lnTo>
                <a:lnTo>
                  <a:pt x="2097479" y="3814965"/>
                </a:lnTo>
                <a:close/>
                <a:moveTo>
                  <a:pt x="1277175" y="3577533"/>
                </a:moveTo>
                <a:lnTo>
                  <a:pt x="1590585" y="3577533"/>
                </a:lnTo>
                <a:lnTo>
                  <a:pt x="1709302" y="3814965"/>
                </a:lnTo>
                <a:lnTo>
                  <a:pt x="1590585" y="4052397"/>
                </a:lnTo>
                <a:lnTo>
                  <a:pt x="1277175" y="4052397"/>
                </a:lnTo>
                <a:lnTo>
                  <a:pt x="1158482" y="3814965"/>
                </a:lnTo>
                <a:close/>
                <a:moveTo>
                  <a:pt x="5498373" y="3320047"/>
                </a:moveTo>
                <a:lnTo>
                  <a:pt x="5811781" y="3320047"/>
                </a:lnTo>
                <a:lnTo>
                  <a:pt x="5930497" y="3557478"/>
                </a:lnTo>
                <a:lnTo>
                  <a:pt x="5811781" y="3794910"/>
                </a:lnTo>
                <a:lnTo>
                  <a:pt x="5498373" y="3794910"/>
                </a:lnTo>
                <a:lnTo>
                  <a:pt x="5379656" y="3557478"/>
                </a:lnTo>
                <a:close/>
                <a:moveTo>
                  <a:pt x="8315438" y="3320046"/>
                </a:moveTo>
                <a:lnTo>
                  <a:pt x="8628847" y="3320046"/>
                </a:lnTo>
                <a:lnTo>
                  <a:pt x="8747533" y="3557477"/>
                </a:lnTo>
                <a:lnTo>
                  <a:pt x="8628847" y="3794909"/>
                </a:lnTo>
                <a:lnTo>
                  <a:pt x="8315438" y="3794909"/>
                </a:lnTo>
                <a:lnTo>
                  <a:pt x="8196722" y="3557477"/>
                </a:lnTo>
                <a:close/>
                <a:moveTo>
                  <a:pt x="7376407" y="3320046"/>
                </a:moveTo>
                <a:lnTo>
                  <a:pt x="7689820" y="3320046"/>
                </a:lnTo>
                <a:lnTo>
                  <a:pt x="7808540" y="3557478"/>
                </a:lnTo>
                <a:lnTo>
                  <a:pt x="7689820" y="3794909"/>
                </a:lnTo>
                <a:lnTo>
                  <a:pt x="7376407" y="3794909"/>
                </a:lnTo>
                <a:lnTo>
                  <a:pt x="7257691" y="3557478"/>
                </a:lnTo>
                <a:close/>
                <a:moveTo>
                  <a:pt x="6437390" y="3320046"/>
                </a:moveTo>
                <a:lnTo>
                  <a:pt x="6750799" y="3320046"/>
                </a:lnTo>
                <a:lnTo>
                  <a:pt x="6869514" y="3557478"/>
                </a:lnTo>
                <a:lnTo>
                  <a:pt x="6750799" y="3794910"/>
                </a:lnTo>
                <a:lnTo>
                  <a:pt x="6437390" y="3794910"/>
                </a:lnTo>
                <a:lnTo>
                  <a:pt x="6318674" y="3557478"/>
                </a:lnTo>
                <a:close/>
                <a:moveTo>
                  <a:pt x="807697" y="3320046"/>
                </a:moveTo>
                <a:lnTo>
                  <a:pt x="1121106" y="3320046"/>
                </a:lnTo>
                <a:lnTo>
                  <a:pt x="1239792" y="3557477"/>
                </a:lnTo>
                <a:lnTo>
                  <a:pt x="1121106" y="3794909"/>
                </a:lnTo>
                <a:lnTo>
                  <a:pt x="807697" y="3794909"/>
                </a:lnTo>
                <a:lnTo>
                  <a:pt x="688981" y="3557477"/>
                </a:lnTo>
                <a:close/>
                <a:moveTo>
                  <a:pt x="0" y="3320046"/>
                </a:moveTo>
                <a:lnTo>
                  <a:pt x="182079" y="3320046"/>
                </a:lnTo>
                <a:lnTo>
                  <a:pt x="300799" y="3557478"/>
                </a:lnTo>
                <a:lnTo>
                  <a:pt x="182079" y="3794909"/>
                </a:lnTo>
                <a:lnTo>
                  <a:pt x="0" y="3794909"/>
                </a:lnTo>
                <a:close/>
                <a:moveTo>
                  <a:pt x="9254427" y="3320043"/>
                </a:moveTo>
                <a:lnTo>
                  <a:pt x="9567836" y="3320043"/>
                </a:lnTo>
                <a:lnTo>
                  <a:pt x="9686553" y="3557474"/>
                </a:lnTo>
                <a:lnTo>
                  <a:pt x="9567836" y="3794905"/>
                </a:lnTo>
                <a:lnTo>
                  <a:pt x="9254427" y="3794905"/>
                </a:lnTo>
                <a:lnTo>
                  <a:pt x="9135711" y="3557474"/>
                </a:lnTo>
                <a:close/>
                <a:moveTo>
                  <a:pt x="1746685" y="3320042"/>
                </a:moveTo>
                <a:lnTo>
                  <a:pt x="2060095" y="3320042"/>
                </a:lnTo>
                <a:lnTo>
                  <a:pt x="2178811" y="3557474"/>
                </a:lnTo>
                <a:lnTo>
                  <a:pt x="2060095" y="3794905"/>
                </a:lnTo>
                <a:lnTo>
                  <a:pt x="1746685" y="3794905"/>
                </a:lnTo>
                <a:lnTo>
                  <a:pt x="1627969" y="3557474"/>
                </a:lnTo>
                <a:close/>
                <a:moveTo>
                  <a:pt x="3624724" y="3320042"/>
                </a:moveTo>
                <a:lnTo>
                  <a:pt x="3938133" y="3320042"/>
                </a:lnTo>
                <a:lnTo>
                  <a:pt x="4056850" y="3557473"/>
                </a:lnTo>
                <a:lnTo>
                  <a:pt x="3938133" y="3794904"/>
                </a:lnTo>
                <a:lnTo>
                  <a:pt x="3624724" y="3794904"/>
                </a:lnTo>
                <a:lnTo>
                  <a:pt x="3506008" y="3557473"/>
                </a:lnTo>
                <a:close/>
                <a:moveTo>
                  <a:pt x="2685705" y="3320042"/>
                </a:moveTo>
                <a:lnTo>
                  <a:pt x="2999115" y="3320042"/>
                </a:lnTo>
                <a:lnTo>
                  <a:pt x="3117831" y="3557474"/>
                </a:lnTo>
                <a:lnTo>
                  <a:pt x="2999115" y="3794904"/>
                </a:lnTo>
                <a:lnTo>
                  <a:pt x="2685705" y="3794904"/>
                </a:lnTo>
                <a:lnTo>
                  <a:pt x="2566989" y="3557474"/>
                </a:lnTo>
                <a:close/>
                <a:moveTo>
                  <a:pt x="4563744" y="3320041"/>
                </a:moveTo>
                <a:lnTo>
                  <a:pt x="4877154" y="3320041"/>
                </a:lnTo>
                <a:lnTo>
                  <a:pt x="4995870" y="3557473"/>
                </a:lnTo>
                <a:lnTo>
                  <a:pt x="4877154" y="3794904"/>
                </a:lnTo>
                <a:lnTo>
                  <a:pt x="4563744" y="3794904"/>
                </a:lnTo>
                <a:lnTo>
                  <a:pt x="4445028" y="3557473"/>
                </a:lnTo>
                <a:close/>
                <a:moveTo>
                  <a:pt x="9723936" y="3063095"/>
                </a:moveTo>
                <a:lnTo>
                  <a:pt x="9906000" y="3063095"/>
                </a:lnTo>
                <a:lnTo>
                  <a:pt x="9906000" y="3537959"/>
                </a:lnTo>
                <a:lnTo>
                  <a:pt x="9723936" y="3537959"/>
                </a:lnTo>
                <a:lnTo>
                  <a:pt x="9605221" y="3300527"/>
                </a:lnTo>
                <a:close/>
                <a:moveTo>
                  <a:pt x="8784917" y="3063095"/>
                </a:moveTo>
                <a:lnTo>
                  <a:pt x="9098327" y="3063095"/>
                </a:lnTo>
                <a:lnTo>
                  <a:pt x="9217042" y="3300527"/>
                </a:lnTo>
                <a:lnTo>
                  <a:pt x="9098327" y="3537959"/>
                </a:lnTo>
                <a:lnTo>
                  <a:pt x="8784917" y="3537959"/>
                </a:lnTo>
                <a:lnTo>
                  <a:pt x="8666202" y="3300527"/>
                </a:lnTo>
                <a:close/>
                <a:moveTo>
                  <a:pt x="7845904" y="3063095"/>
                </a:moveTo>
                <a:lnTo>
                  <a:pt x="8159316" y="3063095"/>
                </a:lnTo>
                <a:lnTo>
                  <a:pt x="8278032" y="3300527"/>
                </a:lnTo>
                <a:lnTo>
                  <a:pt x="8159316" y="3537959"/>
                </a:lnTo>
                <a:lnTo>
                  <a:pt x="7845904" y="3537959"/>
                </a:lnTo>
                <a:lnTo>
                  <a:pt x="7727188" y="3300527"/>
                </a:lnTo>
                <a:close/>
                <a:moveTo>
                  <a:pt x="6906883" y="3063095"/>
                </a:moveTo>
                <a:lnTo>
                  <a:pt x="7220293" y="3063095"/>
                </a:lnTo>
                <a:lnTo>
                  <a:pt x="7339009" y="3300527"/>
                </a:lnTo>
                <a:lnTo>
                  <a:pt x="7220293" y="3537959"/>
                </a:lnTo>
                <a:lnTo>
                  <a:pt x="6906883" y="3537959"/>
                </a:lnTo>
                <a:lnTo>
                  <a:pt x="6788168" y="3300527"/>
                </a:lnTo>
                <a:close/>
                <a:moveTo>
                  <a:pt x="5967864" y="3063095"/>
                </a:moveTo>
                <a:lnTo>
                  <a:pt x="6281274" y="3063095"/>
                </a:lnTo>
                <a:lnTo>
                  <a:pt x="6399990" y="3300527"/>
                </a:lnTo>
                <a:lnTo>
                  <a:pt x="6281274" y="3537959"/>
                </a:lnTo>
                <a:lnTo>
                  <a:pt x="5967864" y="3537959"/>
                </a:lnTo>
                <a:lnTo>
                  <a:pt x="5849149" y="3300527"/>
                </a:lnTo>
                <a:close/>
                <a:moveTo>
                  <a:pt x="5028847" y="3063095"/>
                </a:moveTo>
                <a:lnTo>
                  <a:pt x="5342256" y="3063095"/>
                </a:lnTo>
                <a:lnTo>
                  <a:pt x="5460972" y="3300527"/>
                </a:lnTo>
                <a:lnTo>
                  <a:pt x="5342256" y="3537959"/>
                </a:lnTo>
                <a:lnTo>
                  <a:pt x="5028847" y="3537959"/>
                </a:lnTo>
                <a:lnTo>
                  <a:pt x="4910131" y="3300527"/>
                </a:lnTo>
                <a:close/>
                <a:moveTo>
                  <a:pt x="4094234" y="3063095"/>
                </a:moveTo>
                <a:lnTo>
                  <a:pt x="4407644" y="3063095"/>
                </a:lnTo>
                <a:lnTo>
                  <a:pt x="4526360" y="3300528"/>
                </a:lnTo>
                <a:lnTo>
                  <a:pt x="4407644" y="3537959"/>
                </a:lnTo>
                <a:lnTo>
                  <a:pt x="4094234" y="3537959"/>
                </a:lnTo>
                <a:lnTo>
                  <a:pt x="3975518" y="3300528"/>
                </a:lnTo>
                <a:close/>
                <a:moveTo>
                  <a:pt x="3155215" y="3063095"/>
                </a:moveTo>
                <a:lnTo>
                  <a:pt x="3468625" y="3063095"/>
                </a:lnTo>
                <a:lnTo>
                  <a:pt x="3587341" y="3300528"/>
                </a:lnTo>
                <a:lnTo>
                  <a:pt x="3468625" y="3537959"/>
                </a:lnTo>
                <a:lnTo>
                  <a:pt x="3155215" y="3537959"/>
                </a:lnTo>
                <a:lnTo>
                  <a:pt x="3036499" y="3300528"/>
                </a:lnTo>
                <a:close/>
                <a:moveTo>
                  <a:pt x="2216195" y="3063095"/>
                </a:moveTo>
                <a:lnTo>
                  <a:pt x="2529605" y="3063095"/>
                </a:lnTo>
                <a:lnTo>
                  <a:pt x="2648321" y="3300528"/>
                </a:lnTo>
                <a:lnTo>
                  <a:pt x="2529605" y="3537959"/>
                </a:lnTo>
                <a:lnTo>
                  <a:pt x="2216195" y="3537959"/>
                </a:lnTo>
                <a:lnTo>
                  <a:pt x="2097479" y="3300528"/>
                </a:lnTo>
                <a:close/>
                <a:moveTo>
                  <a:pt x="1277176" y="3063095"/>
                </a:moveTo>
                <a:lnTo>
                  <a:pt x="1590586" y="3063095"/>
                </a:lnTo>
                <a:lnTo>
                  <a:pt x="1709302" y="3300528"/>
                </a:lnTo>
                <a:lnTo>
                  <a:pt x="1590586" y="3537959"/>
                </a:lnTo>
                <a:lnTo>
                  <a:pt x="1277176" y="3537959"/>
                </a:lnTo>
                <a:lnTo>
                  <a:pt x="1158461" y="3300528"/>
                </a:lnTo>
                <a:close/>
                <a:moveTo>
                  <a:pt x="338163" y="3063095"/>
                </a:moveTo>
                <a:lnTo>
                  <a:pt x="651575" y="3063095"/>
                </a:lnTo>
                <a:lnTo>
                  <a:pt x="770291" y="3300528"/>
                </a:lnTo>
                <a:lnTo>
                  <a:pt x="651575" y="3537959"/>
                </a:lnTo>
                <a:lnTo>
                  <a:pt x="338163" y="3537959"/>
                </a:lnTo>
                <a:lnTo>
                  <a:pt x="219447" y="3300528"/>
                </a:lnTo>
                <a:close/>
                <a:moveTo>
                  <a:pt x="9254427" y="2805602"/>
                </a:moveTo>
                <a:lnTo>
                  <a:pt x="9567836" y="2805602"/>
                </a:lnTo>
                <a:lnTo>
                  <a:pt x="9686553" y="3043035"/>
                </a:lnTo>
                <a:lnTo>
                  <a:pt x="9567836" y="3280467"/>
                </a:lnTo>
                <a:lnTo>
                  <a:pt x="9254427" y="3280467"/>
                </a:lnTo>
                <a:lnTo>
                  <a:pt x="9135711" y="3043035"/>
                </a:lnTo>
                <a:close/>
                <a:moveTo>
                  <a:pt x="8315416" y="2805602"/>
                </a:moveTo>
                <a:lnTo>
                  <a:pt x="8628825" y="2805602"/>
                </a:lnTo>
                <a:lnTo>
                  <a:pt x="8747533" y="3043035"/>
                </a:lnTo>
                <a:lnTo>
                  <a:pt x="8628825" y="3280467"/>
                </a:lnTo>
                <a:lnTo>
                  <a:pt x="8315416" y="3280467"/>
                </a:lnTo>
                <a:lnTo>
                  <a:pt x="8196699" y="3043035"/>
                </a:lnTo>
                <a:close/>
                <a:moveTo>
                  <a:pt x="7376392" y="2805602"/>
                </a:moveTo>
                <a:lnTo>
                  <a:pt x="7689804" y="2805602"/>
                </a:lnTo>
                <a:lnTo>
                  <a:pt x="7808520" y="3043035"/>
                </a:lnTo>
                <a:lnTo>
                  <a:pt x="7689804" y="3280467"/>
                </a:lnTo>
                <a:lnTo>
                  <a:pt x="7376392" y="3280467"/>
                </a:lnTo>
                <a:lnTo>
                  <a:pt x="7257677" y="3043035"/>
                </a:lnTo>
                <a:close/>
                <a:moveTo>
                  <a:pt x="6437374" y="2805602"/>
                </a:moveTo>
                <a:lnTo>
                  <a:pt x="6750783" y="2805602"/>
                </a:lnTo>
                <a:lnTo>
                  <a:pt x="6869500" y="3043035"/>
                </a:lnTo>
                <a:lnTo>
                  <a:pt x="6750783" y="3280467"/>
                </a:lnTo>
                <a:lnTo>
                  <a:pt x="6437374" y="3280467"/>
                </a:lnTo>
                <a:lnTo>
                  <a:pt x="6318658" y="3043035"/>
                </a:lnTo>
                <a:close/>
                <a:moveTo>
                  <a:pt x="5498355" y="2805602"/>
                </a:moveTo>
                <a:lnTo>
                  <a:pt x="5811765" y="2805602"/>
                </a:lnTo>
                <a:lnTo>
                  <a:pt x="5930481" y="3043035"/>
                </a:lnTo>
                <a:lnTo>
                  <a:pt x="5811765" y="3280467"/>
                </a:lnTo>
                <a:lnTo>
                  <a:pt x="5498355" y="3280467"/>
                </a:lnTo>
                <a:lnTo>
                  <a:pt x="5379640" y="3043035"/>
                </a:lnTo>
                <a:close/>
                <a:moveTo>
                  <a:pt x="4563744" y="2805602"/>
                </a:moveTo>
                <a:lnTo>
                  <a:pt x="4877154" y="2805602"/>
                </a:lnTo>
                <a:lnTo>
                  <a:pt x="4995870" y="3043035"/>
                </a:lnTo>
                <a:lnTo>
                  <a:pt x="4877154" y="3280467"/>
                </a:lnTo>
                <a:lnTo>
                  <a:pt x="4563744" y="3280467"/>
                </a:lnTo>
                <a:lnTo>
                  <a:pt x="4445028" y="3043035"/>
                </a:lnTo>
                <a:close/>
                <a:moveTo>
                  <a:pt x="3624725" y="2805602"/>
                </a:moveTo>
                <a:lnTo>
                  <a:pt x="3938134" y="2805602"/>
                </a:lnTo>
                <a:lnTo>
                  <a:pt x="4056850" y="3043035"/>
                </a:lnTo>
                <a:lnTo>
                  <a:pt x="3938134" y="3280467"/>
                </a:lnTo>
                <a:lnTo>
                  <a:pt x="3624725" y="3280467"/>
                </a:lnTo>
                <a:lnTo>
                  <a:pt x="3506009" y="3043035"/>
                </a:lnTo>
                <a:close/>
                <a:moveTo>
                  <a:pt x="2685706" y="2805602"/>
                </a:moveTo>
                <a:lnTo>
                  <a:pt x="2999115" y="2805602"/>
                </a:lnTo>
                <a:lnTo>
                  <a:pt x="3117831" y="3043035"/>
                </a:lnTo>
                <a:lnTo>
                  <a:pt x="2999115" y="3280467"/>
                </a:lnTo>
                <a:lnTo>
                  <a:pt x="2685706" y="3280467"/>
                </a:lnTo>
                <a:lnTo>
                  <a:pt x="2566989" y="3043035"/>
                </a:lnTo>
                <a:close/>
                <a:moveTo>
                  <a:pt x="1746686" y="2805602"/>
                </a:moveTo>
                <a:lnTo>
                  <a:pt x="2060096" y="2805602"/>
                </a:lnTo>
                <a:lnTo>
                  <a:pt x="2178812" y="3043035"/>
                </a:lnTo>
                <a:lnTo>
                  <a:pt x="2060096" y="3280467"/>
                </a:lnTo>
                <a:lnTo>
                  <a:pt x="1746686" y="3280467"/>
                </a:lnTo>
                <a:lnTo>
                  <a:pt x="1627970" y="3043035"/>
                </a:lnTo>
                <a:close/>
                <a:moveTo>
                  <a:pt x="807675" y="2805602"/>
                </a:moveTo>
                <a:lnTo>
                  <a:pt x="1121083" y="2805602"/>
                </a:lnTo>
                <a:lnTo>
                  <a:pt x="1239793" y="3043035"/>
                </a:lnTo>
                <a:lnTo>
                  <a:pt x="1121083" y="3280467"/>
                </a:lnTo>
                <a:lnTo>
                  <a:pt x="807675" y="3280467"/>
                </a:lnTo>
                <a:lnTo>
                  <a:pt x="688958" y="3043035"/>
                </a:lnTo>
                <a:close/>
                <a:moveTo>
                  <a:pt x="0" y="2805602"/>
                </a:moveTo>
                <a:lnTo>
                  <a:pt x="182063" y="2805602"/>
                </a:lnTo>
                <a:lnTo>
                  <a:pt x="300780" y="3043035"/>
                </a:lnTo>
                <a:lnTo>
                  <a:pt x="182063" y="3280467"/>
                </a:lnTo>
                <a:lnTo>
                  <a:pt x="0" y="3280467"/>
                </a:lnTo>
                <a:close/>
                <a:moveTo>
                  <a:pt x="9723936" y="2548110"/>
                </a:moveTo>
                <a:lnTo>
                  <a:pt x="9906000" y="2548110"/>
                </a:lnTo>
                <a:lnTo>
                  <a:pt x="9906000" y="3022975"/>
                </a:lnTo>
                <a:lnTo>
                  <a:pt x="9723936" y="3022975"/>
                </a:lnTo>
                <a:lnTo>
                  <a:pt x="9605221" y="2785543"/>
                </a:lnTo>
                <a:close/>
                <a:moveTo>
                  <a:pt x="8784917" y="2548110"/>
                </a:moveTo>
                <a:lnTo>
                  <a:pt x="9098327" y="2548110"/>
                </a:lnTo>
                <a:lnTo>
                  <a:pt x="9217042" y="2785543"/>
                </a:lnTo>
                <a:lnTo>
                  <a:pt x="9098327" y="3022975"/>
                </a:lnTo>
                <a:lnTo>
                  <a:pt x="8784917" y="3022975"/>
                </a:lnTo>
                <a:lnTo>
                  <a:pt x="8666203" y="2785543"/>
                </a:lnTo>
                <a:close/>
                <a:moveTo>
                  <a:pt x="7845905" y="2548110"/>
                </a:moveTo>
                <a:lnTo>
                  <a:pt x="8159317" y="2548110"/>
                </a:lnTo>
                <a:lnTo>
                  <a:pt x="8278034" y="2785543"/>
                </a:lnTo>
                <a:lnTo>
                  <a:pt x="8159317" y="3022975"/>
                </a:lnTo>
                <a:lnTo>
                  <a:pt x="7845905" y="3022975"/>
                </a:lnTo>
                <a:lnTo>
                  <a:pt x="7727189" y="2785543"/>
                </a:lnTo>
                <a:close/>
                <a:moveTo>
                  <a:pt x="6906884" y="2548110"/>
                </a:moveTo>
                <a:lnTo>
                  <a:pt x="7220294" y="2548110"/>
                </a:lnTo>
                <a:lnTo>
                  <a:pt x="7339010" y="2785543"/>
                </a:lnTo>
                <a:lnTo>
                  <a:pt x="7220294" y="3022975"/>
                </a:lnTo>
                <a:lnTo>
                  <a:pt x="6906884" y="3022975"/>
                </a:lnTo>
                <a:lnTo>
                  <a:pt x="6788168" y="2785543"/>
                </a:lnTo>
                <a:close/>
                <a:moveTo>
                  <a:pt x="5967866" y="2548110"/>
                </a:moveTo>
                <a:lnTo>
                  <a:pt x="6281276" y="2548110"/>
                </a:lnTo>
                <a:lnTo>
                  <a:pt x="6399991" y="2785543"/>
                </a:lnTo>
                <a:lnTo>
                  <a:pt x="6281276" y="3022975"/>
                </a:lnTo>
                <a:lnTo>
                  <a:pt x="5967866" y="3022975"/>
                </a:lnTo>
                <a:lnTo>
                  <a:pt x="5849150" y="2785543"/>
                </a:lnTo>
                <a:close/>
                <a:moveTo>
                  <a:pt x="5028847" y="2548110"/>
                </a:moveTo>
                <a:lnTo>
                  <a:pt x="5342256" y="2548110"/>
                </a:lnTo>
                <a:lnTo>
                  <a:pt x="5460973" y="2785543"/>
                </a:lnTo>
                <a:lnTo>
                  <a:pt x="5342256" y="3022975"/>
                </a:lnTo>
                <a:lnTo>
                  <a:pt x="5028847" y="3022975"/>
                </a:lnTo>
                <a:lnTo>
                  <a:pt x="4910131" y="2785543"/>
                </a:lnTo>
                <a:close/>
                <a:moveTo>
                  <a:pt x="4094234" y="2548110"/>
                </a:moveTo>
                <a:lnTo>
                  <a:pt x="4407644" y="2548110"/>
                </a:lnTo>
                <a:lnTo>
                  <a:pt x="4526360" y="2785543"/>
                </a:lnTo>
                <a:lnTo>
                  <a:pt x="4407644" y="3022975"/>
                </a:lnTo>
                <a:lnTo>
                  <a:pt x="4094234" y="3022975"/>
                </a:lnTo>
                <a:lnTo>
                  <a:pt x="3975518" y="2785543"/>
                </a:lnTo>
                <a:close/>
                <a:moveTo>
                  <a:pt x="3155215" y="2548110"/>
                </a:moveTo>
                <a:lnTo>
                  <a:pt x="3468625" y="2548110"/>
                </a:lnTo>
                <a:lnTo>
                  <a:pt x="3587341" y="2785543"/>
                </a:lnTo>
                <a:lnTo>
                  <a:pt x="3468625" y="3022975"/>
                </a:lnTo>
                <a:lnTo>
                  <a:pt x="3155215" y="3022975"/>
                </a:lnTo>
                <a:lnTo>
                  <a:pt x="3036499" y="2785543"/>
                </a:lnTo>
                <a:close/>
                <a:moveTo>
                  <a:pt x="2216195" y="2548110"/>
                </a:moveTo>
                <a:lnTo>
                  <a:pt x="2529605" y="2548110"/>
                </a:lnTo>
                <a:lnTo>
                  <a:pt x="2648321" y="2785543"/>
                </a:lnTo>
                <a:lnTo>
                  <a:pt x="2529605" y="3022975"/>
                </a:lnTo>
                <a:lnTo>
                  <a:pt x="2216195" y="3022975"/>
                </a:lnTo>
                <a:lnTo>
                  <a:pt x="2097479" y="2785543"/>
                </a:lnTo>
                <a:close/>
                <a:moveTo>
                  <a:pt x="1277176" y="2548110"/>
                </a:moveTo>
                <a:lnTo>
                  <a:pt x="1590586" y="2548110"/>
                </a:lnTo>
                <a:lnTo>
                  <a:pt x="1709302" y="2785543"/>
                </a:lnTo>
                <a:lnTo>
                  <a:pt x="1590586" y="3022975"/>
                </a:lnTo>
                <a:lnTo>
                  <a:pt x="1277176" y="3022975"/>
                </a:lnTo>
                <a:lnTo>
                  <a:pt x="1158462" y="2785543"/>
                </a:lnTo>
                <a:close/>
                <a:moveTo>
                  <a:pt x="338164" y="2548110"/>
                </a:moveTo>
                <a:lnTo>
                  <a:pt x="651576" y="2548110"/>
                </a:lnTo>
                <a:lnTo>
                  <a:pt x="770293" y="2785543"/>
                </a:lnTo>
                <a:lnTo>
                  <a:pt x="651576" y="3022975"/>
                </a:lnTo>
                <a:lnTo>
                  <a:pt x="338164" y="3022975"/>
                </a:lnTo>
                <a:lnTo>
                  <a:pt x="219448" y="2785543"/>
                </a:lnTo>
                <a:close/>
                <a:moveTo>
                  <a:pt x="9254427" y="2290618"/>
                </a:moveTo>
                <a:lnTo>
                  <a:pt x="9567836" y="2290618"/>
                </a:lnTo>
                <a:lnTo>
                  <a:pt x="9686553" y="2528050"/>
                </a:lnTo>
                <a:lnTo>
                  <a:pt x="9567836" y="2765482"/>
                </a:lnTo>
                <a:lnTo>
                  <a:pt x="9254427" y="2765482"/>
                </a:lnTo>
                <a:lnTo>
                  <a:pt x="9135711" y="2528050"/>
                </a:lnTo>
                <a:close/>
                <a:moveTo>
                  <a:pt x="8315417" y="2290618"/>
                </a:moveTo>
                <a:lnTo>
                  <a:pt x="8628827" y="2290618"/>
                </a:lnTo>
                <a:lnTo>
                  <a:pt x="8747533" y="2528050"/>
                </a:lnTo>
                <a:lnTo>
                  <a:pt x="8628827" y="2765482"/>
                </a:lnTo>
                <a:lnTo>
                  <a:pt x="8315417" y="2765482"/>
                </a:lnTo>
                <a:lnTo>
                  <a:pt x="8196701" y="2528050"/>
                </a:lnTo>
                <a:close/>
                <a:moveTo>
                  <a:pt x="7376394" y="2290618"/>
                </a:moveTo>
                <a:lnTo>
                  <a:pt x="7689805" y="2290618"/>
                </a:lnTo>
                <a:lnTo>
                  <a:pt x="7808522" y="2528050"/>
                </a:lnTo>
                <a:lnTo>
                  <a:pt x="7689805" y="2765482"/>
                </a:lnTo>
                <a:lnTo>
                  <a:pt x="7376394" y="2765482"/>
                </a:lnTo>
                <a:lnTo>
                  <a:pt x="7257677" y="2528050"/>
                </a:lnTo>
                <a:close/>
                <a:moveTo>
                  <a:pt x="6437375" y="2290618"/>
                </a:moveTo>
                <a:lnTo>
                  <a:pt x="6750785" y="2290618"/>
                </a:lnTo>
                <a:lnTo>
                  <a:pt x="6869500" y="2528050"/>
                </a:lnTo>
                <a:lnTo>
                  <a:pt x="6750785" y="2765482"/>
                </a:lnTo>
                <a:lnTo>
                  <a:pt x="6437375" y="2765482"/>
                </a:lnTo>
                <a:lnTo>
                  <a:pt x="6318659" y="2528050"/>
                </a:lnTo>
                <a:close/>
                <a:moveTo>
                  <a:pt x="5498357" y="2290618"/>
                </a:moveTo>
                <a:lnTo>
                  <a:pt x="5811766" y="2290618"/>
                </a:lnTo>
                <a:lnTo>
                  <a:pt x="5930482" y="2528050"/>
                </a:lnTo>
                <a:lnTo>
                  <a:pt x="5811766" y="2765482"/>
                </a:lnTo>
                <a:lnTo>
                  <a:pt x="5498357" y="2765482"/>
                </a:lnTo>
                <a:lnTo>
                  <a:pt x="5379640" y="2528050"/>
                </a:lnTo>
                <a:close/>
                <a:moveTo>
                  <a:pt x="4563744" y="2290618"/>
                </a:moveTo>
                <a:lnTo>
                  <a:pt x="4877154" y="2290618"/>
                </a:lnTo>
                <a:lnTo>
                  <a:pt x="4995870" y="2528050"/>
                </a:lnTo>
                <a:lnTo>
                  <a:pt x="4877154" y="2765482"/>
                </a:lnTo>
                <a:lnTo>
                  <a:pt x="4563744" y="2765482"/>
                </a:lnTo>
                <a:lnTo>
                  <a:pt x="4445028" y="2528050"/>
                </a:lnTo>
                <a:close/>
                <a:moveTo>
                  <a:pt x="3624725" y="2290618"/>
                </a:moveTo>
                <a:lnTo>
                  <a:pt x="3938134" y="2290618"/>
                </a:lnTo>
                <a:lnTo>
                  <a:pt x="4056850" y="2528050"/>
                </a:lnTo>
                <a:lnTo>
                  <a:pt x="3938134" y="2765482"/>
                </a:lnTo>
                <a:lnTo>
                  <a:pt x="3624725" y="2765482"/>
                </a:lnTo>
                <a:lnTo>
                  <a:pt x="3506009" y="2528050"/>
                </a:lnTo>
                <a:close/>
                <a:moveTo>
                  <a:pt x="2685706" y="2290618"/>
                </a:moveTo>
                <a:lnTo>
                  <a:pt x="2999115" y="2290618"/>
                </a:lnTo>
                <a:lnTo>
                  <a:pt x="3117831" y="2528050"/>
                </a:lnTo>
                <a:lnTo>
                  <a:pt x="2999115" y="2765482"/>
                </a:lnTo>
                <a:lnTo>
                  <a:pt x="2685706" y="2765482"/>
                </a:lnTo>
                <a:lnTo>
                  <a:pt x="2566989" y="2528050"/>
                </a:lnTo>
                <a:close/>
                <a:moveTo>
                  <a:pt x="1746686" y="2290618"/>
                </a:moveTo>
                <a:lnTo>
                  <a:pt x="2060096" y="2290618"/>
                </a:lnTo>
                <a:lnTo>
                  <a:pt x="2178812" y="2528050"/>
                </a:lnTo>
                <a:lnTo>
                  <a:pt x="2060096" y="2765482"/>
                </a:lnTo>
                <a:lnTo>
                  <a:pt x="1746686" y="2765482"/>
                </a:lnTo>
                <a:lnTo>
                  <a:pt x="1627970" y="2528050"/>
                </a:lnTo>
                <a:close/>
                <a:moveTo>
                  <a:pt x="807676" y="2290618"/>
                </a:moveTo>
                <a:lnTo>
                  <a:pt x="1121086" y="2290618"/>
                </a:lnTo>
                <a:lnTo>
                  <a:pt x="1239793" y="2528050"/>
                </a:lnTo>
                <a:lnTo>
                  <a:pt x="1121086" y="2765482"/>
                </a:lnTo>
                <a:lnTo>
                  <a:pt x="807676" y="2765482"/>
                </a:lnTo>
                <a:lnTo>
                  <a:pt x="688960" y="2528050"/>
                </a:lnTo>
                <a:close/>
                <a:moveTo>
                  <a:pt x="0" y="2290618"/>
                </a:moveTo>
                <a:lnTo>
                  <a:pt x="182064" y="2290618"/>
                </a:lnTo>
                <a:lnTo>
                  <a:pt x="300781" y="2528050"/>
                </a:lnTo>
                <a:lnTo>
                  <a:pt x="182064" y="2765482"/>
                </a:lnTo>
                <a:lnTo>
                  <a:pt x="0" y="2765482"/>
                </a:lnTo>
                <a:close/>
                <a:moveTo>
                  <a:pt x="9723936" y="2033412"/>
                </a:moveTo>
                <a:lnTo>
                  <a:pt x="9906000" y="2033412"/>
                </a:lnTo>
                <a:lnTo>
                  <a:pt x="9906000" y="2508276"/>
                </a:lnTo>
                <a:lnTo>
                  <a:pt x="9723936" y="2508276"/>
                </a:lnTo>
                <a:lnTo>
                  <a:pt x="9605221" y="2270844"/>
                </a:lnTo>
                <a:close/>
                <a:moveTo>
                  <a:pt x="8784917" y="2033412"/>
                </a:moveTo>
                <a:lnTo>
                  <a:pt x="9098327" y="2033412"/>
                </a:lnTo>
                <a:lnTo>
                  <a:pt x="9217042" y="2270844"/>
                </a:lnTo>
                <a:lnTo>
                  <a:pt x="9098327" y="2508276"/>
                </a:lnTo>
                <a:lnTo>
                  <a:pt x="8784917" y="2508276"/>
                </a:lnTo>
                <a:lnTo>
                  <a:pt x="8666205" y="2270844"/>
                </a:lnTo>
                <a:close/>
                <a:moveTo>
                  <a:pt x="7845906" y="2033412"/>
                </a:moveTo>
                <a:lnTo>
                  <a:pt x="8159318" y="2033412"/>
                </a:lnTo>
                <a:lnTo>
                  <a:pt x="8278035" y="2270844"/>
                </a:lnTo>
                <a:lnTo>
                  <a:pt x="8159318" y="2508276"/>
                </a:lnTo>
                <a:lnTo>
                  <a:pt x="7845906" y="2508276"/>
                </a:lnTo>
                <a:lnTo>
                  <a:pt x="7727190" y="2270844"/>
                </a:lnTo>
                <a:close/>
                <a:moveTo>
                  <a:pt x="6906884" y="2033412"/>
                </a:moveTo>
                <a:lnTo>
                  <a:pt x="7220294" y="2033412"/>
                </a:lnTo>
                <a:lnTo>
                  <a:pt x="7339010" y="2270844"/>
                </a:lnTo>
                <a:lnTo>
                  <a:pt x="7220294" y="2508276"/>
                </a:lnTo>
                <a:lnTo>
                  <a:pt x="6906884" y="2508276"/>
                </a:lnTo>
                <a:lnTo>
                  <a:pt x="6788169" y="2270844"/>
                </a:lnTo>
                <a:close/>
                <a:moveTo>
                  <a:pt x="5967867" y="2033412"/>
                </a:moveTo>
                <a:lnTo>
                  <a:pt x="6281276" y="2033412"/>
                </a:lnTo>
                <a:lnTo>
                  <a:pt x="6399992" y="2270844"/>
                </a:lnTo>
                <a:lnTo>
                  <a:pt x="6281276" y="2508276"/>
                </a:lnTo>
                <a:lnTo>
                  <a:pt x="5967867" y="2508276"/>
                </a:lnTo>
                <a:lnTo>
                  <a:pt x="5849150" y="2270844"/>
                </a:lnTo>
                <a:close/>
                <a:moveTo>
                  <a:pt x="5028849" y="2033412"/>
                </a:moveTo>
                <a:lnTo>
                  <a:pt x="5342257" y="2033412"/>
                </a:lnTo>
                <a:lnTo>
                  <a:pt x="5460974" y="2270844"/>
                </a:lnTo>
                <a:lnTo>
                  <a:pt x="5342257" y="2508276"/>
                </a:lnTo>
                <a:lnTo>
                  <a:pt x="5028849" y="2508276"/>
                </a:lnTo>
                <a:lnTo>
                  <a:pt x="4910133" y="2270844"/>
                </a:lnTo>
                <a:close/>
                <a:moveTo>
                  <a:pt x="4094234" y="2033412"/>
                </a:moveTo>
                <a:lnTo>
                  <a:pt x="4407644" y="2033412"/>
                </a:lnTo>
                <a:lnTo>
                  <a:pt x="4526360" y="2270844"/>
                </a:lnTo>
                <a:lnTo>
                  <a:pt x="4407644" y="2508276"/>
                </a:lnTo>
                <a:lnTo>
                  <a:pt x="4094234" y="2508276"/>
                </a:lnTo>
                <a:lnTo>
                  <a:pt x="3975518" y="2270844"/>
                </a:lnTo>
                <a:close/>
                <a:moveTo>
                  <a:pt x="3155215" y="2033412"/>
                </a:moveTo>
                <a:lnTo>
                  <a:pt x="3468625" y="2033412"/>
                </a:lnTo>
                <a:lnTo>
                  <a:pt x="3587341" y="2270844"/>
                </a:lnTo>
                <a:lnTo>
                  <a:pt x="3468625" y="2508276"/>
                </a:lnTo>
                <a:lnTo>
                  <a:pt x="3155215" y="2508276"/>
                </a:lnTo>
                <a:lnTo>
                  <a:pt x="3036499" y="2270844"/>
                </a:lnTo>
                <a:close/>
                <a:moveTo>
                  <a:pt x="2216195" y="2033412"/>
                </a:moveTo>
                <a:lnTo>
                  <a:pt x="2529605" y="2033412"/>
                </a:lnTo>
                <a:lnTo>
                  <a:pt x="2648321" y="2270844"/>
                </a:lnTo>
                <a:lnTo>
                  <a:pt x="2529605" y="2508276"/>
                </a:lnTo>
                <a:lnTo>
                  <a:pt x="2216195" y="2508276"/>
                </a:lnTo>
                <a:lnTo>
                  <a:pt x="2097479" y="2270844"/>
                </a:lnTo>
                <a:close/>
                <a:moveTo>
                  <a:pt x="1277176" y="2033412"/>
                </a:moveTo>
                <a:lnTo>
                  <a:pt x="1590586" y="2033412"/>
                </a:lnTo>
                <a:lnTo>
                  <a:pt x="1709302" y="2270844"/>
                </a:lnTo>
                <a:lnTo>
                  <a:pt x="1590586" y="2508276"/>
                </a:lnTo>
                <a:lnTo>
                  <a:pt x="1277176" y="2508276"/>
                </a:lnTo>
                <a:lnTo>
                  <a:pt x="1158463" y="2270844"/>
                </a:lnTo>
                <a:close/>
                <a:moveTo>
                  <a:pt x="338165" y="2033412"/>
                </a:moveTo>
                <a:lnTo>
                  <a:pt x="651577" y="2033412"/>
                </a:lnTo>
                <a:lnTo>
                  <a:pt x="770294" y="2270844"/>
                </a:lnTo>
                <a:lnTo>
                  <a:pt x="651577" y="2508276"/>
                </a:lnTo>
                <a:lnTo>
                  <a:pt x="338165" y="2508276"/>
                </a:lnTo>
                <a:lnTo>
                  <a:pt x="219449" y="2270844"/>
                </a:lnTo>
                <a:close/>
                <a:moveTo>
                  <a:pt x="9254427" y="1775919"/>
                </a:moveTo>
                <a:lnTo>
                  <a:pt x="9567836" y="1775919"/>
                </a:lnTo>
                <a:lnTo>
                  <a:pt x="9686553" y="2013351"/>
                </a:lnTo>
                <a:lnTo>
                  <a:pt x="9567836" y="2250783"/>
                </a:lnTo>
                <a:lnTo>
                  <a:pt x="9254427" y="2250783"/>
                </a:lnTo>
                <a:lnTo>
                  <a:pt x="9135711" y="2013351"/>
                </a:lnTo>
                <a:close/>
                <a:moveTo>
                  <a:pt x="8315419" y="1775919"/>
                </a:moveTo>
                <a:lnTo>
                  <a:pt x="8628828" y="1775919"/>
                </a:lnTo>
                <a:lnTo>
                  <a:pt x="8747533" y="2013351"/>
                </a:lnTo>
                <a:lnTo>
                  <a:pt x="8628828" y="2250783"/>
                </a:lnTo>
                <a:lnTo>
                  <a:pt x="8315419" y="2250783"/>
                </a:lnTo>
                <a:lnTo>
                  <a:pt x="8196703" y="2013351"/>
                </a:lnTo>
                <a:close/>
                <a:moveTo>
                  <a:pt x="7376395" y="1775919"/>
                </a:moveTo>
                <a:lnTo>
                  <a:pt x="7689806" y="1775919"/>
                </a:lnTo>
                <a:lnTo>
                  <a:pt x="7808523" y="2013351"/>
                </a:lnTo>
                <a:lnTo>
                  <a:pt x="7689806" y="2250783"/>
                </a:lnTo>
                <a:lnTo>
                  <a:pt x="7376395" y="2250783"/>
                </a:lnTo>
                <a:lnTo>
                  <a:pt x="7257679" y="2013351"/>
                </a:lnTo>
                <a:close/>
                <a:moveTo>
                  <a:pt x="6437377" y="1775919"/>
                </a:moveTo>
                <a:lnTo>
                  <a:pt x="6750785" y="1775919"/>
                </a:lnTo>
                <a:lnTo>
                  <a:pt x="6869502" y="2013351"/>
                </a:lnTo>
                <a:lnTo>
                  <a:pt x="6750785" y="2250783"/>
                </a:lnTo>
                <a:lnTo>
                  <a:pt x="6437377" y="2250783"/>
                </a:lnTo>
                <a:lnTo>
                  <a:pt x="6318660" y="2013351"/>
                </a:lnTo>
                <a:close/>
                <a:moveTo>
                  <a:pt x="5498358" y="1775919"/>
                </a:moveTo>
                <a:lnTo>
                  <a:pt x="5811767" y="1775919"/>
                </a:lnTo>
                <a:lnTo>
                  <a:pt x="5930483" y="2013351"/>
                </a:lnTo>
                <a:lnTo>
                  <a:pt x="5811767" y="2250783"/>
                </a:lnTo>
                <a:lnTo>
                  <a:pt x="5498358" y="2250783"/>
                </a:lnTo>
                <a:lnTo>
                  <a:pt x="5379641" y="2013351"/>
                </a:lnTo>
                <a:close/>
                <a:moveTo>
                  <a:pt x="4563744" y="1775919"/>
                </a:moveTo>
                <a:lnTo>
                  <a:pt x="4877154" y="1775919"/>
                </a:lnTo>
                <a:lnTo>
                  <a:pt x="4995870" y="2013351"/>
                </a:lnTo>
                <a:lnTo>
                  <a:pt x="4877154" y="2250783"/>
                </a:lnTo>
                <a:lnTo>
                  <a:pt x="4563744" y="2250783"/>
                </a:lnTo>
                <a:lnTo>
                  <a:pt x="4445028" y="2013351"/>
                </a:lnTo>
                <a:close/>
                <a:moveTo>
                  <a:pt x="3624725" y="1775919"/>
                </a:moveTo>
                <a:lnTo>
                  <a:pt x="3938134" y="1775919"/>
                </a:lnTo>
                <a:lnTo>
                  <a:pt x="4056850" y="2013351"/>
                </a:lnTo>
                <a:lnTo>
                  <a:pt x="3938134" y="2250783"/>
                </a:lnTo>
                <a:lnTo>
                  <a:pt x="3624725" y="2250783"/>
                </a:lnTo>
                <a:lnTo>
                  <a:pt x="3506009" y="2013351"/>
                </a:lnTo>
                <a:close/>
                <a:moveTo>
                  <a:pt x="2685706" y="1775919"/>
                </a:moveTo>
                <a:lnTo>
                  <a:pt x="2999115" y="1775919"/>
                </a:lnTo>
                <a:lnTo>
                  <a:pt x="3117831" y="2013351"/>
                </a:lnTo>
                <a:lnTo>
                  <a:pt x="2999115" y="2250783"/>
                </a:lnTo>
                <a:lnTo>
                  <a:pt x="2685706" y="2250783"/>
                </a:lnTo>
                <a:lnTo>
                  <a:pt x="2566989" y="2013351"/>
                </a:lnTo>
                <a:close/>
                <a:moveTo>
                  <a:pt x="1746686" y="1775919"/>
                </a:moveTo>
                <a:lnTo>
                  <a:pt x="2060096" y="1775919"/>
                </a:lnTo>
                <a:lnTo>
                  <a:pt x="2178812" y="2013351"/>
                </a:lnTo>
                <a:lnTo>
                  <a:pt x="2060096" y="2250783"/>
                </a:lnTo>
                <a:lnTo>
                  <a:pt x="1746686" y="2250783"/>
                </a:lnTo>
                <a:lnTo>
                  <a:pt x="1627970" y="2013351"/>
                </a:lnTo>
                <a:close/>
                <a:moveTo>
                  <a:pt x="807678" y="1775919"/>
                </a:moveTo>
                <a:lnTo>
                  <a:pt x="1121087" y="1775919"/>
                </a:lnTo>
                <a:lnTo>
                  <a:pt x="1239793" y="2013351"/>
                </a:lnTo>
                <a:lnTo>
                  <a:pt x="1121087" y="2250783"/>
                </a:lnTo>
                <a:lnTo>
                  <a:pt x="807678" y="2250783"/>
                </a:lnTo>
                <a:lnTo>
                  <a:pt x="688962" y="2013351"/>
                </a:lnTo>
                <a:close/>
                <a:moveTo>
                  <a:pt x="0" y="1775919"/>
                </a:moveTo>
                <a:lnTo>
                  <a:pt x="182065" y="1775919"/>
                </a:lnTo>
                <a:lnTo>
                  <a:pt x="300781" y="2013351"/>
                </a:lnTo>
                <a:lnTo>
                  <a:pt x="182065" y="2250783"/>
                </a:lnTo>
                <a:lnTo>
                  <a:pt x="0" y="2250783"/>
                </a:lnTo>
                <a:close/>
                <a:moveTo>
                  <a:pt x="9723936" y="1518427"/>
                </a:moveTo>
                <a:lnTo>
                  <a:pt x="9906000" y="1518427"/>
                </a:lnTo>
                <a:lnTo>
                  <a:pt x="9906000" y="1993291"/>
                </a:lnTo>
                <a:lnTo>
                  <a:pt x="9723936" y="1993291"/>
                </a:lnTo>
                <a:lnTo>
                  <a:pt x="9605221" y="1755859"/>
                </a:lnTo>
                <a:close/>
                <a:moveTo>
                  <a:pt x="8784917" y="1518427"/>
                </a:moveTo>
                <a:lnTo>
                  <a:pt x="9098327" y="1518427"/>
                </a:lnTo>
                <a:lnTo>
                  <a:pt x="9217042" y="1755859"/>
                </a:lnTo>
                <a:lnTo>
                  <a:pt x="9098327" y="1993291"/>
                </a:lnTo>
                <a:lnTo>
                  <a:pt x="8784917" y="1993291"/>
                </a:lnTo>
                <a:lnTo>
                  <a:pt x="8666205" y="1755859"/>
                </a:lnTo>
                <a:close/>
                <a:moveTo>
                  <a:pt x="7845908" y="1518427"/>
                </a:moveTo>
                <a:lnTo>
                  <a:pt x="8159319" y="1518427"/>
                </a:lnTo>
                <a:lnTo>
                  <a:pt x="8278036" y="1755859"/>
                </a:lnTo>
                <a:lnTo>
                  <a:pt x="8159319" y="1993291"/>
                </a:lnTo>
                <a:lnTo>
                  <a:pt x="7845908" y="1993291"/>
                </a:lnTo>
                <a:lnTo>
                  <a:pt x="7727191" y="1755859"/>
                </a:lnTo>
                <a:close/>
                <a:moveTo>
                  <a:pt x="6906886" y="1518427"/>
                </a:moveTo>
                <a:lnTo>
                  <a:pt x="7220295" y="1518427"/>
                </a:lnTo>
                <a:lnTo>
                  <a:pt x="7339011" y="1755859"/>
                </a:lnTo>
                <a:lnTo>
                  <a:pt x="7220295" y="1993291"/>
                </a:lnTo>
                <a:lnTo>
                  <a:pt x="6906886" y="1993291"/>
                </a:lnTo>
                <a:lnTo>
                  <a:pt x="6788170" y="1755859"/>
                </a:lnTo>
                <a:close/>
                <a:moveTo>
                  <a:pt x="5967867" y="1518427"/>
                </a:moveTo>
                <a:lnTo>
                  <a:pt x="6281277" y="1518427"/>
                </a:lnTo>
                <a:lnTo>
                  <a:pt x="6399992" y="1755859"/>
                </a:lnTo>
                <a:lnTo>
                  <a:pt x="6281277" y="1993291"/>
                </a:lnTo>
                <a:lnTo>
                  <a:pt x="5967867" y="1993291"/>
                </a:lnTo>
                <a:lnTo>
                  <a:pt x="5849151" y="1755859"/>
                </a:lnTo>
                <a:close/>
                <a:moveTo>
                  <a:pt x="5028849" y="1518427"/>
                </a:moveTo>
                <a:lnTo>
                  <a:pt x="5342259" y="1518427"/>
                </a:lnTo>
                <a:lnTo>
                  <a:pt x="5460976" y="1755859"/>
                </a:lnTo>
                <a:lnTo>
                  <a:pt x="5342259" y="1993291"/>
                </a:lnTo>
                <a:lnTo>
                  <a:pt x="5028849" y="1993291"/>
                </a:lnTo>
                <a:lnTo>
                  <a:pt x="4910134" y="1755859"/>
                </a:lnTo>
                <a:close/>
                <a:moveTo>
                  <a:pt x="4094234" y="1518427"/>
                </a:moveTo>
                <a:lnTo>
                  <a:pt x="4407644" y="1518427"/>
                </a:lnTo>
                <a:lnTo>
                  <a:pt x="4526360" y="1755859"/>
                </a:lnTo>
                <a:lnTo>
                  <a:pt x="4407644" y="1993291"/>
                </a:lnTo>
                <a:lnTo>
                  <a:pt x="4094234" y="1993291"/>
                </a:lnTo>
                <a:lnTo>
                  <a:pt x="3975518" y="1755859"/>
                </a:lnTo>
                <a:close/>
                <a:moveTo>
                  <a:pt x="3155215" y="1518427"/>
                </a:moveTo>
                <a:lnTo>
                  <a:pt x="3468625" y="1518427"/>
                </a:lnTo>
                <a:lnTo>
                  <a:pt x="3587341" y="1755859"/>
                </a:lnTo>
                <a:lnTo>
                  <a:pt x="3468625" y="1993291"/>
                </a:lnTo>
                <a:lnTo>
                  <a:pt x="3155215" y="1993291"/>
                </a:lnTo>
                <a:lnTo>
                  <a:pt x="3036499" y="1755859"/>
                </a:lnTo>
                <a:close/>
                <a:moveTo>
                  <a:pt x="2216195" y="1518427"/>
                </a:moveTo>
                <a:lnTo>
                  <a:pt x="2529605" y="1518427"/>
                </a:lnTo>
                <a:lnTo>
                  <a:pt x="2648321" y="1755859"/>
                </a:lnTo>
                <a:lnTo>
                  <a:pt x="2529605" y="1993291"/>
                </a:lnTo>
                <a:lnTo>
                  <a:pt x="2216195" y="1993291"/>
                </a:lnTo>
                <a:lnTo>
                  <a:pt x="2097479" y="1755859"/>
                </a:lnTo>
                <a:close/>
                <a:moveTo>
                  <a:pt x="1277176" y="1518427"/>
                </a:moveTo>
                <a:lnTo>
                  <a:pt x="1590586" y="1518427"/>
                </a:lnTo>
                <a:lnTo>
                  <a:pt x="1709302" y="1755859"/>
                </a:lnTo>
                <a:lnTo>
                  <a:pt x="1590586" y="1993291"/>
                </a:lnTo>
                <a:lnTo>
                  <a:pt x="1277176" y="1993291"/>
                </a:lnTo>
                <a:lnTo>
                  <a:pt x="1158464" y="1755859"/>
                </a:lnTo>
                <a:close/>
                <a:moveTo>
                  <a:pt x="338167" y="1518427"/>
                </a:moveTo>
                <a:lnTo>
                  <a:pt x="651579" y="1518427"/>
                </a:lnTo>
                <a:lnTo>
                  <a:pt x="770295" y="1755859"/>
                </a:lnTo>
                <a:lnTo>
                  <a:pt x="651579" y="1993291"/>
                </a:lnTo>
                <a:lnTo>
                  <a:pt x="338167" y="1993291"/>
                </a:lnTo>
                <a:lnTo>
                  <a:pt x="219450" y="1755859"/>
                </a:lnTo>
                <a:close/>
                <a:moveTo>
                  <a:pt x="9254427" y="1260934"/>
                </a:moveTo>
                <a:lnTo>
                  <a:pt x="9567836" y="1260934"/>
                </a:lnTo>
                <a:lnTo>
                  <a:pt x="9686553" y="1498366"/>
                </a:lnTo>
                <a:lnTo>
                  <a:pt x="9567836" y="1735799"/>
                </a:lnTo>
                <a:lnTo>
                  <a:pt x="9254427" y="1735799"/>
                </a:lnTo>
                <a:lnTo>
                  <a:pt x="9135711" y="1498366"/>
                </a:lnTo>
                <a:close/>
                <a:moveTo>
                  <a:pt x="8315420" y="1260934"/>
                </a:moveTo>
                <a:lnTo>
                  <a:pt x="8628828" y="1260934"/>
                </a:lnTo>
                <a:lnTo>
                  <a:pt x="8747533" y="1498366"/>
                </a:lnTo>
                <a:lnTo>
                  <a:pt x="8628828" y="1735799"/>
                </a:lnTo>
                <a:lnTo>
                  <a:pt x="8315420" y="1735799"/>
                </a:lnTo>
                <a:lnTo>
                  <a:pt x="8196703" y="1498366"/>
                </a:lnTo>
                <a:close/>
                <a:moveTo>
                  <a:pt x="7376395" y="1260934"/>
                </a:moveTo>
                <a:lnTo>
                  <a:pt x="7689807" y="1260934"/>
                </a:lnTo>
                <a:lnTo>
                  <a:pt x="7808524" y="1498366"/>
                </a:lnTo>
                <a:lnTo>
                  <a:pt x="7689807" y="1735799"/>
                </a:lnTo>
                <a:lnTo>
                  <a:pt x="7376395" y="1735799"/>
                </a:lnTo>
                <a:lnTo>
                  <a:pt x="7257679" y="1498366"/>
                </a:lnTo>
                <a:close/>
                <a:moveTo>
                  <a:pt x="6437377" y="1260934"/>
                </a:moveTo>
                <a:lnTo>
                  <a:pt x="6750786" y="1260934"/>
                </a:lnTo>
                <a:lnTo>
                  <a:pt x="6869502" y="1498366"/>
                </a:lnTo>
                <a:lnTo>
                  <a:pt x="6750786" y="1735799"/>
                </a:lnTo>
                <a:lnTo>
                  <a:pt x="6437377" y="1735799"/>
                </a:lnTo>
                <a:lnTo>
                  <a:pt x="6318661" y="1498366"/>
                </a:lnTo>
                <a:close/>
                <a:moveTo>
                  <a:pt x="5498358" y="1260934"/>
                </a:moveTo>
                <a:lnTo>
                  <a:pt x="5811768" y="1260934"/>
                </a:lnTo>
                <a:lnTo>
                  <a:pt x="5930484" y="1498366"/>
                </a:lnTo>
                <a:lnTo>
                  <a:pt x="5811768" y="1735799"/>
                </a:lnTo>
                <a:lnTo>
                  <a:pt x="5498358" y="1735799"/>
                </a:lnTo>
                <a:lnTo>
                  <a:pt x="5379643" y="1498366"/>
                </a:lnTo>
                <a:close/>
                <a:moveTo>
                  <a:pt x="4563744" y="1260934"/>
                </a:moveTo>
                <a:lnTo>
                  <a:pt x="4877154" y="1260934"/>
                </a:lnTo>
                <a:lnTo>
                  <a:pt x="4995870" y="1498366"/>
                </a:lnTo>
                <a:lnTo>
                  <a:pt x="4877154" y="1735799"/>
                </a:lnTo>
                <a:lnTo>
                  <a:pt x="4563744" y="1735799"/>
                </a:lnTo>
                <a:lnTo>
                  <a:pt x="4445028" y="1498366"/>
                </a:lnTo>
                <a:close/>
                <a:moveTo>
                  <a:pt x="3624725" y="1260934"/>
                </a:moveTo>
                <a:lnTo>
                  <a:pt x="3938134" y="1260934"/>
                </a:lnTo>
                <a:lnTo>
                  <a:pt x="4056850" y="1498366"/>
                </a:lnTo>
                <a:lnTo>
                  <a:pt x="3938134" y="1735799"/>
                </a:lnTo>
                <a:lnTo>
                  <a:pt x="3624725" y="1735799"/>
                </a:lnTo>
                <a:lnTo>
                  <a:pt x="3506009" y="1498366"/>
                </a:lnTo>
                <a:close/>
                <a:moveTo>
                  <a:pt x="2685706" y="1260934"/>
                </a:moveTo>
                <a:lnTo>
                  <a:pt x="2999115" y="1260934"/>
                </a:lnTo>
                <a:lnTo>
                  <a:pt x="3117831" y="1498366"/>
                </a:lnTo>
                <a:lnTo>
                  <a:pt x="2999115" y="1735799"/>
                </a:lnTo>
                <a:lnTo>
                  <a:pt x="2685706" y="1735799"/>
                </a:lnTo>
                <a:lnTo>
                  <a:pt x="2566989" y="1498366"/>
                </a:lnTo>
                <a:close/>
                <a:moveTo>
                  <a:pt x="1746686" y="1260934"/>
                </a:moveTo>
                <a:lnTo>
                  <a:pt x="2060096" y="1260934"/>
                </a:lnTo>
                <a:lnTo>
                  <a:pt x="2178812" y="1498366"/>
                </a:lnTo>
                <a:lnTo>
                  <a:pt x="2060096" y="1735799"/>
                </a:lnTo>
                <a:lnTo>
                  <a:pt x="1746686" y="1735799"/>
                </a:lnTo>
                <a:lnTo>
                  <a:pt x="1627970" y="1498366"/>
                </a:lnTo>
                <a:close/>
                <a:moveTo>
                  <a:pt x="807679" y="1260934"/>
                </a:moveTo>
                <a:lnTo>
                  <a:pt x="1121087" y="1260934"/>
                </a:lnTo>
                <a:lnTo>
                  <a:pt x="1239793" y="1498366"/>
                </a:lnTo>
                <a:lnTo>
                  <a:pt x="1121087" y="1735799"/>
                </a:lnTo>
                <a:lnTo>
                  <a:pt x="807679" y="1735799"/>
                </a:lnTo>
                <a:lnTo>
                  <a:pt x="688963" y="1498366"/>
                </a:lnTo>
                <a:close/>
                <a:moveTo>
                  <a:pt x="0" y="1260934"/>
                </a:moveTo>
                <a:lnTo>
                  <a:pt x="182066" y="1260934"/>
                </a:lnTo>
                <a:lnTo>
                  <a:pt x="300783" y="1498366"/>
                </a:lnTo>
                <a:lnTo>
                  <a:pt x="182066" y="1735799"/>
                </a:lnTo>
                <a:lnTo>
                  <a:pt x="0" y="1735799"/>
                </a:lnTo>
                <a:close/>
                <a:moveTo>
                  <a:pt x="9723936" y="1003728"/>
                </a:moveTo>
                <a:lnTo>
                  <a:pt x="9906000" y="1003728"/>
                </a:lnTo>
                <a:lnTo>
                  <a:pt x="9906000" y="1478592"/>
                </a:lnTo>
                <a:lnTo>
                  <a:pt x="9723936" y="1478592"/>
                </a:lnTo>
                <a:lnTo>
                  <a:pt x="9605221" y="1241160"/>
                </a:lnTo>
                <a:close/>
                <a:moveTo>
                  <a:pt x="8784917" y="1003728"/>
                </a:moveTo>
                <a:lnTo>
                  <a:pt x="9098327" y="1003728"/>
                </a:lnTo>
                <a:lnTo>
                  <a:pt x="9217042" y="1241160"/>
                </a:lnTo>
                <a:lnTo>
                  <a:pt x="9098327" y="1478592"/>
                </a:lnTo>
                <a:lnTo>
                  <a:pt x="8784917" y="1478592"/>
                </a:lnTo>
                <a:lnTo>
                  <a:pt x="8666207" y="1241160"/>
                </a:lnTo>
                <a:close/>
                <a:moveTo>
                  <a:pt x="7845909" y="1003728"/>
                </a:moveTo>
                <a:lnTo>
                  <a:pt x="8159321" y="1003728"/>
                </a:lnTo>
                <a:lnTo>
                  <a:pt x="8278037" y="1241160"/>
                </a:lnTo>
                <a:lnTo>
                  <a:pt x="8159321" y="1478592"/>
                </a:lnTo>
                <a:lnTo>
                  <a:pt x="7845909" y="1478592"/>
                </a:lnTo>
                <a:lnTo>
                  <a:pt x="7727192" y="1241160"/>
                </a:lnTo>
                <a:close/>
                <a:moveTo>
                  <a:pt x="6906886" y="1003728"/>
                </a:moveTo>
                <a:lnTo>
                  <a:pt x="7220296" y="1003728"/>
                </a:lnTo>
                <a:lnTo>
                  <a:pt x="7339012" y="1241160"/>
                </a:lnTo>
                <a:lnTo>
                  <a:pt x="7220296" y="1478592"/>
                </a:lnTo>
                <a:lnTo>
                  <a:pt x="6906886" y="1478592"/>
                </a:lnTo>
                <a:lnTo>
                  <a:pt x="6788171" y="1241160"/>
                </a:lnTo>
                <a:close/>
                <a:moveTo>
                  <a:pt x="5967869" y="1003728"/>
                </a:moveTo>
                <a:lnTo>
                  <a:pt x="6281278" y="1003728"/>
                </a:lnTo>
                <a:lnTo>
                  <a:pt x="6399994" y="1241160"/>
                </a:lnTo>
                <a:lnTo>
                  <a:pt x="6281278" y="1478592"/>
                </a:lnTo>
                <a:lnTo>
                  <a:pt x="5967869" y="1478592"/>
                </a:lnTo>
                <a:lnTo>
                  <a:pt x="5849152" y="1241160"/>
                </a:lnTo>
                <a:close/>
                <a:moveTo>
                  <a:pt x="5028850" y="1003728"/>
                </a:moveTo>
                <a:lnTo>
                  <a:pt x="5342259" y="1003728"/>
                </a:lnTo>
                <a:lnTo>
                  <a:pt x="5460976" y="1241160"/>
                </a:lnTo>
                <a:lnTo>
                  <a:pt x="5342259" y="1478592"/>
                </a:lnTo>
                <a:lnTo>
                  <a:pt x="5028850" y="1478592"/>
                </a:lnTo>
                <a:lnTo>
                  <a:pt x="4910136" y="1241160"/>
                </a:lnTo>
                <a:close/>
                <a:moveTo>
                  <a:pt x="4094234" y="1003728"/>
                </a:moveTo>
                <a:lnTo>
                  <a:pt x="4407644" y="1003728"/>
                </a:lnTo>
                <a:lnTo>
                  <a:pt x="4526360" y="1241160"/>
                </a:lnTo>
                <a:lnTo>
                  <a:pt x="4407644" y="1478592"/>
                </a:lnTo>
                <a:lnTo>
                  <a:pt x="4094234" y="1478592"/>
                </a:lnTo>
                <a:lnTo>
                  <a:pt x="3975518" y="1241160"/>
                </a:lnTo>
                <a:close/>
                <a:moveTo>
                  <a:pt x="3155215" y="1003728"/>
                </a:moveTo>
                <a:lnTo>
                  <a:pt x="3468625" y="1003728"/>
                </a:lnTo>
                <a:lnTo>
                  <a:pt x="3587341" y="1241160"/>
                </a:lnTo>
                <a:lnTo>
                  <a:pt x="3468625" y="1478592"/>
                </a:lnTo>
                <a:lnTo>
                  <a:pt x="3155215" y="1478592"/>
                </a:lnTo>
                <a:lnTo>
                  <a:pt x="3036499" y="1241160"/>
                </a:lnTo>
                <a:close/>
                <a:moveTo>
                  <a:pt x="2216195" y="1003728"/>
                </a:moveTo>
                <a:lnTo>
                  <a:pt x="2529605" y="1003728"/>
                </a:lnTo>
                <a:lnTo>
                  <a:pt x="2648321" y="1241160"/>
                </a:lnTo>
                <a:lnTo>
                  <a:pt x="2529605" y="1478592"/>
                </a:lnTo>
                <a:lnTo>
                  <a:pt x="2216195" y="1478592"/>
                </a:lnTo>
                <a:lnTo>
                  <a:pt x="2097479" y="1241160"/>
                </a:lnTo>
                <a:close/>
                <a:moveTo>
                  <a:pt x="1277176" y="1003728"/>
                </a:moveTo>
                <a:lnTo>
                  <a:pt x="1590586" y="1003728"/>
                </a:lnTo>
                <a:lnTo>
                  <a:pt x="1709302" y="1241160"/>
                </a:lnTo>
                <a:lnTo>
                  <a:pt x="1590586" y="1478592"/>
                </a:lnTo>
                <a:lnTo>
                  <a:pt x="1277176" y="1478592"/>
                </a:lnTo>
                <a:lnTo>
                  <a:pt x="1158466" y="1241160"/>
                </a:lnTo>
                <a:close/>
                <a:moveTo>
                  <a:pt x="338168" y="1003728"/>
                </a:moveTo>
                <a:lnTo>
                  <a:pt x="651580" y="1003728"/>
                </a:lnTo>
                <a:lnTo>
                  <a:pt x="770297" y="1241160"/>
                </a:lnTo>
                <a:lnTo>
                  <a:pt x="651580" y="1478592"/>
                </a:lnTo>
                <a:lnTo>
                  <a:pt x="338168" y="1478592"/>
                </a:lnTo>
                <a:lnTo>
                  <a:pt x="219451" y="1241160"/>
                </a:lnTo>
                <a:close/>
                <a:moveTo>
                  <a:pt x="9254427" y="746235"/>
                </a:moveTo>
                <a:lnTo>
                  <a:pt x="9567836" y="746235"/>
                </a:lnTo>
                <a:lnTo>
                  <a:pt x="9686553" y="983668"/>
                </a:lnTo>
                <a:lnTo>
                  <a:pt x="9567836" y="1221100"/>
                </a:lnTo>
                <a:lnTo>
                  <a:pt x="9254427" y="1221100"/>
                </a:lnTo>
                <a:lnTo>
                  <a:pt x="9135711" y="983668"/>
                </a:lnTo>
                <a:close/>
                <a:moveTo>
                  <a:pt x="8315422" y="746235"/>
                </a:moveTo>
                <a:lnTo>
                  <a:pt x="8628830" y="746235"/>
                </a:lnTo>
                <a:lnTo>
                  <a:pt x="8747533" y="983668"/>
                </a:lnTo>
                <a:lnTo>
                  <a:pt x="8628830" y="1221100"/>
                </a:lnTo>
                <a:lnTo>
                  <a:pt x="8315422" y="1221100"/>
                </a:lnTo>
                <a:lnTo>
                  <a:pt x="8196705" y="983668"/>
                </a:lnTo>
                <a:close/>
                <a:moveTo>
                  <a:pt x="7376395" y="746235"/>
                </a:moveTo>
                <a:lnTo>
                  <a:pt x="7689808" y="746235"/>
                </a:lnTo>
                <a:lnTo>
                  <a:pt x="7808525" y="983668"/>
                </a:lnTo>
                <a:lnTo>
                  <a:pt x="7689808" y="1221100"/>
                </a:lnTo>
                <a:lnTo>
                  <a:pt x="7376395" y="1221100"/>
                </a:lnTo>
                <a:lnTo>
                  <a:pt x="7257680" y="983668"/>
                </a:lnTo>
                <a:close/>
                <a:moveTo>
                  <a:pt x="6437378" y="746235"/>
                </a:moveTo>
                <a:lnTo>
                  <a:pt x="6750787" y="746235"/>
                </a:lnTo>
                <a:lnTo>
                  <a:pt x="6869503" y="983668"/>
                </a:lnTo>
                <a:lnTo>
                  <a:pt x="6750787" y="1221100"/>
                </a:lnTo>
                <a:lnTo>
                  <a:pt x="6437378" y="1221100"/>
                </a:lnTo>
                <a:lnTo>
                  <a:pt x="6318661" y="983668"/>
                </a:lnTo>
                <a:close/>
                <a:moveTo>
                  <a:pt x="5498360" y="746235"/>
                </a:moveTo>
                <a:lnTo>
                  <a:pt x="5811769" y="746235"/>
                </a:lnTo>
                <a:lnTo>
                  <a:pt x="5930485" y="983668"/>
                </a:lnTo>
                <a:lnTo>
                  <a:pt x="5811769" y="1221100"/>
                </a:lnTo>
                <a:lnTo>
                  <a:pt x="5498360" y="1221100"/>
                </a:lnTo>
                <a:lnTo>
                  <a:pt x="5379643" y="983668"/>
                </a:lnTo>
                <a:close/>
                <a:moveTo>
                  <a:pt x="4563744" y="746235"/>
                </a:moveTo>
                <a:lnTo>
                  <a:pt x="4877154" y="746235"/>
                </a:lnTo>
                <a:lnTo>
                  <a:pt x="4995870" y="983668"/>
                </a:lnTo>
                <a:lnTo>
                  <a:pt x="4877154" y="1221100"/>
                </a:lnTo>
                <a:lnTo>
                  <a:pt x="4563744" y="1221100"/>
                </a:lnTo>
                <a:lnTo>
                  <a:pt x="4445028" y="983668"/>
                </a:lnTo>
                <a:close/>
                <a:moveTo>
                  <a:pt x="3624725" y="746235"/>
                </a:moveTo>
                <a:lnTo>
                  <a:pt x="3938134" y="746235"/>
                </a:lnTo>
                <a:lnTo>
                  <a:pt x="4056850" y="983668"/>
                </a:lnTo>
                <a:lnTo>
                  <a:pt x="3938134" y="1221100"/>
                </a:lnTo>
                <a:lnTo>
                  <a:pt x="3624725" y="1221100"/>
                </a:lnTo>
                <a:lnTo>
                  <a:pt x="3506009" y="983668"/>
                </a:lnTo>
                <a:close/>
                <a:moveTo>
                  <a:pt x="2685706" y="746235"/>
                </a:moveTo>
                <a:lnTo>
                  <a:pt x="2999115" y="746235"/>
                </a:lnTo>
                <a:lnTo>
                  <a:pt x="3117831" y="983668"/>
                </a:lnTo>
                <a:lnTo>
                  <a:pt x="2999115" y="1221100"/>
                </a:lnTo>
                <a:lnTo>
                  <a:pt x="2685706" y="1221100"/>
                </a:lnTo>
                <a:lnTo>
                  <a:pt x="2566989" y="983668"/>
                </a:lnTo>
                <a:close/>
                <a:moveTo>
                  <a:pt x="1746686" y="746235"/>
                </a:moveTo>
                <a:lnTo>
                  <a:pt x="2060096" y="746235"/>
                </a:lnTo>
                <a:lnTo>
                  <a:pt x="2178812" y="983668"/>
                </a:lnTo>
                <a:lnTo>
                  <a:pt x="2060096" y="1221100"/>
                </a:lnTo>
                <a:lnTo>
                  <a:pt x="1746686" y="1221100"/>
                </a:lnTo>
                <a:lnTo>
                  <a:pt x="1627970" y="983668"/>
                </a:lnTo>
                <a:close/>
                <a:moveTo>
                  <a:pt x="807680" y="746235"/>
                </a:moveTo>
                <a:lnTo>
                  <a:pt x="1121089" y="746235"/>
                </a:lnTo>
                <a:lnTo>
                  <a:pt x="1239793" y="983668"/>
                </a:lnTo>
                <a:lnTo>
                  <a:pt x="1121089" y="1221100"/>
                </a:lnTo>
                <a:lnTo>
                  <a:pt x="807680" y="1221100"/>
                </a:lnTo>
                <a:lnTo>
                  <a:pt x="688964" y="983668"/>
                </a:lnTo>
                <a:close/>
                <a:moveTo>
                  <a:pt x="0" y="746235"/>
                </a:moveTo>
                <a:lnTo>
                  <a:pt x="182067" y="746235"/>
                </a:lnTo>
                <a:lnTo>
                  <a:pt x="300785" y="983668"/>
                </a:lnTo>
                <a:lnTo>
                  <a:pt x="182067" y="1221100"/>
                </a:lnTo>
                <a:lnTo>
                  <a:pt x="0" y="1221100"/>
                </a:lnTo>
                <a:close/>
                <a:moveTo>
                  <a:pt x="9723936" y="488743"/>
                </a:moveTo>
                <a:lnTo>
                  <a:pt x="9906000" y="488743"/>
                </a:lnTo>
                <a:lnTo>
                  <a:pt x="9906000" y="963607"/>
                </a:lnTo>
                <a:lnTo>
                  <a:pt x="9723936" y="963607"/>
                </a:lnTo>
                <a:lnTo>
                  <a:pt x="9605221" y="726175"/>
                </a:lnTo>
                <a:close/>
                <a:moveTo>
                  <a:pt x="8784917" y="488743"/>
                </a:moveTo>
                <a:lnTo>
                  <a:pt x="9098327" y="488743"/>
                </a:lnTo>
                <a:lnTo>
                  <a:pt x="9217042" y="726175"/>
                </a:lnTo>
                <a:lnTo>
                  <a:pt x="9098327" y="963607"/>
                </a:lnTo>
                <a:lnTo>
                  <a:pt x="8784917" y="963607"/>
                </a:lnTo>
                <a:lnTo>
                  <a:pt x="8666208" y="726175"/>
                </a:lnTo>
                <a:close/>
                <a:moveTo>
                  <a:pt x="7845911" y="488743"/>
                </a:moveTo>
                <a:lnTo>
                  <a:pt x="8159322" y="488743"/>
                </a:lnTo>
                <a:lnTo>
                  <a:pt x="8278039" y="726175"/>
                </a:lnTo>
                <a:lnTo>
                  <a:pt x="8159322" y="963607"/>
                </a:lnTo>
                <a:lnTo>
                  <a:pt x="7845911" y="963607"/>
                </a:lnTo>
                <a:lnTo>
                  <a:pt x="7727193" y="726175"/>
                </a:lnTo>
                <a:close/>
                <a:moveTo>
                  <a:pt x="6906888" y="488743"/>
                </a:moveTo>
                <a:lnTo>
                  <a:pt x="7220297" y="488743"/>
                </a:lnTo>
                <a:lnTo>
                  <a:pt x="7339013" y="726175"/>
                </a:lnTo>
                <a:lnTo>
                  <a:pt x="7220297" y="963607"/>
                </a:lnTo>
                <a:lnTo>
                  <a:pt x="6906888" y="963607"/>
                </a:lnTo>
                <a:lnTo>
                  <a:pt x="6788171" y="726175"/>
                </a:lnTo>
                <a:close/>
                <a:moveTo>
                  <a:pt x="5967869" y="488743"/>
                </a:moveTo>
                <a:lnTo>
                  <a:pt x="6281279" y="488743"/>
                </a:lnTo>
                <a:lnTo>
                  <a:pt x="6399995" y="726175"/>
                </a:lnTo>
                <a:lnTo>
                  <a:pt x="6281279" y="963607"/>
                </a:lnTo>
                <a:lnTo>
                  <a:pt x="5967869" y="963607"/>
                </a:lnTo>
                <a:lnTo>
                  <a:pt x="5849154" y="726175"/>
                </a:lnTo>
                <a:close/>
                <a:moveTo>
                  <a:pt x="5028850" y="488743"/>
                </a:moveTo>
                <a:lnTo>
                  <a:pt x="5342260" y="488743"/>
                </a:lnTo>
                <a:lnTo>
                  <a:pt x="5460977" y="726175"/>
                </a:lnTo>
                <a:lnTo>
                  <a:pt x="5342260" y="963607"/>
                </a:lnTo>
                <a:lnTo>
                  <a:pt x="5028850" y="963607"/>
                </a:lnTo>
                <a:lnTo>
                  <a:pt x="4910136" y="726175"/>
                </a:lnTo>
                <a:close/>
                <a:moveTo>
                  <a:pt x="4094234" y="488743"/>
                </a:moveTo>
                <a:lnTo>
                  <a:pt x="4407644" y="488743"/>
                </a:lnTo>
                <a:lnTo>
                  <a:pt x="4526360" y="726175"/>
                </a:lnTo>
                <a:lnTo>
                  <a:pt x="4407644" y="963607"/>
                </a:lnTo>
                <a:lnTo>
                  <a:pt x="4094234" y="963607"/>
                </a:lnTo>
                <a:lnTo>
                  <a:pt x="3975518" y="726175"/>
                </a:lnTo>
                <a:close/>
                <a:moveTo>
                  <a:pt x="3155215" y="488743"/>
                </a:moveTo>
                <a:lnTo>
                  <a:pt x="3468625" y="488743"/>
                </a:lnTo>
                <a:lnTo>
                  <a:pt x="3587341" y="726175"/>
                </a:lnTo>
                <a:lnTo>
                  <a:pt x="3468625" y="963607"/>
                </a:lnTo>
                <a:lnTo>
                  <a:pt x="3155215" y="963607"/>
                </a:lnTo>
                <a:lnTo>
                  <a:pt x="3036499" y="726175"/>
                </a:lnTo>
                <a:close/>
                <a:moveTo>
                  <a:pt x="2216195" y="488743"/>
                </a:moveTo>
                <a:lnTo>
                  <a:pt x="2529605" y="488743"/>
                </a:lnTo>
                <a:lnTo>
                  <a:pt x="2648321" y="726175"/>
                </a:lnTo>
                <a:lnTo>
                  <a:pt x="2529605" y="963607"/>
                </a:lnTo>
                <a:lnTo>
                  <a:pt x="2216195" y="963607"/>
                </a:lnTo>
                <a:lnTo>
                  <a:pt x="2097479" y="726175"/>
                </a:lnTo>
                <a:close/>
                <a:moveTo>
                  <a:pt x="1277176" y="488743"/>
                </a:moveTo>
                <a:lnTo>
                  <a:pt x="1590586" y="488743"/>
                </a:lnTo>
                <a:lnTo>
                  <a:pt x="1709302" y="726175"/>
                </a:lnTo>
                <a:lnTo>
                  <a:pt x="1590586" y="963607"/>
                </a:lnTo>
                <a:lnTo>
                  <a:pt x="1277176" y="963607"/>
                </a:lnTo>
                <a:lnTo>
                  <a:pt x="1158468" y="726175"/>
                </a:lnTo>
                <a:close/>
                <a:moveTo>
                  <a:pt x="338169" y="488743"/>
                </a:moveTo>
                <a:lnTo>
                  <a:pt x="651581" y="488743"/>
                </a:lnTo>
                <a:lnTo>
                  <a:pt x="770298" y="726175"/>
                </a:lnTo>
                <a:lnTo>
                  <a:pt x="651581" y="963607"/>
                </a:lnTo>
                <a:lnTo>
                  <a:pt x="338169" y="963607"/>
                </a:lnTo>
                <a:lnTo>
                  <a:pt x="219452" y="726175"/>
                </a:lnTo>
                <a:close/>
                <a:moveTo>
                  <a:pt x="8315422" y="231256"/>
                </a:moveTo>
                <a:lnTo>
                  <a:pt x="8628831" y="231256"/>
                </a:lnTo>
                <a:lnTo>
                  <a:pt x="8747533" y="468683"/>
                </a:lnTo>
                <a:lnTo>
                  <a:pt x="8628831" y="706115"/>
                </a:lnTo>
                <a:lnTo>
                  <a:pt x="8315422" y="706115"/>
                </a:lnTo>
                <a:lnTo>
                  <a:pt x="8196706" y="468683"/>
                </a:lnTo>
                <a:close/>
                <a:moveTo>
                  <a:pt x="7376397" y="231256"/>
                </a:moveTo>
                <a:lnTo>
                  <a:pt x="7689809" y="231256"/>
                </a:lnTo>
                <a:lnTo>
                  <a:pt x="7808527" y="468683"/>
                </a:lnTo>
                <a:lnTo>
                  <a:pt x="7689809" y="706115"/>
                </a:lnTo>
                <a:lnTo>
                  <a:pt x="7376397" y="706115"/>
                </a:lnTo>
                <a:lnTo>
                  <a:pt x="7257681" y="468683"/>
                </a:lnTo>
                <a:close/>
                <a:moveTo>
                  <a:pt x="6437379" y="231256"/>
                </a:moveTo>
                <a:lnTo>
                  <a:pt x="6750788" y="231256"/>
                </a:lnTo>
                <a:lnTo>
                  <a:pt x="6869503" y="468683"/>
                </a:lnTo>
                <a:lnTo>
                  <a:pt x="6750788" y="706115"/>
                </a:lnTo>
                <a:lnTo>
                  <a:pt x="6437379" y="706115"/>
                </a:lnTo>
                <a:lnTo>
                  <a:pt x="6318663" y="468683"/>
                </a:lnTo>
                <a:close/>
                <a:moveTo>
                  <a:pt x="5498361" y="231256"/>
                </a:moveTo>
                <a:lnTo>
                  <a:pt x="5811769" y="231256"/>
                </a:lnTo>
                <a:lnTo>
                  <a:pt x="5930485" y="468683"/>
                </a:lnTo>
                <a:lnTo>
                  <a:pt x="5811769" y="706115"/>
                </a:lnTo>
                <a:lnTo>
                  <a:pt x="5498361" y="706115"/>
                </a:lnTo>
                <a:lnTo>
                  <a:pt x="5379644" y="468683"/>
                </a:lnTo>
                <a:close/>
                <a:moveTo>
                  <a:pt x="807681" y="231256"/>
                </a:moveTo>
                <a:lnTo>
                  <a:pt x="1121091" y="231256"/>
                </a:lnTo>
                <a:lnTo>
                  <a:pt x="1239793" y="468683"/>
                </a:lnTo>
                <a:lnTo>
                  <a:pt x="1121091" y="706115"/>
                </a:lnTo>
                <a:lnTo>
                  <a:pt x="807681" y="706115"/>
                </a:lnTo>
                <a:lnTo>
                  <a:pt x="688965" y="468683"/>
                </a:lnTo>
                <a:close/>
                <a:moveTo>
                  <a:pt x="0" y="231256"/>
                </a:moveTo>
                <a:lnTo>
                  <a:pt x="182068" y="231256"/>
                </a:lnTo>
                <a:lnTo>
                  <a:pt x="300785" y="468683"/>
                </a:lnTo>
                <a:lnTo>
                  <a:pt x="182068" y="706115"/>
                </a:lnTo>
                <a:lnTo>
                  <a:pt x="0" y="706115"/>
                </a:lnTo>
                <a:close/>
                <a:moveTo>
                  <a:pt x="9254427" y="231255"/>
                </a:moveTo>
                <a:lnTo>
                  <a:pt x="9567836" y="231255"/>
                </a:lnTo>
                <a:lnTo>
                  <a:pt x="9686553" y="468683"/>
                </a:lnTo>
                <a:lnTo>
                  <a:pt x="9567836" y="706115"/>
                </a:lnTo>
                <a:lnTo>
                  <a:pt x="9254427" y="706115"/>
                </a:lnTo>
                <a:lnTo>
                  <a:pt x="9135711" y="468683"/>
                </a:lnTo>
                <a:close/>
                <a:moveTo>
                  <a:pt x="2685706" y="231255"/>
                </a:moveTo>
                <a:lnTo>
                  <a:pt x="2999115" y="231255"/>
                </a:lnTo>
                <a:lnTo>
                  <a:pt x="3117831" y="468683"/>
                </a:lnTo>
                <a:lnTo>
                  <a:pt x="2999115" y="706115"/>
                </a:lnTo>
                <a:lnTo>
                  <a:pt x="2685706" y="706115"/>
                </a:lnTo>
                <a:lnTo>
                  <a:pt x="2566989" y="468683"/>
                </a:lnTo>
                <a:close/>
                <a:moveTo>
                  <a:pt x="1746686" y="231255"/>
                </a:moveTo>
                <a:lnTo>
                  <a:pt x="2060096" y="231255"/>
                </a:lnTo>
                <a:lnTo>
                  <a:pt x="2178812" y="468683"/>
                </a:lnTo>
                <a:lnTo>
                  <a:pt x="2060096" y="706115"/>
                </a:lnTo>
                <a:lnTo>
                  <a:pt x="1746686" y="706115"/>
                </a:lnTo>
                <a:lnTo>
                  <a:pt x="1627970" y="468683"/>
                </a:lnTo>
                <a:close/>
                <a:moveTo>
                  <a:pt x="4563744" y="231254"/>
                </a:moveTo>
                <a:lnTo>
                  <a:pt x="4877154" y="231254"/>
                </a:lnTo>
                <a:lnTo>
                  <a:pt x="4995870" y="468683"/>
                </a:lnTo>
                <a:lnTo>
                  <a:pt x="4877154" y="706115"/>
                </a:lnTo>
                <a:lnTo>
                  <a:pt x="4563744" y="706115"/>
                </a:lnTo>
                <a:lnTo>
                  <a:pt x="4445028" y="468683"/>
                </a:lnTo>
                <a:close/>
                <a:moveTo>
                  <a:pt x="3624725" y="231254"/>
                </a:moveTo>
                <a:lnTo>
                  <a:pt x="3938134" y="231254"/>
                </a:lnTo>
                <a:lnTo>
                  <a:pt x="4056850" y="468683"/>
                </a:lnTo>
                <a:lnTo>
                  <a:pt x="3938134" y="706115"/>
                </a:lnTo>
                <a:lnTo>
                  <a:pt x="3624725" y="706115"/>
                </a:lnTo>
                <a:lnTo>
                  <a:pt x="3506009" y="468683"/>
                </a:lnTo>
                <a:close/>
                <a:moveTo>
                  <a:pt x="9711105" y="0"/>
                </a:moveTo>
                <a:lnTo>
                  <a:pt x="9906000" y="0"/>
                </a:lnTo>
                <a:lnTo>
                  <a:pt x="9906000" y="449195"/>
                </a:lnTo>
                <a:lnTo>
                  <a:pt x="9723936" y="449195"/>
                </a:lnTo>
                <a:lnTo>
                  <a:pt x="9605221" y="211767"/>
                </a:lnTo>
                <a:close/>
                <a:moveTo>
                  <a:pt x="9158572" y="0"/>
                </a:moveTo>
                <a:lnTo>
                  <a:pt x="9663692" y="0"/>
                </a:lnTo>
                <a:lnTo>
                  <a:pt x="9567836" y="191712"/>
                </a:lnTo>
                <a:lnTo>
                  <a:pt x="9254427" y="191712"/>
                </a:lnTo>
                <a:close/>
                <a:moveTo>
                  <a:pt x="8772088" y="0"/>
                </a:moveTo>
                <a:lnTo>
                  <a:pt x="9111157" y="0"/>
                </a:lnTo>
                <a:lnTo>
                  <a:pt x="9217042" y="211767"/>
                </a:lnTo>
                <a:lnTo>
                  <a:pt x="9098327" y="449195"/>
                </a:lnTo>
                <a:lnTo>
                  <a:pt x="8784917" y="449195"/>
                </a:lnTo>
                <a:lnTo>
                  <a:pt x="8666217" y="211767"/>
                </a:lnTo>
                <a:close/>
                <a:moveTo>
                  <a:pt x="8219575" y="0"/>
                </a:moveTo>
                <a:lnTo>
                  <a:pt x="8724679" y="0"/>
                </a:lnTo>
                <a:lnTo>
                  <a:pt x="8628841" y="191716"/>
                </a:lnTo>
                <a:lnTo>
                  <a:pt x="8315432" y="191716"/>
                </a:lnTo>
                <a:close/>
                <a:moveTo>
                  <a:pt x="7833089" y="0"/>
                </a:moveTo>
                <a:lnTo>
                  <a:pt x="8172161" y="0"/>
                </a:lnTo>
                <a:lnTo>
                  <a:pt x="8278048" y="211767"/>
                </a:lnTo>
                <a:lnTo>
                  <a:pt x="8159331" y="449195"/>
                </a:lnTo>
                <a:lnTo>
                  <a:pt x="7845918" y="449195"/>
                </a:lnTo>
                <a:lnTo>
                  <a:pt x="7727201" y="211767"/>
                </a:lnTo>
                <a:close/>
                <a:moveTo>
                  <a:pt x="7280545" y="0"/>
                </a:moveTo>
                <a:lnTo>
                  <a:pt x="7785675" y="0"/>
                </a:lnTo>
                <a:lnTo>
                  <a:pt x="7689815" y="191717"/>
                </a:lnTo>
                <a:lnTo>
                  <a:pt x="7376403" y="191717"/>
                </a:lnTo>
                <a:close/>
                <a:moveTo>
                  <a:pt x="6894064" y="0"/>
                </a:moveTo>
                <a:lnTo>
                  <a:pt x="7233132" y="0"/>
                </a:lnTo>
                <a:lnTo>
                  <a:pt x="7339019" y="211767"/>
                </a:lnTo>
                <a:lnTo>
                  <a:pt x="7220303" y="449195"/>
                </a:lnTo>
                <a:lnTo>
                  <a:pt x="6906893" y="449195"/>
                </a:lnTo>
                <a:lnTo>
                  <a:pt x="6788177" y="211767"/>
                </a:lnTo>
                <a:close/>
                <a:moveTo>
                  <a:pt x="6341528" y="0"/>
                </a:moveTo>
                <a:lnTo>
                  <a:pt x="6846651" y="0"/>
                </a:lnTo>
                <a:lnTo>
                  <a:pt x="6750794" y="191717"/>
                </a:lnTo>
                <a:lnTo>
                  <a:pt x="6437385" y="191717"/>
                </a:lnTo>
                <a:close/>
                <a:moveTo>
                  <a:pt x="5955047" y="0"/>
                </a:moveTo>
                <a:lnTo>
                  <a:pt x="6294114" y="0"/>
                </a:lnTo>
                <a:lnTo>
                  <a:pt x="6400001" y="211767"/>
                </a:lnTo>
                <a:lnTo>
                  <a:pt x="6281285" y="449195"/>
                </a:lnTo>
                <a:lnTo>
                  <a:pt x="5967876" y="449195"/>
                </a:lnTo>
                <a:lnTo>
                  <a:pt x="5849160" y="211767"/>
                </a:lnTo>
                <a:close/>
                <a:moveTo>
                  <a:pt x="5402511" y="0"/>
                </a:moveTo>
                <a:lnTo>
                  <a:pt x="5907634" y="0"/>
                </a:lnTo>
                <a:lnTo>
                  <a:pt x="5811776" y="191717"/>
                </a:lnTo>
                <a:lnTo>
                  <a:pt x="5498367" y="191717"/>
                </a:lnTo>
                <a:close/>
                <a:moveTo>
                  <a:pt x="5016031" y="0"/>
                </a:moveTo>
                <a:lnTo>
                  <a:pt x="5355097" y="0"/>
                </a:lnTo>
                <a:lnTo>
                  <a:pt x="5460984" y="211767"/>
                </a:lnTo>
                <a:lnTo>
                  <a:pt x="5342268" y="449195"/>
                </a:lnTo>
                <a:lnTo>
                  <a:pt x="5028860" y="449195"/>
                </a:lnTo>
                <a:lnTo>
                  <a:pt x="4910142" y="211767"/>
                </a:lnTo>
                <a:close/>
                <a:moveTo>
                  <a:pt x="4467889" y="0"/>
                </a:moveTo>
                <a:lnTo>
                  <a:pt x="4973010" y="0"/>
                </a:lnTo>
                <a:lnTo>
                  <a:pt x="4877154" y="191710"/>
                </a:lnTo>
                <a:lnTo>
                  <a:pt x="4563744" y="191710"/>
                </a:lnTo>
                <a:close/>
                <a:moveTo>
                  <a:pt x="4081403" y="0"/>
                </a:moveTo>
                <a:lnTo>
                  <a:pt x="4420475" y="0"/>
                </a:lnTo>
                <a:lnTo>
                  <a:pt x="4526360" y="211767"/>
                </a:lnTo>
                <a:lnTo>
                  <a:pt x="4407644" y="449195"/>
                </a:lnTo>
                <a:lnTo>
                  <a:pt x="4094234" y="449195"/>
                </a:lnTo>
                <a:lnTo>
                  <a:pt x="3975518" y="211767"/>
                </a:lnTo>
                <a:close/>
                <a:moveTo>
                  <a:pt x="3528869" y="0"/>
                </a:moveTo>
                <a:lnTo>
                  <a:pt x="4033990" y="0"/>
                </a:lnTo>
                <a:lnTo>
                  <a:pt x="3938134" y="191712"/>
                </a:lnTo>
                <a:lnTo>
                  <a:pt x="3624725" y="191712"/>
                </a:lnTo>
                <a:close/>
                <a:moveTo>
                  <a:pt x="3142384" y="0"/>
                </a:moveTo>
                <a:lnTo>
                  <a:pt x="3481455" y="0"/>
                </a:lnTo>
                <a:lnTo>
                  <a:pt x="3587341" y="211767"/>
                </a:lnTo>
                <a:lnTo>
                  <a:pt x="3468625" y="449195"/>
                </a:lnTo>
                <a:lnTo>
                  <a:pt x="3155215" y="449195"/>
                </a:lnTo>
                <a:lnTo>
                  <a:pt x="3036499" y="211767"/>
                </a:lnTo>
                <a:close/>
                <a:moveTo>
                  <a:pt x="2589850" y="0"/>
                </a:moveTo>
                <a:lnTo>
                  <a:pt x="3094971" y="0"/>
                </a:lnTo>
                <a:lnTo>
                  <a:pt x="2999115" y="191712"/>
                </a:lnTo>
                <a:lnTo>
                  <a:pt x="2685706" y="191712"/>
                </a:lnTo>
                <a:close/>
                <a:moveTo>
                  <a:pt x="2203365" y="0"/>
                </a:moveTo>
                <a:lnTo>
                  <a:pt x="2542436" y="0"/>
                </a:lnTo>
                <a:lnTo>
                  <a:pt x="2648321" y="211767"/>
                </a:lnTo>
                <a:lnTo>
                  <a:pt x="2529605" y="449195"/>
                </a:lnTo>
                <a:lnTo>
                  <a:pt x="2216195" y="449195"/>
                </a:lnTo>
                <a:lnTo>
                  <a:pt x="2097479" y="211767"/>
                </a:lnTo>
                <a:close/>
                <a:moveTo>
                  <a:pt x="1650830" y="0"/>
                </a:moveTo>
                <a:lnTo>
                  <a:pt x="2155951" y="0"/>
                </a:lnTo>
                <a:lnTo>
                  <a:pt x="2060096" y="191712"/>
                </a:lnTo>
                <a:lnTo>
                  <a:pt x="1746686" y="191712"/>
                </a:lnTo>
                <a:close/>
                <a:moveTo>
                  <a:pt x="1264347" y="0"/>
                </a:moveTo>
                <a:lnTo>
                  <a:pt x="1603416" y="0"/>
                </a:lnTo>
                <a:lnTo>
                  <a:pt x="1709302" y="211767"/>
                </a:lnTo>
                <a:lnTo>
                  <a:pt x="1590586" y="449195"/>
                </a:lnTo>
                <a:lnTo>
                  <a:pt x="1277176" y="449195"/>
                </a:lnTo>
                <a:lnTo>
                  <a:pt x="1158476" y="211767"/>
                </a:lnTo>
                <a:close/>
                <a:moveTo>
                  <a:pt x="711833" y="0"/>
                </a:moveTo>
                <a:lnTo>
                  <a:pt x="1216939" y="0"/>
                </a:lnTo>
                <a:lnTo>
                  <a:pt x="1121100" y="191716"/>
                </a:lnTo>
                <a:lnTo>
                  <a:pt x="807692" y="191716"/>
                </a:lnTo>
                <a:close/>
                <a:moveTo>
                  <a:pt x="325348" y="0"/>
                </a:moveTo>
                <a:lnTo>
                  <a:pt x="664419" y="0"/>
                </a:lnTo>
                <a:lnTo>
                  <a:pt x="770307" y="211767"/>
                </a:lnTo>
                <a:lnTo>
                  <a:pt x="651590" y="449195"/>
                </a:lnTo>
                <a:lnTo>
                  <a:pt x="338177" y="449195"/>
                </a:lnTo>
                <a:lnTo>
                  <a:pt x="219460" y="211767"/>
                </a:lnTo>
                <a:close/>
                <a:moveTo>
                  <a:pt x="0" y="0"/>
                </a:moveTo>
                <a:lnTo>
                  <a:pt x="277935" y="0"/>
                </a:lnTo>
                <a:lnTo>
                  <a:pt x="182074" y="191717"/>
                </a:lnTo>
                <a:lnTo>
                  <a:pt x="0" y="191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076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D885312-B521-4B6A-BE9A-F376E5ECC3AC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custGeom>
            <a:avLst/>
            <a:gdLst>
              <a:gd name="connsiteX0" fmla="*/ 9784942 w 9906000"/>
              <a:gd name="connsiteY0" fmla="*/ 6849520 h 6858000"/>
              <a:gd name="connsiteX1" fmla="*/ 9906000 w 9906000"/>
              <a:gd name="connsiteY1" fmla="*/ 6849520 h 6858000"/>
              <a:gd name="connsiteX2" fmla="*/ 9906000 w 9906000"/>
              <a:gd name="connsiteY2" fmla="*/ 6858000 h 6858000"/>
              <a:gd name="connsiteX3" fmla="*/ 9780702 w 9906000"/>
              <a:gd name="connsiteY3" fmla="*/ 6858000 h 6858000"/>
              <a:gd name="connsiteX4" fmla="*/ 9147546 w 9906000"/>
              <a:gd name="connsiteY4" fmla="*/ 6849520 h 6858000"/>
              <a:gd name="connsiteX5" fmla="*/ 9360285 w 9906000"/>
              <a:gd name="connsiteY5" fmla="*/ 6849520 h 6858000"/>
              <a:gd name="connsiteX6" fmla="*/ 9364525 w 9906000"/>
              <a:gd name="connsiteY6" fmla="*/ 6858000 h 6858000"/>
              <a:gd name="connsiteX7" fmla="*/ 9143306 w 9906000"/>
              <a:gd name="connsiteY7" fmla="*/ 6858000 h 6858000"/>
              <a:gd name="connsiteX8" fmla="*/ 8510152 w 9906000"/>
              <a:gd name="connsiteY8" fmla="*/ 6849520 h 6858000"/>
              <a:gd name="connsiteX9" fmla="*/ 8722891 w 9906000"/>
              <a:gd name="connsiteY9" fmla="*/ 6849520 h 6858000"/>
              <a:gd name="connsiteX10" fmla="*/ 8727131 w 9906000"/>
              <a:gd name="connsiteY10" fmla="*/ 6858000 h 6858000"/>
              <a:gd name="connsiteX11" fmla="*/ 8505912 w 9906000"/>
              <a:gd name="connsiteY11" fmla="*/ 6858000 h 6858000"/>
              <a:gd name="connsiteX12" fmla="*/ 7872757 w 9906000"/>
              <a:gd name="connsiteY12" fmla="*/ 6849520 h 6858000"/>
              <a:gd name="connsiteX13" fmla="*/ 8085495 w 9906000"/>
              <a:gd name="connsiteY13" fmla="*/ 6849520 h 6858000"/>
              <a:gd name="connsiteX14" fmla="*/ 8089736 w 9906000"/>
              <a:gd name="connsiteY14" fmla="*/ 6858000 h 6858000"/>
              <a:gd name="connsiteX15" fmla="*/ 7868516 w 9906000"/>
              <a:gd name="connsiteY15" fmla="*/ 6858000 h 6858000"/>
              <a:gd name="connsiteX16" fmla="*/ 7235368 w 9906000"/>
              <a:gd name="connsiteY16" fmla="*/ 6849520 h 6858000"/>
              <a:gd name="connsiteX17" fmla="*/ 7448107 w 9906000"/>
              <a:gd name="connsiteY17" fmla="*/ 6849520 h 6858000"/>
              <a:gd name="connsiteX18" fmla="*/ 7452347 w 9906000"/>
              <a:gd name="connsiteY18" fmla="*/ 6858000 h 6858000"/>
              <a:gd name="connsiteX19" fmla="*/ 7231128 w 9906000"/>
              <a:gd name="connsiteY19" fmla="*/ 6858000 h 6858000"/>
              <a:gd name="connsiteX20" fmla="*/ 6597971 w 9906000"/>
              <a:gd name="connsiteY20" fmla="*/ 6849520 h 6858000"/>
              <a:gd name="connsiteX21" fmla="*/ 6810710 w 9906000"/>
              <a:gd name="connsiteY21" fmla="*/ 6849520 h 6858000"/>
              <a:gd name="connsiteX22" fmla="*/ 6814951 w 9906000"/>
              <a:gd name="connsiteY22" fmla="*/ 6858000 h 6858000"/>
              <a:gd name="connsiteX23" fmla="*/ 6593731 w 9906000"/>
              <a:gd name="connsiteY23" fmla="*/ 6858000 h 6858000"/>
              <a:gd name="connsiteX24" fmla="*/ 5960576 w 9906000"/>
              <a:gd name="connsiteY24" fmla="*/ 6849520 h 6858000"/>
              <a:gd name="connsiteX25" fmla="*/ 6173315 w 9906000"/>
              <a:gd name="connsiteY25" fmla="*/ 6849520 h 6858000"/>
              <a:gd name="connsiteX26" fmla="*/ 6177555 w 9906000"/>
              <a:gd name="connsiteY26" fmla="*/ 6858000 h 6858000"/>
              <a:gd name="connsiteX27" fmla="*/ 5956336 w 9906000"/>
              <a:gd name="connsiteY27" fmla="*/ 6858000 h 6858000"/>
              <a:gd name="connsiteX28" fmla="*/ 5323182 w 9906000"/>
              <a:gd name="connsiteY28" fmla="*/ 6849520 h 6858000"/>
              <a:gd name="connsiteX29" fmla="*/ 5535920 w 9906000"/>
              <a:gd name="connsiteY29" fmla="*/ 6849520 h 6858000"/>
              <a:gd name="connsiteX30" fmla="*/ 5540160 w 9906000"/>
              <a:gd name="connsiteY30" fmla="*/ 6858000 h 6858000"/>
              <a:gd name="connsiteX31" fmla="*/ 5318941 w 9906000"/>
              <a:gd name="connsiteY31" fmla="*/ 6858000 h 6858000"/>
              <a:gd name="connsiteX32" fmla="*/ 4688778 w 9906000"/>
              <a:gd name="connsiteY32" fmla="*/ 6849520 h 6858000"/>
              <a:gd name="connsiteX33" fmla="*/ 4901516 w 9906000"/>
              <a:gd name="connsiteY33" fmla="*/ 6849520 h 6858000"/>
              <a:gd name="connsiteX34" fmla="*/ 4905757 w 9906000"/>
              <a:gd name="connsiteY34" fmla="*/ 6858000 h 6858000"/>
              <a:gd name="connsiteX35" fmla="*/ 4684538 w 9906000"/>
              <a:gd name="connsiteY35" fmla="*/ 6858000 h 6858000"/>
              <a:gd name="connsiteX36" fmla="*/ 4051383 w 9906000"/>
              <a:gd name="connsiteY36" fmla="*/ 6849520 h 6858000"/>
              <a:gd name="connsiteX37" fmla="*/ 4264121 w 9906000"/>
              <a:gd name="connsiteY37" fmla="*/ 6849520 h 6858000"/>
              <a:gd name="connsiteX38" fmla="*/ 4268361 w 9906000"/>
              <a:gd name="connsiteY38" fmla="*/ 6858000 h 6858000"/>
              <a:gd name="connsiteX39" fmla="*/ 4047142 w 9906000"/>
              <a:gd name="connsiteY39" fmla="*/ 6858000 h 6858000"/>
              <a:gd name="connsiteX40" fmla="*/ 3413988 w 9906000"/>
              <a:gd name="connsiteY40" fmla="*/ 6849520 h 6858000"/>
              <a:gd name="connsiteX41" fmla="*/ 3626726 w 9906000"/>
              <a:gd name="connsiteY41" fmla="*/ 6849520 h 6858000"/>
              <a:gd name="connsiteX42" fmla="*/ 3630967 w 9906000"/>
              <a:gd name="connsiteY42" fmla="*/ 6858000 h 6858000"/>
              <a:gd name="connsiteX43" fmla="*/ 3409748 w 9906000"/>
              <a:gd name="connsiteY43" fmla="*/ 6858000 h 6858000"/>
              <a:gd name="connsiteX44" fmla="*/ 2776592 w 9906000"/>
              <a:gd name="connsiteY44" fmla="*/ 6849520 h 6858000"/>
              <a:gd name="connsiteX45" fmla="*/ 2989331 w 9906000"/>
              <a:gd name="connsiteY45" fmla="*/ 6849520 h 6858000"/>
              <a:gd name="connsiteX46" fmla="*/ 2993571 w 9906000"/>
              <a:gd name="connsiteY46" fmla="*/ 6858000 h 6858000"/>
              <a:gd name="connsiteX47" fmla="*/ 2772352 w 9906000"/>
              <a:gd name="connsiteY47" fmla="*/ 6858000 h 6858000"/>
              <a:gd name="connsiteX48" fmla="*/ 2139204 w 9906000"/>
              <a:gd name="connsiteY48" fmla="*/ 6849520 h 6858000"/>
              <a:gd name="connsiteX49" fmla="*/ 2351943 w 9906000"/>
              <a:gd name="connsiteY49" fmla="*/ 6849520 h 6858000"/>
              <a:gd name="connsiteX50" fmla="*/ 2356183 w 9906000"/>
              <a:gd name="connsiteY50" fmla="*/ 6858000 h 6858000"/>
              <a:gd name="connsiteX51" fmla="*/ 2134964 w 9906000"/>
              <a:gd name="connsiteY51" fmla="*/ 6858000 h 6858000"/>
              <a:gd name="connsiteX52" fmla="*/ 1501806 w 9906000"/>
              <a:gd name="connsiteY52" fmla="*/ 6849520 h 6858000"/>
              <a:gd name="connsiteX53" fmla="*/ 1714546 w 9906000"/>
              <a:gd name="connsiteY53" fmla="*/ 6849520 h 6858000"/>
              <a:gd name="connsiteX54" fmla="*/ 1718786 w 9906000"/>
              <a:gd name="connsiteY54" fmla="*/ 6858000 h 6858000"/>
              <a:gd name="connsiteX55" fmla="*/ 1497566 w 9906000"/>
              <a:gd name="connsiteY55" fmla="*/ 6858000 h 6858000"/>
              <a:gd name="connsiteX56" fmla="*/ 864412 w 9906000"/>
              <a:gd name="connsiteY56" fmla="*/ 6849520 h 6858000"/>
              <a:gd name="connsiteX57" fmla="*/ 1077150 w 9906000"/>
              <a:gd name="connsiteY57" fmla="*/ 6849520 h 6858000"/>
              <a:gd name="connsiteX58" fmla="*/ 1081391 w 9906000"/>
              <a:gd name="connsiteY58" fmla="*/ 6858000 h 6858000"/>
              <a:gd name="connsiteX59" fmla="*/ 860172 w 9906000"/>
              <a:gd name="connsiteY59" fmla="*/ 6858000 h 6858000"/>
              <a:gd name="connsiteX60" fmla="*/ 227017 w 9906000"/>
              <a:gd name="connsiteY60" fmla="*/ 6849520 h 6858000"/>
              <a:gd name="connsiteX61" fmla="*/ 439756 w 9906000"/>
              <a:gd name="connsiteY61" fmla="*/ 6849520 h 6858000"/>
              <a:gd name="connsiteX62" fmla="*/ 443996 w 9906000"/>
              <a:gd name="connsiteY62" fmla="*/ 6858000 h 6858000"/>
              <a:gd name="connsiteX63" fmla="*/ 222777 w 9906000"/>
              <a:gd name="connsiteY63" fmla="*/ 6858000 h 6858000"/>
              <a:gd name="connsiteX64" fmla="*/ 9466245 w 9906000"/>
              <a:gd name="connsiteY64" fmla="*/ 6674932 h 6858000"/>
              <a:gd name="connsiteX65" fmla="*/ 9678983 w 9906000"/>
              <a:gd name="connsiteY65" fmla="*/ 6674932 h 6858000"/>
              <a:gd name="connsiteX66" fmla="*/ 9759566 w 9906000"/>
              <a:gd name="connsiteY66" fmla="*/ 6836098 h 6858000"/>
              <a:gd name="connsiteX67" fmla="*/ 9748615 w 9906000"/>
              <a:gd name="connsiteY67" fmla="*/ 6858000 h 6858000"/>
              <a:gd name="connsiteX68" fmla="*/ 9396612 w 9906000"/>
              <a:gd name="connsiteY68" fmla="*/ 6858000 h 6858000"/>
              <a:gd name="connsiteX69" fmla="*/ 9385661 w 9906000"/>
              <a:gd name="connsiteY69" fmla="*/ 6836098 h 6858000"/>
              <a:gd name="connsiteX70" fmla="*/ 8828849 w 9906000"/>
              <a:gd name="connsiteY70" fmla="*/ 6674932 h 6858000"/>
              <a:gd name="connsiteX71" fmla="*/ 9041588 w 9906000"/>
              <a:gd name="connsiteY71" fmla="*/ 6674932 h 6858000"/>
              <a:gd name="connsiteX72" fmla="*/ 9122170 w 9906000"/>
              <a:gd name="connsiteY72" fmla="*/ 6836098 h 6858000"/>
              <a:gd name="connsiteX73" fmla="*/ 9111219 w 9906000"/>
              <a:gd name="connsiteY73" fmla="*/ 6858000 h 6858000"/>
              <a:gd name="connsiteX74" fmla="*/ 8759217 w 9906000"/>
              <a:gd name="connsiteY74" fmla="*/ 6858000 h 6858000"/>
              <a:gd name="connsiteX75" fmla="*/ 8748266 w 9906000"/>
              <a:gd name="connsiteY75" fmla="*/ 6836098 h 6858000"/>
              <a:gd name="connsiteX76" fmla="*/ 8191454 w 9906000"/>
              <a:gd name="connsiteY76" fmla="*/ 6674932 h 6858000"/>
              <a:gd name="connsiteX77" fmla="*/ 8404192 w 9906000"/>
              <a:gd name="connsiteY77" fmla="*/ 6674932 h 6858000"/>
              <a:gd name="connsiteX78" fmla="*/ 8484776 w 9906000"/>
              <a:gd name="connsiteY78" fmla="*/ 6836098 h 6858000"/>
              <a:gd name="connsiteX79" fmla="*/ 8473825 w 9906000"/>
              <a:gd name="connsiteY79" fmla="*/ 6858000 h 6858000"/>
              <a:gd name="connsiteX80" fmla="*/ 8121822 w 9906000"/>
              <a:gd name="connsiteY80" fmla="*/ 6858000 h 6858000"/>
              <a:gd name="connsiteX81" fmla="*/ 8110871 w 9906000"/>
              <a:gd name="connsiteY81" fmla="*/ 6836098 h 6858000"/>
              <a:gd name="connsiteX82" fmla="*/ 7554059 w 9906000"/>
              <a:gd name="connsiteY82" fmla="*/ 6674932 h 6858000"/>
              <a:gd name="connsiteX83" fmla="*/ 7766798 w 9906000"/>
              <a:gd name="connsiteY83" fmla="*/ 6674932 h 6858000"/>
              <a:gd name="connsiteX84" fmla="*/ 7847381 w 9906000"/>
              <a:gd name="connsiteY84" fmla="*/ 6836098 h 6858000"/>
              <a:gd name="connsiteX85" fmla="*/ 7836430 w 9906000"/>
              <a:gd name="connsiteY85" fmla="*/ 6858000 h 6858000"/>
              <a:gd name="connsiteX86" fmla="*/ 7484430 w 9906000"/>
              <a:gd name="connsiteY86" fmla="*/ 6858000 h 6858000"/>
              <a:gd name="connsiteX87" fmla="*/ 7473479 w 9906000"/>
              <a:gd name="connsiteY87" fmla="*/ 6836098 h 6858000"/>
              <a:gd name="connsiteX88" fmla="*/ 6916670 w 9906000"/>
              <a:gd name="connsiteY88" fmla="*/ 6674932 h 6858000"/>
              <a:gd name="connsiteX89" fmla="*/ 7129410 w 9906000"/>
              <a:gd name="connsiteY89" fmla="*/ 6674932 h 6858000"/>
              <a:gd name="connsiteX90" fmla="*/ 7209994 w 9906000"/>
              <a:gd name="connsiteY90" fmla="*/ 6836098 h 6858000"/>
              <a:gd name="connsiteX91" fmla="*/ 7199042 w 9906000"/>
              <a:gd name="connsiteY91" fmla="*/ 6858000 h 6858000"/>
              <a:gd name="connsiteX92" fmla="*/ 6847038 w 9906000"/>
              <a:gd name="connsiteY92" fmla="*/ 6858000 h 6858000"/>
              <a:gd name="connsiteX93" fmla="*/ 6836087 w 9906000"/>
              <a:gd name="connsiteY93" fmla="*/ 6836098 h 6858000"/>
              <a:gd name="connsiteX94" fmla="*/ 6279273 w 9906000"/>
              <a:gd name="connsiteY94" fmla="*/ 6674932 h 6858000"/>
              <a:gd name="connsiteX95" fmla="*/ 6492012 w 9906000"/>
              <a:gd name="connsiteY95" fmla="*/ 6674932 h 6858000"/>
              <a:gd name="connsiteX96" fmla="*/ 6572595 w 9906000"/>
              <a:gd name="connsiteY96" fmla="*/ 6836098 h 6858000"/>
              <a:gd name="connsiteX97" fmla="*/ 6561644 w 9906000"/>
              <a:gd name="connsiteY97" fmla="*/ 6858000 h 6858000"/>
              <a:gd name="connsiteX98" fmla="*/ 6209642 w 9906000"/>
              <a:gd name="connsiteY98" fmla="*/ 6858000 h 6858000"/>
              <a:gd name="connsiteX99" fmla="*/ 6198691 w 9906000"/>
              <a:gd name="connsiteY99" fmla="*/ 6836098 h 6858000"/>
              <a:gd name="connsiteX100" fmla="*/ 5641879 w 9906000"/>
              <a:gd name="connsiteY100" fmla="*/ 6674932 h 6858000"/>
              <a:gd name="connsiteX101" fmla="*/ 5854618 w 9906000"/>
              <a:gd name="connsiteY101" fmla="*/ 6674932 h 6858000"/>
              <a:gd name="connsiteX102" fmla="*/ 5935201 w 9906000"/>
              <a:gd name="connsiteY102" fmla="*/ 6836098 h 6858000"/>
              <a:gd name="connsiteX103" fmla="*/ 5924250 w 9906000"/>
              <a:gd name="connsiteY103" fmla="*/ 6858000 h 6858000"/>
              <a:gd name="connsiteX104" fmla="*/ 5572247 w 9906000"/>
              <a:gd name="connsiteY104" fmla="*/ 6858000 h 6858000"/>
              <a:gd name="connsiteX105" fmla="*/ 5561296 w 9906000"/>
              <a:gd name="connsiteY105" fmla="*/ 6836098 h 6858000"/>
              <a:gd name="connsiteX106" fmla="*/ 5004485 w 9906000"/>
              <a:gd name="connsiteY106" fmla="*/ 6674932 h 6858000"/>
              <a:gd name="connsiteX107" fmla="*/ 5217223 w 9906000"/>
              <a:gd name="connsiteY107" fmla="*/ 6674932 h 6858000"/>
              <a:gd name="connsiteX108" fmla="*/ 5297807 w 9906000"/>
              <a:gd name="connsiteY108" fmla="*/ 6836098 h 6858000"/>
              <a:gd name="connsiteX109" fmla="*/ 5286855 w 9906000"/>
              <a:gd name="connsiteY109" fmla="*/ 6858000 h 6858000"/>
              <a:gd name="connsiteX110" fmla="*/ 4934854 w 9906000"/>
              <a:gd name="connsiteY110" fmla="*/ 6858000 h 6858000"/>
              <a:gd name="connsiteX111" fmla="*/ 4923902 w 9906000"/>
              <a:gd name="connsiteY111" fmla="*/ 6836098 h 6858000"/>
              <a:gd name="connsiteX112" fmla="*/ 4370080 w 9906000"/>
              <a:gd name="connsiteY112" fmla="*/ 6674932 h 6858000"/>
              <a:gd name="connsiteX113" fmla="*/ 4582819 w 9906000"/>
              <a:gd name="connsiteY113" fmla="*/ 6674932 h 6858000"/>
              <a:gd name="connsiteX114" fmla="*/ 4663402 w 9906000"/>
              <a:gd name="connsiteY114" fmla="*/ 6836098 h 6858000"/>
              <a:gd name="connsiteX115" fmla="*/ 4652451 w 9906000"/>
              <a:gd name="connsiteY115" fmla="*/ 6858000 h 6858000"/>
              <a:gd name="connsiteX116" fmla="*/ 4300448 w 9906000"/>
              <a:gd name="connsiteY116" fmla="*/ 6858000 h 6858000"/>
              <a:gd name="connsiteX117" fmla="*/ 4289497 w 9906000"/>
              <a:gd name="connsiteY117" fmla="*/ 6836098 h 6858000"/>
              <a:gd name="connsiteX118" fmla="*/ 3732685 w 9906000"/>
              <a:gd name="connsiteY118" fmla="*/ 6674932 h 6858000"/>
              <a:gd name="connsiteX119" fmla="*/ 3945424 w 9906000"/>
              <a:gd name="connsiteY119" fmla="*/ 6674932 h 6858000"/>
              <a:gd name="connsiteX120" fmla="*/ 4026007 w 9906000"/>
              <a:gd name="connsiteY120" fmla="*/ 6836098 h 6858000"/>
              <a:gd name="connsiteX121" fmla="*/ 4015055 w 9906000"/>
              <a:gd name="connsiteY121" fmla="*/ 6858000 h 6858000"/>
              <a:gd name="connsiteX122" fmla="*/ 3663053 w 9906000"/>
              <a:gd name="connsiteY122" fmla="*/ 6858000 h 6858000"/>
              <a:gd name="connsiteX123" fmla="*/ 3652102 w 9906000"/>
              <a:gd name="connsiteY123" fmla="*/ 6836098 h 6858000"/>
              <a:gd name="connsiteX124" fmla="*/ 3095290 w 9906000"/>
              <a:gd name="connsiteY124" fmla="*/ 6674932 h 6858000"/>
              <a:gd name="connsiteX125" fmla="*/ 3308029 w 9906000"/>
              <a:gd name="connsiteY125" fmla="*/ 6674932 h 6858000"/>
              <a:gd name="connsiteX126" fmla="*/ 3388612 w 9906000"/>
              <a:gd name="connsiteY126" fmla="*/ 6836098 h 6858000"/>
              <a:gd name="connsiteX127" fmla="*/ 3377661 w 9906000"/>
              <a:gd name="connsiteY127" fmla="*/ 6858000 h 6858000"/>
              <a:gd name="connsiteX128" fmla="*/ 3025658 w 9906000"/>
              <a:gd name="connsiteY128" fmla="*/ 6858000 h 6858000"/>
              <a:gd name="connsiteX129" fmla="*/ 3014707 w 9906000"/>
              <a:gd name="connsiteY129" fmla="*/ 6836098 h 6858000"/>
              <a:gd name="connsiteX130" fmla="*/ 2457895 w 9906000"/>
              <a:gd name="connsiteY130" fmla="*/ 6674932 h 6858000"/>
              <a:gd name="connsiteX131" fmla="*/ 2670634 w 9906000"/>
              <a:gd name="connsiteY131" fmla="*/ 6674932 h 6858000"/>
              <a:gd name="connsiteX132" fmla="*/ 2751217 w 9906000"/>
              <a:gd name="connsiteY132" fmla="*/ 6836098 h 6858000"/>
              <a:gd name="connsiteX133" fmla="*/ 2740265 w 9906000"/>
              <a:gd name="connsiteY133" fmla="*/ 6858000 h 6858000"/>
              <a:gd name="connsiteX134" fmla="*/ 2388265 w 9906000"/>
              <a:gd name="connsiteY134" fmla="*/ 6858000 h 6858000"/>
              <a:gd name="connsiteX135" fmla="*/ 2377314 w 9906000"/>
              <a:gd name="connsiteY135" fmla="*/ 6836098 h 6858000"/>
              <a:gd name="connsiteX136" fmla="*/ 1820506 w 9906000"/>
              <a:gd name="connsiteY136" fmla="*/ 6674932 h 6858000"/>
              <a:gd name="connsiteX137" fmla="*/ 2033246 w 9906000"/>
              <a:gd name="connsiteY137" fmla="*/ 6674932 h 6858000"/>
              <a:gd name="connsiteX138" fmla="*/ 2113830 w 9906000"/>
              <a:gd name="connsiteY138" fmla="*/ 6836098 h 6858000"/>
              <a:gd name="connsiteX139" fmla="*/ 2102878 w 9906000"/>
              <a:gd name="connsiteY139" fmla="*/ 6858000 h 6858000"/>
              <a:gd name="connsiteX140" fmla="*/ 1750874 w 9906000"/>
              <a:gd name="connsiteY140" fmla="*/ 6858000 h 6858000"/>
              <a:gd name="connsiteX141" fmla="*/ 1739923 w 9906000"/>
              <a:gd name="connsiteY141" fmla="*/ 6836098 h 6858000"/>
              <a:gd name="connsiteX142" fmla="*/ 1183110 w 9906000"/>
              <a:gd name="connsiteY142" fmla="*/ 6674932 h 6858000"/>
              <a:gd name="connsiteX143" fmla="*/ 1395848 w 9906000"/>
              <a:gd name="connsiteY143" fmla="*/ 6674932 h 6858000"/>
              <a:gd name="connsiteX144" fmla="*/ 1476431 w 9906000"/>
              <a:gd name="connsiteY144" fmla="*/ 6836098 h 6858000"/>
              <a:gd name="connsiteX145" fmla="*/ 1465480 w 9906000"/>
              <a:gd name="connsiteY145" fmla="*/ 6858000 h 6858000"/>
              <a:gd name="connsiteX146" fmla="*/ 1113478 w 9906000"/>
              <a:gd name="connsiteY146" fmla="*/ 6858000 h 6858000"/>
              <a:gd name="connsiteX147" fmla="*/ 1102527 w 9906000"/>
              <a:gd name="connsiteY147" fmla="*/ 6836098 h 6858000"/>
              <a:gd name="connsiteX148" fmla="*/ 545715 w 9906000"/>
              <a:gd name="connsiteY148" fmla="*/ 6674932 h 6858000"/>
              <a:gd name="connsiteX149" fmla="*/ 758454 w 9906000"/>
              <a:gd name="connsiteY149" fmla="*/ 6674932 h 6858000"/>
              <a:gd name="connsiteX150" fmla="*/ 839037 w 9906000"/>
              <a:gd name="connsiteY150" fmla="*/ 6836098 h 6858000"/>
              <a:gd name="connsiteX151" fmla="*/ 828086 w 9906000"/>
              <a:gd name="connsiteY151" fmla="*/ 6858000 h 6858000"/>
              <a:gd name="connsiteX152" fmla="*/ 476083 w 9906000"/>
              <a:gd name="connsiteY152" fmla="*/ 6858000 h 6858000"/>
              <a:gd name="connsiteX153" fmla="*/ 465132 w 9906000"/>
              <a:gd name="connsiteY153" fmla="*/ 6836098 h 6858000"/>
              <a:gd name="connsiteX154" fmla="*/ 0 w 9906000"/>
              <a:gd name="connsiteY154" fmla="*/ 6674932 h 6858000"/>
              <a:gd name="connsiteX155" fmla="*/ 121059 w 9906000"/>
              <a:gd name="connsiteY155" fmla="*/ 6674932 h 6858000"/>
              <a:gd name="connsiteX156" fmla="*/ 201642 w 9906000"/>
              <a:gd name="connsiteY156" fmla="*/ 6836098 h 6858000"/>
              <a:gd name="connsiteX157" fmla="*/ 190691 w 9906000"/>
              <a:gd name="connsiteY157" fmla="*/ 6858000 h 6858000"/>
              <a:gd name="connsiteX158" fmla="*/ 0 w 9906000"/>
              <a:gd name="connsiteY158" fmla="*/ 6858000 h 6858000"/>
              <a:gd name="connsiteX159" fmla="*/ 9784942 w 9906000"/>
              <a:gd name="connsiteY159" fmla="*/ 6500148 h 6858000"/>
              <a:gd name="connsiteX160" fmla="*/ 9906000 w 9906000"/>
              <a:gd name="connsiteY160" fmla="*/ 6500148 h 6858000"/>
              <a:gd name="connsiteX161" fmla="*/ 9906000 w 9906000"/>
              <a:gd name="connsiteY161" fmla="*/ 6822481 h 6858000"/>
              <a:gd name="connsiteX162" fmla="*/ 9784942 w 9906000"/>
              <a:gd name="connsiteY162" fmla="*/ 6822481 h 6858000"/>
              <a:gd name="connsiteX163" fmla="*/ 9704359 w 9906000"/>
              <a:gd name="connsiteY163" fmla="*/ 6661314 h 6858000"/>
              <a:gd name="connsiteX164" fmla="*/ 9147546 w 9906000"/>
              <a:gd name="connsiteY164" fmla="*/ 6500148 h 6858000"/>
              <a:gd name="connsiteX165" fmla="*/ 9360285 w 9906000"/>
              <a:gd name="connsiteY165" fmla="*/ 6500148 h 6858000"/>
              <a:gd name="connsiteX166" fmla="*/ 9440869 w 9906000"/>
              <a:gd name="connsiteY166" fmla="*/ 6661314 h 6858000"/>
              <a:gd name="connsiteX167" fmla="*/ 9360285 w 9906000"/>
              <a:gd name="connsiteY167" fmla="*/ 6822481 h 6858000"/>
              <a:gd name="connsiteX168" fmla="*/ 9147546 w 9906000"/>
              <a:gd name="connsiteY168" fmla="*/ 6822481 h 6858000"/>
              <a:gd name="connsiteX169" fmla="*/ 9066964 w 9906000"/>
              <a:gd name="connsiteY169" fmla="*/ 6661314 h 6858000"/>
              <a:gd name="connsiteX170" fmla="*/ 8510152 w 9906000"/>
              <a:gd name="connsiteY170" fmla="*/ 6500148 h 6858000"/>
              <a:gd name="connsiteX171" fmla="*/ 8722891 w 9906000"/>
              <a:gd name="connsiteY171" fmla="*/ 6500148 h 6858000"/>
              <a:gd name="connsiteX172" fmla="*/ 8803473 w 9906000"/>
              <a:gd name="connsiteY172" fmla="*/ 6661314 h 6858000"/>
              <a:gd name="connsiteX173" fmla="*/ 8722891 w 9906000"/>
              <a:gd name="connsiteY173" fmla="*/ 6822481 h 6858000"/>
              <a:gd name="connsiteX174" fmla="*/ 8510152 w 9906000"/>
              <a:gd name="connsiteY174" fmla="*/ 6822481 h 6858000"/>
              <a:gd name="connsiteX175" fmla="*/ 8429568 w 9906000"/>
              <a:gd name="connsiteY175" fmla="*/ 6661314 h 6858000"/>
              <a:gd name="connsiteX176" fmla="*/ 7872757 w 9906000"/>
              <a:gd name="connsiteY176" fmla="*/ 6500148 h 6858000"/>
              <a:gd name="connsiteX177" fmla="*/ 8085495 w 9906000"/>
              <a:gd name="connsiteY177" fmla="*/ 6500148 h 6858000"/>
              <a:gd name="connsiteX178" fmla="*/ 8166079 w 9906000"/>
              <a:gd name="connsiteY178" fmla="*/ 6661314 h 6858000"/>
              <a:gd name="connsiteX179" fmla="*/ 8085495 w 9906000"/>
              <a:gd name="connsiteY179" fmla="*/ 6822481 h 6858000"/>
              <a:gd name="connsiteX180" fmla="*/ 7872757 w 9906000"/>
              <a:gd name="connsiteY180" fmla="*/ 6822481 h 6858000"/>
              <a:gd name="connsiteX181" fmla="*/ 7792174 w 9906000"/>
              <a:gd name="connsiteY181" fmla="*/ 6661314 h 6858000"/>
              <a:gd name="connsiteX182" fmla="*/ 7235369 w 9906000"/>
              <a:gd name="connsiteY182" fmla="*/ 6500148 h 6858000"/>
              <a:gd name="connsiteX183" fmla="*/ 7448108 w 9906000"/>
              <a:gd name="connsiteY183" fmla="*/ 6500148 h 6858000"/>
              <a:gd name="connsiteX184" fmla="*/ 7528683 w 9906000"/>
              <a:gd name="connsiteY184" fmla="*/ 6661314 h 6858000"/>
              <a:gd name="connsiteX185" fmla="*/ 7448108 w 9906000"/>
              <a:gd name="connsiteY185" fmla="*/ 6822481 h 6858000"/>
              <a:gd name="connsiteX186" fmla="*/ 7235369 w 9906000"/>
              <a:gd name="connsiteY186" fmla="*/ 6822481 h 6858000"/>
              <a:gd name="connsiteX187" fmla="*/ 7154786 w 9906000"/>
              <a:gd name="connsiteY187" fmla="*/ 6661314 h 6858000"/>
              <a:gd name="connsiteX188" fmla="*/ 6597971 w 9906000"/>
              <a:gd name="connsiteY188" fmla="*/ 6500148 h 6858000"/>
              <a:gd name="connsiteX189" fmla="*/ 6810711 w 9906000"/>
              <a:gd name="connsiteY189" fmla="*/ 6500148 h 6858000"/>
              <a:gd name="connsiteX190" fmla="*/ 6891295 w 9906000"/>
              <a:gd name="connsiteY190" fmla="*/ 6661314 h 6858000"/>
              <a:gd name="connsiteX191" fmla="*/ 6810711 w 9906000"/>
              <a:gd name="connsiteY191" fmla="*/ 6822481 h 6858000"/>
              <a:gd name="connsiteX192" fmla="*/ 6597971 w 9906000"/>
              <a:gd name="connsiteY192" fmla="*/ 6822481 h 6858000"/>
              <a:gd name="connsiteX193" fmla="*/ 6517388 w 9906000"/>
              <a:gd name="connsiteY193" fmla="*/ 6661314 h 6858000"/>
              <a:gd name="connsiteX194" fmla="*/ 5960577 w 9906000"/>
              <a:gd name="connsiteY194" fmla="*/ 6500148 h 6858000"/>
              <a:gd name="connsiteX195" fmla="*/ 6173315 w 9906000"/>
              <a:gd name="connsiteY195" fmla="*/ 6500148 h 6858000"/>
              <a:gd name="connsiteX196" fmla="*/ 6253898 w 9906000"/>
              <a:gd name="connsiteY196" fmla="*/ 6661314 h 6858000"/>
              <a:gd name="connsiteX197" fmla="*/ 6173315 w 9906000"/>
              <a:gd name="connsiteY197" fmla="*/ 6822481 h 6858000"/>
              <a:gd name="connsiteX198" fmla="*/ 5960577 w 9906000"/>
              <a:gd name="connsiteY198" fmla="*/ 6822481 h 6858000"/>
              <a:gd name="connsiteX199" fmla="*/ 5879994 w 9906000"/>
              <a:gd name="connsiteY199" fmla="*/ 6661314 h 6858000"/>
              <a:gd name="connsiteX200" fmla="*/ 5323183 w 9906000"/>
              <a:gd name="connsiteY200" fmla="*/ 6500148 h 6858000"/>
              <a:gd name="connsiteX201" fmla="*/ 5535921 w 9906000"/>
              <a:gd name="connsiteY201" fmla="*/ 6500148 h 6858000"/>
              <a:gd name="connsiteX202" fmla="*/ 5616504 w 9906000"/>
              <a:gd name="connsiteY202" fmla="*/ 6661314 h 6858000"/>
              <a:gd name="connsiteX203" fmla="*/ 5535921 w 9906000"/>
              <a:gd name="connsiteY203" fmla="*/ 6822481 h 6858000"/>
              <a:gd name="connsiteX204" fmla="*/ 5323183 w 9906000"/>
              <a:gd name="connsiteY204" fmla="*/ 6822481 h 6858000"/>
              <a:gd name="connsiteX205" fmla="*/ 5242599 w 9906000"/>
              <a:gd name="connsiteY205" fmla="*/ 6661314 h 6858000"/>
              <a:gd name="connsiteX206" fmla="*/ 4688778 w 9906000"/>
              <a:gd name="connsiteY206" fmla="*/ 6500148 h 6858000"/>
              <a:gd name="connsiteX207" fmla="*/ 4901516 w 9906000"/>
              <a:gd name="connsiteY207" fmla="*/ 6500148 h 6858000"/>
              <a:gd name="connsiteX208" fmla="*/ 4982100 w 9906000"/>
              <a:gd name="connsiteY208" fmla="*/ 6661314 h 6858000"/>
              <a:gd name="connsiteX209" fmla="*/ 4901516 w 9906000"/>
              <a:gd name="connsiteY209" fmla="*/ 6822481 h 6858000"/>
              <a:gd name="connsiteX210" fmla="*/ 4688778 w 9906000"/>
              <a:gd name="connsiteY210" fmla="*/ 6822481 h 6858000"/>
              <a:gd name="connsiteX211" fmla="*/ 4608195 w 9906000"/>
              <a:gd name="connsiteY211" fmla="*/ 6661314 h 6858000"/>
              <a:gd name="connsiteX212" fmla="*/ 4051383 w 9906000"/>
              <a:gd name="connsiteY212" fmla="*/ 6500148 h 6858000"/>
              <a:gd name="connsiteX213" fmla="*/ 4264121 w 9906000"/>
              <a:gd name="connsiteY213" fmla="*/ 6500148 h 6858000"/>
              <a:gd name="connsiteX214" fmla="*/ 4344704 w 9906000"/>
              <a:gd name="connsiteY214" fmla="*/ 6661314 h 6858000"/>
              <a:gd name="connsiteX215" fmla="*/ 4264121 w 9906000"/>
              <a:gd name="connsiteY215" fmla="*/ 6822481 h 6858000"/>
              <a:gd name="connsiteX216" fmla="*/ 4051383 w 9906000"/>
              <a:gd name="connsiteY216" fmla="*/ 6822481 h 6858000"/>
              <a:gd name="connsiteX217" fmla="*/ 3970800 w 9906000"/>
              <a:gd name="connsiteY217" fmla="*/ 6661314 h 6858000"/>
              <a:gd name="connsiteX218" fmla="*/ 3413988 w 9906000"/>
              <a:gd name="connsiteY218" fmla="*/ 6500148 h 6858000"/>
              <a:gd name="connsiteX219" fmla="*/ 3626726 w 9906000"/>
              <a:gd name="connsiteY219" fmla="*/ 6500148 h 6858000"/>
              <a:gd name="connsiteX220" fmla="*/ 3707310 w 9906000"/>
              <a:gd name="connsiteY220" fmla="*/ 6661314 h 6858000"/>
              <a:gd name="connsiteX221" fmla="*/ 3626726 w 9906000"/>
              <a:gd name="connsiteY221" fmla="*/ 6822481 h 6858000"/>
              <a:gd name="connsiteX222" fmla="*/ 3413988 w 9906000"/>
              <a:gd name="connsiteY222" fmla="*/ 6822481 h 6858000"/>
              <a:gd name="connsiteX223" fmla="*/ 3333405 w 9906000"/>
              <a:gd name="connsiteY223" fmla="*/ 6661314 h 6858000"/>
              <a:gd name="connsiteX224" fmla="*/ 2776592 w 9906000"/>
              <a:gd name="connsiteY224" fmla="*/ 6500148 h 6858000"/>
              <a:gd name="connsiteX225" fmla="*/ 2989331 w 9906000"/>
              <a:gd name="connsiteY225" fmla="*/ 6500148 h 6858000"/>
              <a:gd name="connsiteX226" fmla="*/ 3069914 w 9906000"/>
              <a:gd name="connsiteY226" fmla="*/ 6661314 h 6858000"/>
              <a:gd name="connsiteX227" fmla="*/ 2989331 w 9906000"/>
              <a:gd name="connsiteY227" fmla="*/ 6822481 h 6858000"/>
              <a:gd name="connsiteX228" fmla="*/ 2776592 w 9906000"/>
              <a:gd name="connsiteY228" fmla="*/ 6822481 h 6858000"/>
              <a:gd name="connsiteX229" fmla="*/ 2696009 w 9906000"/>
              <a:gd name="connsiteY229" fmla="*/ 6661314 h 6858000"/>
              <a:gd name="connsiteX230" fmla="*/ 2139205 w 9906000"/>
              <a:gd name="connsiteY230" fmla="*/ 6500148 h 6858000"/>
              <a:gd name="connsiteX231" fmla="*/ 2351943 w 9906000"/>
              <a:gd name="connsiteY231" fmla="*/ 6500148 h 6858000"/>
              <a:gd name="connsiteX232" fmla="*/ 2432520 w 9906000"/>
              <a:gd name="connsiteY232" fmla="*/ 6661314 h 6858000"/>
              <a:gd name="connsiteX233" fmla="*/ 2351943 w 9906000"/>
              <a:gd name="connsiteY233" fmla="*/ 6822481 h 6858000"/>
              <a:gd name="connsiteX234" fmla="*/ 2139205 w 9906000"/>
              <a:gd name="connsiteY234" fmla="*/ 6822481 h 6858000"/>
              <a:gd name="connsiteX235" fmla="*/ 2058622 w 9906000"/>
              <a:gd name="connsiteY235" fmla="*/ 6661314 h 6858000"/>
              <a:gd name="connsiteX236" fmla="*/ 1501807 w 9906000"/>
              <a:gd name="connsiteY236" fmla="*/ 6500148 h 6858000"/>
              <a:gd name="connsiteX237" fmla="*/ 1714547 w 9906000"/>
              <a:gd name="connsiteY237" fmla="*/ 6500148 h 6858000"/>
              <a:gd name="connsiteX238" fmla="*/ 1795130 w 9906000"/>
              <a:gd name="connsiteY238" fmla="*/ 6661314 h 6858000"/>
              <a:gd name="connsiteX239" fmla="*/ 1714547 w 9906000"/>
              <a:gd name="connsiteY239" fmla="*/ 6822481 h 6858000"/>
              <a:gd name="connsiteX240" fmla="*/ 1501807 w 9906000"/>
              <a:gd name="connsiteY240" fmla="*/ 6822481 h 6858000"/>
              <a:gd name="connsiteX241" fmla="*/ 1421224 w 9906000"/>
              <a:gd name="connsiteY241" fmla="*/ 6661314 h 6858000"/>
              <a:gd name="connsiteX242" fmla="*/ 864413 w 9906000"/>
              <a:gd name="connsiteY242" fmla="*/ 6500148 h 6858000"/>
              <a:gd name="connsiteX243" fmla="*/ 1077151 w 9906000"/>
              <a:gd name="connsiteY243" fmla="*/ 6500148 h 6858000"/>
              <a:gd name="connsiteX244" fmla="*/ 1157734 w 9906000"/>
              <a:gd name="connsiteY244" fmla="*/ 6661314 h 6858000"/>
              <a:gd name="connsiteX245" fmla="*/ 1077151 w 9906000"/>
              <a:gd name="connsiteY245" fmla="*/ 6822481 h 6858000"/>
              <a:gd name="connsiteX246" fmla="*/ 864413 w 9906000"/>
              <a:gd name="connsiteY246" fmla="*/ 6822481 h 6858000"/>
              <a:gd name="connsiteX247" fmla="*/ 783830 w 9906000"/>
              <a:gd name="connsiteY247" fmla="*/ 6661314 h 6858000"/>
              <a:gd name="connsiteX248" fmla="*/ 227018 w 9906000"/>
              <a:gd name="connsiteY248" fmla="*/ 6500148 h 6858000"/>
              <a:gd name="connsiteX249" fmla="*/ 439757 w 9906000"/>
              <a:gd name="connsiteY249" fmla="*/ 6500148 h 6858000"/>
              <a:gd name="connsiteX250" fmla="*/ 520340 w 9906000"/>
              <a:gd name="connsiteY250" fmla="*/ 6661314 h 6858000"/>
              <a:gd name="connsiteX251" fmla="*/ 439757 w 9906000"/>
              <a:gd name="connsiteY251" fmla="*/ 6822481 h 6858000"/>
              <a:gd name="connsiteX252" fmla="*/ 227018 w 9906000"/>
              <a:gd name="connsiteY252" fmla="*/ 6822481 h 6858000"/>
              <a:gd name="connsiteX253" fmla="*/ 146435 w 9906000"/>
              <a:gd name="connsiteY253" fmla="*/ 6661314 h 6858000"/>
              <a:gd name="connsiteX254" fmla="*/ 9466245 w 9906000"/>
              <a:gd name="connsiteY254" fmla="*/ 6325366 h 6858000"/>
              <a:gd name="connsiteX255" fmla="*/ 9678983 w 9906000"/>
              <a:gd name="connsiteY255" fmla="*/ 6325366 h 6858000"/>
              <a:gd name="connsiteX256" fmla="*/ 9759566 w 9906000"/>
              <a:gd name="connsiteY256" fmla="*/ 6486532 h 6858000"/>
              <a:gd name="connsiteX257" fmla="*/ 9678983 w 9906000"/>
              <a:gd name="connsiteY257" fmla="*/ 6647698 h 6858000"/>
              <a:gd name="connsiteX258" fmla="*/ 9466245 w 9906000"/>
              <a:gd name="connsiteY258" fmla="*/ 6647698 h 6858000"/>
              <a:gd name="connsiteX259" fmla="*/ 9385661 w 9906000"/>
              <a:gd name="connsiteY259" fmla="*/ 6486532 h 6858000"/>
              <a:gd name="connsiteX260" fmla="*/ 8828849 w 9906000"/>
              <a:gd name="connsiteY260" fmla="*/ 6325366 h 6858000"/>
              <a:gd name="connsiteX261" fmla="*/ 9041588 w 9906000"/>
              <a:gd name="connsiteY261" fmla="*/ 6325366 h 6858000"/>
              <a:gd name="connsiteX262" fmla="*/ 9122170 w 9906000"/>
              <a:gd name="connsiteY262" fmla="*/ 6486532 h 6858000"/>
              <a:gd name="connsiteX263" fmla="*/ 9041588 w 9906000"/>
              <a:gd name="connsiteY263" fmla="*/ 6647698 h 6858000"/>
              <a:gd name="connsiteX264" fmla="*/ 8828849 w 9906000"/>
              <a:gd name="connsiteY264" fmla="*/ 6647698 h 6858000"/>
              <a:gd name="connsiteX265" fmla="*/ 8748266 w 9906000"/>
              <a:gd name="connsiteY265" fmla="*/ 6486532 h 6858000"/>
              <a:gd name="connsiteX266" fmla="*/ 8191454 w 9906000"/>
              <a:gd name="connsiteY266" fmla="*/ 6325366 h 6858000"/>
              <a:gd name="connsiteX267" fmla="*/ 8404192 w 9906000"/>
              <a:gd name="connsiteY267" fmla="*/ 6325366 h 6858000"/>
              <a:gd name="connsiteX268" fmla="*/ 8484776 w 9906000"/>
              <a:gd name="connsiteY268" fmla="*/ 6486532 h 6858000"/>
              <a:gd name="connsiteX269" fmla="*/ 8404192 w 9906000"/>
              <a:gd name="connsiteY269" fmla="*/ 6647698 h 6858000"/>
              <a:gd name="connsiteX270" fmla="*/ 8191454 w 9906000"/>
              <a:gd name="connsiteY270" fmla="*/ 6647698 h 6858000"/>
              <a:gd name="connsiteX271" fmla="*/ 8110871 w 9906000"/>
              <a:gd name="connsiteY271" fmla="*/ 6486532 h 6858000"/>
              <a:gd name="connsiteX272" fmla="*/ 7554059 w 9906000"/>
              <a:gd name="connsiteY272" fmla="*/ 6325366 h 6858000"/>
              <a:gd name="connsiteX273" fmla="*/ 7766798 w 9906000"/>
              <a:gd name="connsiteY273" fmla="*/ 6325366 h 6858000"/>
              <a:gd name="connsiteX274" fmla="*/ 7847381 w 9906000"/>
              <a:gd name="connsiteY274" fmla="*/ 6486532 h 6858000"/>
              <a:gd name="connsiteX275" fmla="*/ 7766798 w 9906000"/>
              <a:gd name="connsiteY275" fmla="*/ 6647698 h 6858000"/>
              <a:gd name="connsiteX276" fmla="*/ 7554059 w 9906000"/>
              <a:gd name="connsiteY276" fmla="*/ 6647698 h 6858000"/>
              <a:gd name="connsiteX277" fmla="*/ 7473479 w 9906000"/>
              <a:gd name="connsiteY277" fmla="*/ 6486532 h 6858000"/>
              <a:gd name="connsiteX278" fmla="*/ 6916671 w 9906000"/>
              <a:gd name="connsiteY278" fmla="*/ 6325366 h 6858000"/>
              <a:gd name="connsiteX279" fmla="*/ 7129411 w 9906000"/>
              <a:gd name="connsiteY279" fmla="*/ 6325366 h 6858000"/>
              <a:gd name="connsiteX280" fmla="*/ 7209994 w 9906000"/>
              <a:gd name="connsiteY280" fmla="*/ 6486532 h 6858000"/>
              <a:gd name="connsiteX281" fmla="*/ 7129411 w 9906000"/>
              <a:gd name="connsiteY281" fmla="*/ 6647698 h 6858000"/>
              <a:gd name="connsiteX282" fmla="*/ 6916671 w 9906000"/>
              <a:gd name="connsiteY282" fmla="*/ 6647698 h 6858000"/>
              <a:gd name="connsiteX283" fmla="*/ 6836087 w 9906000"/>
              <a:gd name="connsiteY283" fmla="*/ 6486532 h 6858000"/>
              <a:gd name="connsiteX284" fmla="*/ 6279274 w 9906000"/>
              <a:gd name="connsiteY284" fmla="*/ 6325366 h 6858000"/>
              <a:gd name="connsiteX285" fmla="*/ 6492013 w 9906000"/>
              <a:gd name="connsiteY285" fmla="*/ 6325366 h 6858000"/>
              <a:gd name="connsiteX286" fmla="*/ 6572596 w 9906000"/>
              <a:gd name="connsiteY286" fmla="*/ 6486532 h 6858000"/>
              <a:gd name="connsiteX287" fmla="*/ 6492013 w 9906000"/>
              <a:gd name="connsiteY287" fmla="*/ 6647698 h 6858000"/>
              <a:gd name="connsiteX288" fmla="*/ 6279274 w 9906000"/>
              <a:gd name="connsiteY288" fmla="*/ 6647698 h 6858000"/>
              <a:gd name="connsiteX289" fmla="*/ 6198691 w 9906000"/>
              <a:gd name="connsiteY289" fmla="*/ 6486532 h 6858000"/>
              <a:gd name="connsiteX290" fmla="*/ 5641880 w 9906000"/>
              <a:gd name="connsiteY290" fmla="*/ 6325366 h 6858000"/>
              <a:gd name="connsiteX291" fmla="*/ 5854619 w 9906000"/>
              <a:gd name="connsiteY291" fmla="*/ 6325366 h 6858000"/>
              <a:gd name="connsiteX292" fmla="*/ 5935201 w 9906000"/>
              <a:gd name="connsiteY292" fmla="*/ 6486532 h 6858000"/>
              <a:gd name="connsiteX293" fmla="*/ 5854619 w 9906000"/>
              <a:gd name="connsiteY293" fmla="*/ 6647698 h 6858000"/>
              <a:gd name="connsiteX294" fmla="*/ 5641880 w 9906000"/>
              <a:gd name="connsiteY294" fmla="*/ 6647698 h 6858000"/>
              <a:gd name="connsiteX295" fmla="*/ 5561297 w 9906000"/>
              <a:gd name="connsiteY295" fmla="*/ 6486532 h 6858000"/>
              <a:gd name="connsiteX296" fmla="*/ 5004485 w 9906000"/>
              <a:gd name="connsiteY296" fmla="*/ 6325366 h 6858000"/>
              <a:gd name="connsiteX297" fmla="*/ 5217224 w 9906000"/>
              <a:gd name="connsiteY297" fmla="*/ 6325366 h 6858000"/>
              <a:gd name="connsiteX298" fmla="*/ 5297808 w 9906000"/>
              <a:gd name="connsiteY298" fmla="*/ 6486532 h 6858000"/>
              <a:gd name="connsiteX299" fmla="*/ 5217224 w 9906000"/>
              <a:gd name="connsiteY299" fmla="*/ 6647698 h 6858000"/>
              <a:gd name="connsiteX300" fmla="*/ 5004485 w 9906000"/>
              <a:gd name="connsiteY300" fmla="*/ 6647698 h 6858000"/>
              <a:gd name="connsiteX301" fmla="*/ 4923903 w 9906000"/>
              <a:gd name="connsiteY301" fmla="*/ 6486532 h 6858000"/>
              <a:gd name="connsiteX302" fmla="*/ 4370080 w 9906000"/>
              <a:gd name="connsiteY302" fmla="*/ 6325366 h 6858000"/>
              <a:gd name="connsiteX303" fmla="*/ 4582819 w 9906000"/>
              <a:gd name="connsiteY303" fmla="*/ 6325366 h 6858000"/>
              <a:gd name="connsiteX304" fmla="*/ 4663402 w 9906000"/>
              <a:gd name="connsiteY304" fmla="*/ 6486532 h 6858000"/>
              <a:gd name="connsiteX305" fmla="*/ 4582819 w 9906000"/>
              <a:gd name="connsiteY305" fmla="*/ 6647698 h 6858000"/>
              <a:gd name="connsiteX306" fmla="*/ 4370080 w 9906000"/>
              <a:gd name="connsiteY306" fmla="*/ 6647698 h 6858000"/>
              <a:gd name="connsiteX307" fmla="*/ 4289497 w 9906000"/>
              <a:gd name="connsiteY307" fmla="*/ 6486532 h 6858000"/>
              <a:gd name="connsiteX308" fmla="*/ 3732685 w 9906000"/>
              <a:gd name="connsiteY308" fmla="*/ 6325366 h 6858000"/>
              <a:gd name="connsiteX309" fmla="*/ 3945424 w 9906000"/>
              <a:gd name="connsiteY309" fmla="*/ 6325366 h 6858000"/>
              <a:gd name="connsiteX310" fmla="*/ 4026007 w 9906000"/>
              <a:gd name="connsiteY310" fmla="*/ 6486532 h 6858000"/>
              <a:gd name="connsiteX311" fmla="*/ 3945424 w 9906000"/>
              <a:gd name="connsiteY311" fmla="*/ 6647698 h 6858000"/>
              <a:gd name="connsiteX312" fmla="*/ 3732685 w 9906000"/>
              <a:gd name="connsiteY312" fmla="*/ 6647698 h 6858000"/>
              <a:gd name="connsiteX313" fmla="*/ 3652102 w 9906000"/>
              <a:gd name="connsiteY313" fmla="*/ 6486532 h 6858000"/>
              <a:gd name="connsiteX314" fmla="*/ 3095290 w 9906000"/>
              <a:gd name="connsiteY314" fmla="*/ 6325366 h 6858000"/>
              <a:gd name="connsiteX315" fmla="*/ 3308029 w 9906000"/>
              <a:gd name="connsiteY315" fmla="*/ 6325366 h 6858000"/>
              <a:gd name="connsiteX316" fmla="*/ 3388612 w 9906000"/>
              <a:gd name="connsiteY316" fmla="*/ 6486532 h 6858000"/>
              <a:gd name="connsiteX317" fmla="*/ 3308029 w 9906000"/>
              <a:gd name="connsiteY317" fmla="*/ 6647698 h 6858000"/>
              <a:gd name="connsiteX318" fmla="*/ 3095290 w 9906000"/>
              <a:gd name="connsiteY318" fmla="*/ 6647698 h 6858000"/>
              <a:gd name="connsiteX319" fmla="*/ 3014707 w 9906000"/>
              <a:gd name="connsiteY319" fmla="*/ 6486532 h 6858000"/>
              <a:gd name="connsiteX320" fmla="*/ 2457895 w 9906000"/>
              <a:gd name="connsiteY320" fmla="*/ 6325366 h 6858000"/>
              <a:gd name="connsiteX321" fmla="*/ 2670634 w 9906000"/>
              <a:gd name="connsiteY321" fmla="*/ 6325366 h 6858000"/>
              <a:gd name="connsiteX322" fmla="*/ 2751217 w 9906000"/>
              <a:gd name="connsiteY322" fmla="*/ 6486532 h 6858000"/>
              <a:gd name="connsiteX323" fmla="*/ 2670634 w 9906000"/>
              <a:gd name="connsiteY323" fmla="*/ 6647698 h 6858000"/>
              <a:gd name="connsiteX324" fmla="*/ 2457895 w 9906000"/>
              <a:gd name="connsiteY324" fmla="*/ 6647698 h 6858000"/>
              <a:gd name="connsiteX325" fmla="*/ 2377315 w 9906000"/>
              <a:gd name="connsiteY325" fmla="*/ 6486532 h 6858000"/>
              <a:gd name="connsiteX326" fmla="*/ 1820507 w 9906000"/>
              <a:gd name="connsiteY326" fmla="*/ 6325366 h 6858000"/>
              <a:gd name="connsiteX327" fmla="*/ 2033247 w 9906000"/>
              <a:gd name="connsiteY327" fmla="*/ 6325366 h 6858000"/>
              <a:gd name="connsiteX328" fmla="*/ 2113831 w 9906000"/>
              <a:gd name="connsiteY328" fmla="*/ 6486532 h 6858000"/>
              <a:gd name="connsiteX329" fmla="*/ 2033247 w 9906000"/>
              <a:gd name="connsiteY329" fmla="*/ 6647698 h 6858000"/>
              <a:gd name="connsiteX330" fmla="*/ 1820507 w 9906000"/>
              <a:gd name="connsiteY330" fmla="*/ 6647698 h 6858000"/>
              <a:gd name="connsiteX331" fmla="*/ 1739923 w 9906000"/>
              <a:gd name="connsiteY331" fmla="*/ 6486532 h 6858000"/>
              <a:gd name="connsiteX332" fmla="*/ 1183110 w 9906000"/>
              <a:gd name="connsiteY332" fmla="*/ 6325366 h 6858000"/>
              <a:gd name="connsiteX333" fmla="*/ 1395848 w 9906000"/>
              <a:gd name="connsiteY333" fmla="*/ 6325366 h 6858000"/>
              <a:gd name="connsiteX334" fmla="*/ 1476432 w 9906000"/>
              <a:gd name="connsiteY334" fmla="*/ 6486532 h 6858000"/>
              <a:gd name="connsiteX335" fmla="*/ 1395848 w 9906000"/>
              <a:gd name="connsiteY335" fmla="*/ 6647698 h 6858000"/>
              <a:gd name="connsiteX336" fmla="*/ 1183110 w 9906000"/>
              <a:gd name="connsiteY336" fmla="*/ 6647698 h 6858000"/>
              <a:gd name="connsiteX337" fmla="*/ 1102527 w 9906000"/>
              <a:gd name="connsiteY337" fmla="*/ 6486532 h 6858000"/>
              <a:gd name="connsiteX338" fmla="*/ 545716 w 9906000"/>
              <a:gd name="connsiteY338" fmla="*/ 6325366 h 6858000"/>
              <a:gd name="connsiteX339" fmla="*/ 758454 w 9906000"/>
              <a:gd name="connsiteY339" fmla="*/ 6325366 h 6858000"/>
              <a:gd name="connsiteX340" fmla="*/ 839037 w 9906000"/>
              <a:gd name="connsiteY340" fmla="*/ 6486532 h 6858000"/>
              <a:gd name="connsiteX341" fmla="*/ 758454 w 9906000"/>
              <a:gd name="connsiteY341" fmla="*/ 6647698 h 6858000"/>
              <a:gd name="connsiteX342" fmla="*/ 545716 w 9906000"/>
              <a:gd name="connsiteY342" fmla="*/ 6647698 h 6858000"/>
              <a:gd name="connsiteX343" fmla="*/ 465133 w 9906000"/>
              <a:gd name="connsiteY343" fmla="*/ 6486532 h 6858000"/>
              <a:gd name="connsiteX344" fmla="*/ 0 w 9906000"/>
              <a:gd name="connsiteY344" fmla="*/ 6325366 h 6858000"/>
              <a:gd name="connsiteX345" fmla="*/ 121060 w 9906000"/>
              <a:gd name="connsiteY345" fmla="*/ 6325366 h 6858000"/>
              <a:gd name="connsiteX346" fmla="*/ 201643 w 9906000"/>
              <a:gd name="connsiteY346" fmla="*/ 6486532 h 6858000"/>
              <a:gd name="connsiteX347" fmla="*/ 121060 w 9906000"/>
              <a:gd name="connsiteY347" fmla="*/ 6647698 h 6858000"/>
              <a:gd name="connsiteX348" fmla="*/ 0 w 9906000"/>
              <a:gd name="connsiteY348" fmla="*/ 6647698 h 6858000"/>
              <a:gd name="connsiteX349" fmla="*/ 9784942 w 9906000"/>
              <a:gd name="connsiteY349" fmla="*/ 6150583 h 6858000"/>
              <a:gd name="connsiteX350" fmla="*/ 9906000 w 9906000"/>
              <a:gd name="connsiteY350" fmla="*/ 6150583 h 6858000"/>
              <a:gd name="connsiteX351" fmla="*/ 9906000 w 9906000"/>
              <a:gd name="connsiteY351" fmla="*/ 6472915 h 6858000"/>
              <a:gd name="connsiteX352" fmla="*/ 9784942 w 9906000"/>
              <a:gd name="connsiteY352" fmla="*/ 6472915 h 6858000"/>
              <a:gd name="connsiteX353" fmla="*/ 9704359 w 9906000"/>
              <a:gd name="connsiteY353" fmla="*/ 6311749 h 6858000"/>
              <a:gd name="connsiteX354" fmla="*/ 9147546 w 9906000"/>
              <a:gd name="connsiteY354" fmla="*/ 6150583 h 6858000"/>
              <a:gd name="connsiteX355" fmla="*/ 9360285 w 9906000"/>
              <a:gd name="connsiteY355" fmla="*/ 6150583 h 6858000"/>
              <a:gd name="connsiteX356" fmla="*/ 9440869 w 9906000"/>
              <a:gd name="connsiteY356" fmla="*/ 6311749 h 6858000"/>
              <a:gd name="connsiteX357" fmla="*/ 9360285 w 9906000"/>
              <a:gd name="connsiteY357" fmla="*/ 6472915 h 6858000"/>
              <a:gd name="connsiteX358" fmla="*/ 9147546 w 9906000"/>
              <a:gd name="connsiteY358" fmla="*/ 6472915 h 6858000"/>
              <a:gd name="connsiteX359" fmla="*/ 9066964 w 9906000"/>
              <a:gd name="connsiteY359" fmla="*/ 6311749 h 6858000"/>
              <a:gd name="connsiteX360" fmla="*/ 8510152 w 9906000"/>
              <a:gd name="connsiteY360" fmla="*/ 6150583 h 6858000"/>
              <a:gd name="connsiteX361" fmla="*/ 8722891 w 9906000"/>
              <a:gd name="connsiteY361" fmla="*/ 6150583 h 6858000"/>
              <a:gd name="connsiteX362" fmla="*/ 8803473 w 9906000"/>
              <a:gd name="connsiteY362" fmla="*/ 6311749 h 6858000"/>
              <a:gd name="connsiteX363" fmla="*/ 8722891 w 9906000"/>
              <a:gd name="connsiteY363" fmla="*/ 6472915 h 6858000"/>
              <a:gd name="connsiteX364" fmla="*/ 8510152 w 9906000"/>
              <a:gd name="connsiteY364" fmla="*/ 6472915 h 6858000"/>
              <a:gd name="connsiteX365" fmla="*/ 8429568 w 9906000"/>
              <a:gd name="connsiteY365" fmla="*/ 6311749 h 6858000"/>
              <a:gd name="connsiteX366" fmla="*/ 7872757 w 9906000"/>
              <a:gd name="connsiteY366" fmla="*/ 6150583 h 6858000"/>
              <a:gd name="connsiteX367" fmla="*/ 8085495 w 9906000"/>
              <a:gd name="connsiteY367" fmla="*/ 6150583 h 6858000"/>
              <a:gd name="connsiteX368" fmla="*/ 8166079 w 9906000"/>
              <a:gd name="connsiteY368" fmla="*/ 6311749 h 6858000"/>
              <a:gd name="connsiteX369" fmla="*/ 8085495 w 9906000"/>
              <a:gd name="connsiteY369" fmla="*/ 6472915 h 6858000"/>
              <a:gd name="connsiteX370" fmla="*/ 7872757 w 9906000"/>
              <a:gd name="connsiteY370" fmla="*/ 6472915 h 6858000"/>
              <a:gd name="connsiteX371" fmla="*/ 7792174 w 9906000"/>
              <a:gd name="connsiteY371" fmla="*/ 6311749 h 6858000"/>
              <a:gd name="connsiteX372" fmla="*/ 7235370 w 9906000"/>
              <a:gd name="connsiteY372" fmla="*/ 6150583 h 6858000"/>
              <a:gd name="connsiteX373" fmla="*/ 7448108 w 9906000"/>
              <a:gd name="connsiteY373" fmla="*/ 6150583 h 6858000"/>
              <a:gd name="connsiteX374" fmla="*/ 7528683 w 9906000"/>
              <a:gd name="connsiteY374" fmla="*/ 6311749 h 6858000"/>
              <a:gd name="connsiteX375" fmla="*/ 7448108 w 9906000"/>
              <a:gd name="connsiteY375" fmla="*/ 6472915 h 6858000"/>
              <a:gd name="connsiteX376" fmla="*/ 7235370 w 9906000"/>
              <a:gd name="connsiteY376" fmla="*/ 6472915 h 6858000"/>
              <a:gd name="connsiteX377" fmla="*/ 7154787 w 9906000"/>
              <a:gd name="connsiteY377" fmla="*/ 6311749 h 6858000"/>
              <a:gd name="connsiteX378" fmla="*/ 6597972 w 9906000"/>
              <a:gd name="connsiteY378" fmla="*/ 6150583 h 6858000"/>
              <a:gd name="connsiteX379" fmla="*/ 6810711 w 9906000"/>
              <a:gd name="connsiteY379" fmla="*/ 6150583 h 6858000"/>
              <a:gd name="connsiteX380" fmla="*/ 6891295 w 9906000"/>
              <a:gd name="connsiteY380" fmla="*/ 6311749 h 6858000"/>
              <a:gd name="connsiteX381" fmla="*/ 6810711 w 9906000"/>
              <a:gd name="connsiteY381" fmla="*/ 6472915 h 6858000"/>
              <a:gd name="connsiteX382" fmla="*/ 6597972 w 9906000"/>
              <a:gd name="connsiteY382" fmla="*/ 6472915 h 6858000"/>
              <a:gd name="connsiteX383" fmla="*/ 6517388 w 9906000"/>
              <a:gd name="connsiteY383" fmla="*/ 6311749 h 6858000"/>
              <a:gd name="connsiteX384" fmla="*/ 5960577 w 9906000"/>
              <a:gd name="connsiteY384" fmla="*/ 6150583 h 6858000"/>
              <a:gd name="connsiteX385" fmla="*/ 6173316 w 9906000"/>
              <a:gd name="connsiteY385" fmla="*/ 6150583 h 6858000"/>
              <a:gd name="connsiteX386" fmla="*/ 6253898 w 9906000"/>
              <a:gd name="connsiteY386" fmla="*/ 6311749 h 6858000"/>
              <a:gd name="connsiteX387" fmla="*/ 6173316 w 9906000"/>
              <a:gd name="connsiteY387" fmla="*/ 6472915 h 6858000"/>
              <a:gd name="connsiteX388" fmla="*/ 5960577 w 9906000"/>
              <a:gd name="connsiteY388" fmla="*/ 6472915 h 6858000"/>
              <a:gd name="connsiteX389" fmla="*/ 5879995 w 9906000"/>
              <a:gd name="connsiteY389" fmla="*/ 6311749 h 6858000"/>
              <a:gd name="connsiteX390" fmla="*/ 5323183 w 9906000"/>
              <a:gd name="connsiteY390" fmla="*/ 6150583 h 6858000"/>
              <a:gd name="connsiteX391" fmla="*/ 5535921 w 9906000"/>
              <a:gd name="connsiteY391" fmla="*/ 6150583 h 6858000"/>
              <a:gd name="connsiteX392" fmla="*/ 5616504 w 9906000"/>
              <a:gd name="connsiteY392" fmla="*/ 6311749 h 6858000"/>
              <a:gd name="connsiteX393" fmla="*/ 5535921 w 9906000"/>
              <a:gd name="connsiteY393" fmla="*/ 6472915 h 6858000"/>
              <a:gd name="connsiteX394" fmla="*/ 5323183 w 9906000"/>
              <a:gd name="connsiteY394" fmla="*/ 6472915 h 6858000"/>
              <a:gd name="connsiteX395" fmla="*/ 5242600 w 9906000"/>
              <a:gd name="connsiteY395" fmla="*/ 6311749 h 6858000"/>
              <a:gd name="connsiteX396" fmla="*/ 4688778 w 9906000"/>
              <a:gd name="connsiteY396" fmla="*/ 6150583 h 6858000"/>
              <a:gd name="connsiteX397" fmla="*/ 4901516 w 9906000"/>
              <a:gd name="connsiteY397" fmla="*/ 6150583 h 6858000"/>
              <a:gd name="connsiteX398" fmla="*/ 4982100 w 9906000"/>
              <a:gd name="connsiteY398" fmla="*/ 6311749 h 6858000"/>
              <a:gd name="connsiteX399" fmla="*/ 4901516 w 9906000"/>
              <a:gd name="connsiteY399" fmla="*/ 6472915 h 6858000"/>
              <a:gd name="connsiteX400" fmla="*/ 4688778 w 9906000"/>
              <a:gd name="connsiteY400" fmla="*/ 6472915 h 6858000"/>
              <a:gd name="connsiteX401" fmla="*/ 4608195 w 9906000"/>
              <a:gd name="connsiteY401" fmla="*/ 6311749 h 6858000"/>
              <a:gd name="connsiteX402" fmla="*/ 4051383 w 9906000"/>
              <a:gd name="connsiteY402" fmla="*/ 6150583 h 6858000"/>
              <a:gd name="connsiteX403" fmla="*/ 4264121 w 9906000"/>
              <a:gd name="connsiteY403" fmla="*/ 6150583 h 6858000"/>
              <a:gd name="connsiteX404" fmla="*/ 4344704 w 9906000"/>
              <a:gd name="connsiteY404" fmla="*/ 6311749 h 6858000"/>
              <a:gd name="connsiteX405" fmla="*/ 4264121 w 9906000"/>
              <a:gd name="connsiteY405" fmla="*/ 6472915 h 6858000"/>
              <a:gd name="connsiteX406" fmla="*/ 4051383 w 9906000"/>
              <a:gd name="connsiteY406" fmla="*/ 6472915 h 6858000"/>
              <a:gd name="connsiteX407" fmla="*/ 3970800 w 9906000"/>
              <a:gd name="connsiteY407" fmla="*/ 6311749 h 6858000"/>
              <a:gd name="connsiteX408" fmla="*/ 3413988 w 9906000"/>
              <a:gd name="connsiteY408" fmla="*/ 6150583 h 6858000"/>
              <a:gd name="connsiteX409" fmla="*/ 3626726 w 9906000"/>
              <a:gd name="connsiteY409" fmla="*/ 6150583 h 6858000"/>
              <a:gd name="connsiteX410" fmla="*/ 3707310 w 9906000"/>
              <a:gd name="connsiteY410" fmla="*/ 6311749 h 6858000"/>
              <a:gd name="connsiteX411" fmla="*/ 3626726 w 9906000"/>
              <a:gd name="connsiteY411" fmla="*/ 6472915 h 6858000"/>
              <a:gd name="connsiteX412" fmla="*/ 3413988 w 9906000"/>
              <a:gd name="connsiteY412" fmla="*/ 6472915 h 6858000"/>
              <a:gd name="connsiteX413" fmla="*/ 3333405 w 9906000"/>
              <a:gd name="connsiteY413" fmla="*/ 6311749 h 6858000"/>
              <a:gd name="connsiteX414" fmla="*/ 2776592 w 9906000"/>
              <a:gd name="connsiteY414" fmla="*/ 6150583 h 6858000"/>
              <a:gd name="connsiteX415" fmla="*/ 2989331 w 9906000"/>
              <a:gd name="connsiteY415" fmla="*/ 6150583 h 6858000"/>
              <a:gd name="connsiteX416" fmla="*/ 3069914 w 9906000"/>
              <a:gd name="connsiteY416" fmla="*/ 6311749 h 6858000"/>
              <a:gd name="connsiteX417" fmla="*/ 2989331 w 9906000"/>
              <a:gd name="connsiteY417" fmla="*/ 6472915 h 6858000"/>
              <a:gd name="connsiteX418" fmla="*/ 2776592 w 9906000"/>
              <a:gd name="connsiteY418" fmla="*/ 6472915 h 6858000"/>
              <a:gd name="connsiteX419" fmla="*/ 2696009 w 9906000"/>
              <a:gd name="connsiteY419" fmla="*/ 6311749 h 6858000"/>
              <a:gd name="connsiteX420" fmla="*/ 2139206 w 9906000"/>
              <a:gd name="connsiteY420" fmla="*/ 6150583 h 6858000"/>
              <a:gd name="connsiteX421" fmla="*/ 2351944 w 9906000"/>
              <a:gd name="connsiteY421" fmla="*/ 6150583 h 6858000"/>
              <a:gd name="connsiteX422" fmla="*/ 2432520 w 9906000"/>
              <a:gd name="connsiteY422" fmla="*/ 6311749 h 6858000"/>
              <a:gd name="connsiteX423" fmla="*/ 2351944 w 9906000"/>
              <a:gd name="connsiteY423" fmla="*/ 6472915 h 6858000"/>
              <a:gd name="connsiteX424" fmla="*/ 2139206 w 9906000"/>
              <a:gd name="connsiteY424" fmla="*/ 6472915 h 6858000"/>
              <a:gd name="connsiteX425" fmla="*/ 2058623 w 9906000"/>
              <a:gd name="connsiteY425" fmla="*/ 6311749 h 6858000"/>
              <a:gd name="connsiteX426" fmla="*/ 1501807 w 9906000"/>
              <a:gd name="connsiteY426" fmla="*/ 6150583 h 6858000"/>
              <a:gd name="connsiteX427" fmla="*/ 1714547 w 9906000"/>
              <a:gd name="connsiteY427" fmla="*/ 6150583 h 6858000"/>
              <a:gd name="connsiteX428" fmla="*/ 1795131 w 9906000"/>
              <a:gd name="connsiteY428" fmla="*/ 6311749 h 6858000"/>
              <a:gd name="connsiteX429" fmla="*/ 1714547 w 9906000"/>
              <a:gd name="connsiteY429" fmla="*/ 6472915 h 6858000"/>
              <a:gd name="connsiteX430" fmla="*/ 1501807 w 9906000"/>
              <a:gd name="connsiteY430" fmla="*/ 6472915 h 6858000"/>
              <a:gd name="connsiteX431" fmla="*/ 1421224 w 9906000"/>
              <a:gd name="connsiteY431" fmla="*/ 6311749 h 6858000"/>
              <a:gd name="connsiteX432" fmla="*/ 864413 w 9906000"/>
              <a:gd name="connsiteY432" fmla="*/ 6150583 h 6858000"/>
              <a:gd name="connsiteX433" fmla="*/ 1077152 w 9906000"/>
              <a:gd name="connsiteY433" fmla="*/ 6150583 h 6858000"/>
              <a:gd name="connsiteX434" fmla="*/ 1157734 w 9906000"/>
              <a:gd name="connsiteY434" fmla="*/ 6311749 h 6858000"/>
              <a:gd name="connsiteX435" fmla="*/ 1077152 w 9906000"/>
              <a:gd name="connsiteY435" fmla="*/ 6472915 h 6858000"/>
              <a:gd name="connsiteX436" fmla="*/ 864413 w 9906000"/>
              <a:gd name="connsiteY436" fmla="*/ 6472915 h 6858000"/>
              <a:gd name="connsiteX437" fmla="*/ 783830 w 9906000"/>
              <a:gd name="connsiteY437" fmla="*/ 6311749 h 6858000"/>
              <a:gd name="connsiteX438" fmla="*/ 227019 w 9906000"/>
              <a:gd name="connsiteY438" fmla="*/ 6150583 h 6858000"/>
              <a:gd name="connsiteX439" fmla="*/ 439757 w 9906000"/>
              <a:gd name="connsiteY439" fmla="*/ 6150583 h 6858000"/>
              <a:gd name="connsiteX440" fmla="*/ 520340 w 9906000"/>
              <a:gd name="connsiteY440" fmla="*/ 6311749 h 6858000"/>
              <a:gd name="connsiteX441" fmla="*/ 439757 w 9906000"/>
              <a:gd name="connsiteY441" fmla="*/ 6472915 h 6858000"/>
              <a:gd name="connsiteX442" fmla="*/ 227019 w 9906000"/>
              <a:gd name="connsiteY442" fmla="*/ 6472915 h 6858000"/>
              <a:gd name="connsiteX443" fmla="*/ 146436 w 9906000"/>
              <a:gd name="connsiteY443" fmla="*/ 6311749 h 6858000"/>
              <a:gd name="connsiteX444" fmla="*/ 9466245 w 9906000"/>
              <a:gd name="connsiteY444" fmla="*/ 5975995 h 6858000"/>
              <a:gd name="connsiteX445" fmla="*/ 9678983 w 9906000"/>
              <a:gd name="connsiteY445" fmla="*/ 5975995 h 6858000"/>
              <a:gd name="connsiteX446" fmla="*/ 9759566 w 9906000"/>
              <a:gd name="connsiteY446" fmla="*/ 6137161 h 6858000"/>
              <a:gd name="connsiteX447" fmla="*/ 9678983 w 9906000"/>
              <a:gd name="connsiteY447" fmla="*/ 6298327 h 6858000"/>
              <a:gd name="connsiteX448" fmla="*/ 9466245 w 9906000"/>
              <a:gd name="connsiteY448" fmla="*/ 6298327 h 6858000"/>
              <a:gd name="connsiteX449" fmla="*/ 9385661 w 9906000"/>
              <a:gd name="connsiteY449" fmla="*/ 6137161 h 6858000"/>
              <a:gd name="connsiteX450" fmla="*/ 8828849 w 9906000"/>
              <a:gd name="connsiteY450" fmla="*/ 5975995 h 6858000"/>
              <a:gd name="connsiteX451" fmla="*/ 9041588 w 9906000"/>
              <a:gd name="connsiteY451" fmla="*/ 5975995 h 6858000"/>
              <a:gd name="connsiteX452" fmla="*/ 9122170 w 9906000"/>
              <a:gd name="connsiteY452" fmla="*/ 6137161 h 6858000"/>
              <a:gd name="connsiteX453" fmla="*/ 9041588 w 9906000"/>
              <a:gd name="connsiteY453" fmla="*/ 6298327 h 6858000"/>
              <a:gd name="connsiteX454" fmla="*/ 8828849 w 9906000"/>
              <a:gd name="connsiteY454" fmla="*/ 6298327 h 6858000"/>
              <a:gd name="connsiteX455" fmla="*/ 8748266 w 9906000"/>
              <a:gd name="connsiteY455" fmla="*/ 6137161 h 6858000"/>
              <a:gd name="connsiteX456" fmla="*/ 8191454 w 9906000"/>
              <a:gd name="connsiteY456" fmla="*/ 5975995 h 6858000"/>
              <a:gd name="connsiteX457" fmla="*/ 8404192 w 9906000"/>
              <a:gd name="connsiteY457" fmla="*/ 5975995 h 6858000"/>
              <a:gd name="connsiteX458" fmla="*/ 8484776 w 9906000"/>
              <a:gd name="connsiteY458" fmla="*/ 6137161 h 6858000"/>
              <a:gd name="connsiteX459" fmla="*/ 8404192 w 9906000"/>
              <a:gd name="connsiteY459" fmla="*/ 6298327 h 6858000"/>
              <a:gd name="connsiteX460" fmla="*/ 8191454 w 9906000"/>
              <a:gd name="connsiteY460" fmla="*/ 6298327 h 6858000"/>
              <a:gd name="connsiteX461" fmla="*/ 8110871 w 9906000"/>
              <a:gd name="connsiteY461" fmla="*/ 6137161 h 6858000"/>
              <a:gd name="connsiteX462" fmla="*/ 7554059 w 9906000"/>
              <a:gd name="connsiteY462" fmla="*/ 5975995 h 6858000"/>
              <a:gd name="connsiteX463" fmla="*/ 7766798 w 9906000"/>
              <a:gd name="connsiteY463" fmla="*/ 5975995 h 6858000"/>
              <a:gd name="connsiteX464" fmla="*/ 7847381 w 9906000"/>
              <a:gd name="connsiteY464" fmla="*/ 6137161 h 6858000"/>
              <a:gd name="connsiteX465" fmla="*/ 7766798 w 9906000"/>
              <a:gd name="connsiteY465" fmla="*/ 6298327 h 6858000"/>
              <a:gd name="connsiteX466" fmla="*/ 7554059 w 9906000"/>
              <a:gd name="connsiteY466" fmla="*/ 6298327 h 6858000"/>
              <a:gd name="connsiteX467" fmla="*/ 7473480 w 9906000"/>
              <a:gd name="connsiteY467" fmla="*/ 6137161 h 6858000"/>
              <a:gd name="connsiteX468" fmla="*/ 6916672 w 9906000"/>
              <a:gd name="connsiteY468" fmla="*/ 5975995 h 6858000"/>
              <a:gd name="connsiteX469" fmla="*/ 7129412 w 9906000"/>
              <a:gd name="connsiteY469" fmla="*/ 5975995 h 6858000"/>
              <a:gd name="connsiteX470" fmla="*/ 7209995 w 9906000"/>
              <a:gd name="connsiteY470" fmla="*/ 6137161 h 6858000"/>
              <a:gd name="connsiteX471" fmla="*/ 7129412 w 9906000"/>
              <a:gd name="connsiteY471" fmla="*/ 6298327 h 6858000"/>
              <a:gd name="connsiteX472" fmla="*/ 6916672 w 9906000"/>
              <a:gd name="connsiteY472" fmla="*/ 6298327 h 6858000"/>
              <a:gd name="connsiteX473" fmla="*/ 6836088 w 9906000"/>
              <a:gd name="connsiteY473" fmla="*/ 6137161 h 6858000"/>
              <a:gd name="connsiteX474" fmla="*/ 6279274 w 9906000"/>
              <a:gd name="connsiteY474" fmla="*/ 5975995 h 6858000"/>
              <a:gd name="connsiteX475" fmla="*/ 6492013 w 9906000"/>
              <a:gd name="connsiteY475" fmla="*/ 5975995 h 6858000"/>
              <a:gd name="connsiteX476" fmla="*/ 6572596 w 9906000"/>
              <a:gd name="connsiteY476" fmla="*/ 6137161 h 6858000"/>
              <a:gd name="connsiteX477" fmla="*/ 6492013 w 9906000"/>
              <a:gd name="connsiteY477" fmla="*/ 6298327 h 6858000"/>
              <a:gd name="connsiteX478" fmla="*/ 6279274 w 9906000"/>
              <a:gd name="connsiteY478" fmla="*/ 6298327 h 6858000"/>
              <a:gd name="connsiteX479" fmla="*/ 6198692 w 9906000"/>
              <a:gd name="connsiteY479" fmla="*/ 6137161 h 6858000"/>
              <a:gd name="connsiteX480" fmla="*/ 5641881 w 9906000"/>
              <a:gd name="connsiteY480" fmla="*/ 5975995 h 6858000"/>
              <a:gd name="connsiteX481" fmla="*/ 5854619 w 9906000"/>
              <a:gd name="connsiteY481" fmla="*/ 5975995 h 6858000"/>
              <a:gd name="connsiteX482" fmla="*/ 5935202 w 9906000"/>
              <a:gd name="connsiteY482" fmla="*/ 6137161 h 6858000"/>
              <a:gd name="connsiteX483" fmla="*/ 5854619 w 9906000"/>
              <a:gd name="connsiteY483" fmla="*/ 6298327 h 6858000"/>
              <a:gd name="connsiteX484" fmla="*/ 5641881 w 9906000"/>
              <a:gd name="connsiteY484" fmla="*/ 6298327 h 6858000"/>
              <a:gd name="connsiteX485" fmla="*/ 5561297 w 9906000"/>
              <a:gd name="connsiteY485" fmla="*/ 6137161 h 6858000"/>
              <a:gd name="connsiteX486" fmla="*/ 5004486 w 9906000"/>
              <a:gd name="connsiteY486" fmla="*/ 5975995 h 6858000"/>
              <a:gd name="connsiteX487" fmla="*/ 5217225 w 9906000"/>
              <a:gd name="connsiteY487" fmla="*/ 5975995 h 6858000"/>
              <a:gd name="connsiteX488" fmla="*/ 5297808 w 9906000"/>
              <a:gd name="connsiteY488" fmla="*/ 6137161 h 6858000"/>
              <a:gd name="connsiteX489" fmla="*/ 5217225 w 9906000"/>
              <a:gd name="connsiteY489" fmla="*/ 6298327 h 6858000"/>
              <a:gd name="connsiteX490" fmla="*/ 5004486 w 9906000"/>
              <a:gd name="connsiteY490" fmla="*/ 6298327 h 6858000"/>
              <a:gd name="connsiteX491" fmla="*/ 4923904 w 9906000"/>
              <a:gd name="connsiteY491" fmla="*/ 6137161 h 6858000"/>
              <a:gd name="connsiteX492" fmla="*/ 4370080 w 9906000"/>
              <a:gd name="connsiteY492" fmla="*/ 5975995 h 6858000"/>
              <a:gd name="connsiteX493" fmla="*/ 4582819 w 9906000"/>
              <a:gd name="connsiteY493" fmla="*/ 5975995 h 6858000"/>
              <a:gd name="connsiteX494" fmla="*/ 4663402 w 9906000"/>
              <a:gd name="connsiteY494" fmla="*/ 6137161 h 6858000"/>
              <a:gd name="connsiteX495" fmla="*/ 4582819 w 9906000"/>
              <a:gd name="connsiteY495" fmla="*/ 6298327 h 6858000"/>
              <a:gd name="connsiteX496" fmla="*/ 4370080 w 9906000"/>
              <a:gd name="connsiteY496" fmla="*/ 6298327 h 6858000"/>
              <a:gd name="connsiteX497" fmla="*/ 4289497 w 9906000"/>
              <a:gd name="connsiteY497" fmla="*/ 6137161 h 6858000"/>
              <a:gd name="connsiteX498" fmla="*/ 3732685 w 9906000"/>
              <a:gd name="connsiteY498" fmla="*/ 5975995 h 6858000"/>
              <a:gd name="connsiteX499" fmla="*/ 3945424 w 9906000"/>
              <a:gd name="connsiteY499" fmla="*/ 5975995 h 6858000"/>
              <a:gd name="connsiteX500" fmla="*/ 4026007 w 9906000"/>
              <a:gd name="connsiteY500" fmla="*/ 6137161 h 6858000"/>
              <a:gd name="connsiteX501" fmla="*/ 3945424 w 9906000"/>
              <a:gd name="connsiteY501" fmla="*/ 6298327 h 6858000"/>
              <a:gd name="connsiteX502" fmla="*/ 3732685 w 9906000"/>
              <a:gd name="connsiteY502" fmla="*/ 6298327 h 6858000"/>
              <a:gd name="connsiteX503" fmla="*/ 3652102 w 9906000"/>
              <a:gd name="connsiteY503" fmla="*/ 6137161 h 6858000"/>
              <a:gd name="connsiteX504" fmla="*/ 3095290 w 9906000"/>
              <a:gd name="connsiteY504" fmla="*/ 5975995 h 6858000"/>
              <a:gd name="connsiteX505" fmla="*/ 3308029 w 9906000"/>
              <a:gd name="connsiteY505" fmla="*/ 5975995 h 6858000"/>
              <a:gd name="connsiteX506" fmla="*/ 3388612 w 9906000"/>
              <a:gd name="connsiteY506" fmla="*/ 6137161 h 6858000"/>
              <a:gd name="connsiteX507" fmla="*/ 3308029 w 9906000"/>
              <a:gd name="connsiteY507" fmla="*/ 6298327 h 6858000"/>
              <a:gd name="connsiteX508" fmla="*/ 3095290 w 9906000"/>
              <a:gd name="connsiteY508" fmla="*/ 6298327 h 6858000"/>
              <a:gd name="connsiteX509" fmla="*/ 3014707 w 9906000"/>
              <a:gd name="connsiteY509" fmla="*/ 6137161 h 6858000"/>
              <a:gd name="connsiteX510" fmla="*/ 2457895 w 9906000"/>
              <a:gd name="connsiteY510" fmla="*/ 5975995 h 6858000"/>
              <a:gd name="connsiteX511" fmla="*/ 2670634 w 9906000"/>
              <a:gd name="connsiteY511" fmla="*/ 5975995 h 6858000"/>
              <a:gd name="connsiteX512" fmla="*/ 2751217 w 9906000"/>
              <a:gd name="connsiteY512" fmla="*/ 6137161 h 6858000"/>
              <a:gd name="connsiteX513" fmla="*/ 2670634 w 9906000"/>
              <a:gd name="connsiteY513" fmla="*/ 6298327 h 6858000"/>
              <a:gd name="connsiteX514" fmla="*/ 2457895 w 9906000"/>
              <a:gd name="connsiteY514" fmla="*/ 6298327 h 6858000"/>
              <a:gd name="connsiteX515" fmla="*/ 2377316 w 9906000"/>
              <a:gd name="connsiteY515" fmla="*/ 6137161 h 6858000"/>
              <a:gd name="connsiteX516" fmla="*/ 1820508 w 9906000"/>
              <a:gd name="connsiteY516" fmla="*/ 5975995 h 6858000"/>
              <a:gd name="connsiteX517" fmla="*/ 2033247 w 9906000"/>
              <a:gd name="connsiteY517" fmla="*/ 5975995 h 6858000"/>
              <a:gd name="connsiteX518" fmla="*/ 2113831 w 9906000"/>
              <a:gd name="connsiteY518" fmla="*/ 6137161 h 6858000"/>
              <a:gd name="connsiteX519" fmla="*/ 2033247 w 9906000"/>
              <a:gd name="connsiteY519" fmla="*/ 6298327 h 6858000"/>
              <a:gd name="connsiteX520" fmla="*/ 1820508 w 9906000"/>
              <a:gd name="connsiteY520" fmla="*/ 6298327 h 6858000"/>
              <a:gd name="connsiteX521" fmla="*/ 1739924 w 9906000"/>
              <a:gd name="connsiteY521" fmla="*/ 6137161 h 6858000"/>
              <a:gd name="connsiteX522" fmla="*/ 1183110 w 9906000"/>
              <a:gd name="connsiteY522" fmla="*/ 5975995 h 6858000"/>
              <a:gd name="connsiteX523" fmla="*/ 1395849 w 9906000"/>
              <a:gd name="connsiteY523" fmla="*/ 5975995 h 6858000"/>
              <a:gd name="connsiteX524" fmla="*/ 1476432 w 9906000"/>
              <a:gd name="connsiteY524" fmla="*/ 6137161 h 6858000"/>
              <a:gd name="connsiteX525" fmla="*/ 1395849 w 9906000"/>
              <a:gd name="connsiteY525" fmla="*/ 6298327 h 6858000"/>
              <a:gd name="connsiteX526" fmla="*/ 1183110 w 9906000"/>
              <a:gd name="connsiteY526" fmla="*/ 6298327 h 6858000"/>
              <a:gd name="connsiteX527" fmla="*/ 1102528 w 9906000"/>
              <a:gd name="connsiteY527" fmla="*/ 6137161 h 6858000"/>
              <a:gd name="connsiteX528" fmla="*/ 545716 w 9906000"/>
              <a:gd name="connsiteY528" fmla="*/ 5975995 h 6858000"/>
              <a:gd name="connsiteX529" fmla="*/ 758455 w 9906000"/>
              <a:gd name="connsiteY529" fmla="*/ 5975995 h 6858000"/>
              <a:gd name="connsiteX530" fmla="*/ 839038 w 9906000"/>
              <a:gd name="connsiteY530" fmla="*/ 6137161 h 6858000"/>
              <a:gd name="connsiteX531" fmla="*/ 758455 w 9906000"/>
              <a:gd name="connsiteY531" fmla="*/ 6298327 h 6858000"/>
              <a:gd name="connsiteX532" fmla="*/ 545716 w 9906000"/>
              <a:gd name="connsiteY532" fmla="*/ 6298327 h 6858000"/>
              <a:gd name="connsiteX533" fmla="*/ 465134 w 9906000"/>
              <a:gd name="connsiteY533" fmla="*/ 6137161 h 6858000"/>
              <a:gd name="connsiteX534" fmla="*/ 0 w 9906000"/>
              <a:gd name="connsiteY534" fmla="*/ 5975995 h 6858000"/>
              <a:gd name="connsiteX535" fmla="*/ 121060 w 9906000"/>
              <a:gd name="connsiteY535" fmla="*/ 5975995 h 6858000"/>
              <a:gd name="connsiteX536" fmla="*/ 201644 w 9906000"/>
              <a:gd name="connsiteY536" fmla="*/ 6137161 h 6858000"/>
              <a:gd name="connsiteX537" fmla="*/ 121060 w 9906000"/>
              <a:gd name="connsiteY537" fmla="*/ 6298327 h 6858000"/>
              <a:gd name="connsiteX538" fmla="*/ 0 w 9906000"/>
              <a:gd name="connsiteY538" fmla="*/ 6298327 h 6858000"/>
              <a:gd name="connsiteX539" fmla="*/ 9784942 w 9906000"/>
              <a:gd name="connsiteY539" fmla="*/ 5801212 h 6858000"/>
              <a:gd name="connsiteX540" fmla="*/ 9906000 w 9906000"/>
              <a:gd name="connsiteY540" fmla="*/ 5801212 h 6858000"/>
              <a:gd name="connsiteX541" fmla="*/ 9906000 w 9906000"/>
              <a:gd name="connsiteY541" fmla="*/ 6123544 h 6858000"/>
              <a:gd name="connsiteX542" fmla="*/ 9784942 w 9906000"/>
              <a:gd name="connsiteY542" fmla="*/ 6123544 h 6858000"/>
              <a:gd name="connsiteX543" fmla="*/ 9704359 w 9906000"/>
              <a:gd name="connsiteY543" fmla="*/ 5962378 h 6858000"/>
              <a:gd name="connsiteX544" fmla="*/ 9147546 w 9906000"/>
              <a:gd name="connsiteY544" fmla="*/ 5801212 h 6858000"/>
              <a:gd name="connsiteX545" fmla="*/ 9360285 w 9906000"/>
              <a:gd name="connsiteY545" fmla="*/ 5801212 h 6858000"/>
              <a:gd name="connsiteX546" fmla="*/ 9440869 w 9906000"/>
              <a:gd name="connsiteY546" fmla="*/ 5962378 h 6858000"/>
              <a:gd name="connsiteX547" fmla="*/ 9360285 w 9906000"/>
              <a:gd name="connsiteY547" fmla="*/ 6123544 h 6858000"/>
              <a:gd name="connsiteX548" fmla="*/ 9147546 w 9906000"/>
              <a:gd name="connsiteY548" fmla="*/ 6123544 h 6858000"/>
              <a:gd name="connsiteX549" fmla="*/ 9066964 w 9906000"/>
              <a:gd name="connsiteY549" fmla="*/ 5962378 h 6858000"/>
              <a:gd name="connsiteX550" fmla="*/ 8510152 w 9906000"/>
              <a:gd name="connsiteY550" fmla="*/ 5801212 h 6858000"/>
              <a:gd name="connsiteX551" fmla="*/ 8722891 w 9906000"/>
              <a:gd name="connsiteY551" fmla="*/ 5801212 h 6858000"/>
              <a:gd name="connsiteX552" fmla="*/ 8803473 w 9906000"/>
              <a:gd name="connsiteY552" fmla="*/ 5962378 h 6858000"/>
              <a:gd name="connsiteX553" fmla="*/ 8722891 w 9906000"/>
              <a:gd name="connsiteY553" fmla="*/ 6123544 h 6858000"/>
              <a:gd name="connsiteX554" fmla="*/ 8510152 w 9906000"/>
              <a:gd name="connsiteY554" fmla="*/ 6123544 h 6858000"/>
              <a:gd name="connsiteX555" fmla="*/ 8429568 w 9906000"/>
              <a:gd name="connsiteY555" fmla="*/ 5962378 h 6858000"/>
              <a:gd name="connsiteX556" fmla="*/ 7872757 w 9906000"/>
              <a:gd name="connsiteY556" fmla="*/ 5801212 h 6858000"/>
              <a:gd name="connsiteX557" fmla="*/ 8085495 w 9906000"/>
              <a:gd name="connsiteY557" fmla="*/ 5801212 h 6858000"/>
              <a:gd name="connsiteX558" fmla="*/ 8166079 w 9906000"/>
              <a:gd name="connsiteY558" fmla="*/ 5962378 h 6858000"/>
              <a:gd name="connsiteX559" fmla="*/ 8085495 w 9906000"/>
              <a:gd name="connsiteY559" fmla="*/ 6123544 h 6858000"/>
              <a:gd name="connsiteX560" fmla="*/ 7872757 w 9906000"/>
              <a:gd name="connsiteY560" fmla="*/ 6123544 h 6858000"/>
              <a:gd name="connsiteX561" fmla="*/ 7792174 w 9906000"/>
              <a:gd name="connsiteY561" fmla="*/ 5962378 h 6858000"/>
              <a:gd name="connsiteX562" fmla="*/ 7235371 w 9906000"/>
              <a:gd name="connsiteY562" fmla="*/ 5801212 h 6858000"/>
              <a:gd name="connsiteX563" fmla="*/ 7448109 w 9906000"/>
              <a:gd name="connsiteY563" fmla="*/ 5801212 h 6858000"/>
              <a:gd name="connsiteX564" fmla="*/ 7528683 w 9906000"/>
              <a:gd name="connsiteY564" fmla="*/ 5962378 h 6858000"/>
              <a:gd name="connsiteX565" fmla="*/ 7448109 w 9906000"/>
              <a:gd name="connsiteY565" fmla="*/ 6123544 h 6858000"/>
              <a:gd name="connsiteX566" fmla="*/ 7235371 w 9906000"/>
              <a:gd name="connsiteY566" fmla="*/ 6123544 h 6858000"/>
              <a:gd name="connsiteX567" fmla="*/ 7154788 w 9906000"/>
              <a:gd name="connsiteY567" fmla="*/ 5962378 h 6858000"/>
              <a:gd name="connsiteX568" fmla="*/ 6597972 w 9906000"/>
              <a:gd name="connsiteY568" fmla="*/ 5801212 h 6858000"/>
              <a:gd name="connsiteX569" fmla="*/ 6810713 w 9906000"/>
              <a:gd name="connsiteY569" fmla="*/ 5801212 h 6858000"/>
              <a:gd name="connsiteX570" fmla="*/ 6891296 w 9906000"/>
              <a:gd name="connsiteY570" fmla="*/ 5962378 h 6858000"/>
              <a:gd name="connsiteX571" fmla="*/ 6810713 w 9906000"/>
              <a:gd name="connsiteY571" fmla="*/ 6123544 h 6858000"/>
              <a:gd name="connsiteX572" fmla="*/ 6597972 w 9906000"/>
              <a:gd name="connsiteY572" fmla="*/ 6123544 h 6858000"/>
              <a:gd name="connsiteX573" fmla="*/ 6517389 w 9906000"/>
              <a:gd name="connsiteY573" fmla="*/ 5962378 h 6858000"/>
              <a:gd name="connsiteX574" fmla="*/ 5960578 w 9906000"/>
              <a:gd name="connsiteY574" fmla="*/ 5801212 h 6858000"/>
              <a:gd name="connsiteX575" fmla="*/ 6173316 w 9906000"/>
              <a:gd name="connsiteY575" fmla="*/ 5801212 h 6858000"/>
              <a:gd name="connsiteX576" fmla="*/ 6253900 w 9906000"/>
              <a:gd name="connsiteY576" fmla="*/ 5962378 h 6858000"/>
              <a:gd name="connsiteX577" fmla="*/ 6173316 w 9906000"/>
              <a:gd name="connsiteY577" fmla="*/ 6123544 h 6858000"/>
              <a:gd name="connsiteX578" fmla="*/ 5960578 w 9906000"/>
              <a:gd name="connsiteY578" fmla="*/ 6123544 h 6858000"/>
              <a:gd name="connsiteX579" fmla="*/ 5879995 w 9906000"/>
              <a:gd name="connsiteY579" fmla="*/ 5962378 h 6858000"/>
              <a:gd name="connsiteX580" fmla="*/ 5323184 w 9906000"/>
              <a:gd name="connsiteY580" fmla="*/ 5801212 h 6858000"/>
              <a:gd name="connsiteX581" fmla="*/ 5535922 w 9906000"/>
              <a:gd name="connsiteY581" fmla="*/ 5801212 h 6858000"/>
              <a:gd name="connsiteX582" fmla="*/ 5616505 w 9906000"/>
              <a:gd name="connsiteY582" fmla="*/ 5962378 h 6858000"/>
              <a:gd name="connsiteX583" fmla="*/ 5535922 w 9906000"/>
              <a:gd name="connsiteY583" fmla="*/ 6123544 h 6858000"/>
              <a:gd name="connsiteX584" fmla="*/ 5323184 w 9906000"/>
              <a:gd name="connsiteY584" fmla="*/ 6123544 h 6858000"/>
              <a:gd name="connsiteX585" fmla="*/ 5242600 w 9906000"/>
              <a:gd name="connsiteY585" fmla="*/ 5962378 h 6858000"/>
              <a:gd name="connsiteX586" fmla="*/ 4688778 w 9906000"/>
              <a:gd name="connsiteY586" fmla="*/ 5801212 h 6858000"/>
              <a:gd name="connsiteX587" fmla="*/ 4901516 w 9906000"/>
              <a:gd name="connsiteY587" fmla="*/ 5801212 h 6858000"/>
              <a:gd name="connsiteX588" fmla="*/ 4982100 w 9906000"/>
              <a:gd name="connsiteY588" fmla="*/ 5962378 h 6858000"/>
              <a:gd name="connsiteX589" fmla="*/ 4901516 w 9906000"/>
              <a:gd name="connsiteY589" fmla="*/ 6123544 h 6858000"/>
              <a:gd name="connsiteX590" fmla="*/ 4688778 w 9906000"/>
              <a:gd name="connsiteY590" fmla="*/ 6123544 h 6858000"/>
              <a:gd name="connsiteX591" fmla="*/ 4608195 w 9906000"/>
              <a:gd name="connsiteY591" fmla="*/ 5962378 h 6858000"/>
              <a:gd name="connsiteX592" fmla="*/ 4051383 w 9906000"/>
              <a:gd name="connsiteY592" fmla="*/ 5801212 h 6858000"/>
              <a:gd name="connsiteX593" fmla="*/ 4264121 w 9906000"/>
              <a:gd name="connsiteY593" fmla="*/ 5801212 h 6858000"/>
              <a:gd name="connsiteX594" fmla="*/ 4344704 w 9906000"/>
              <a:gd name="connsiteY594" fmla="*/ 5962378 h 6858000"/>
              <a:gd name="connsiteX595" fmla="*/ 4264121 w 9906000"/>
              <a:gd name="connsiteY595" fmla="*/ 6123544 h 6858000"/>
              <a:gd name="connsiteX596" fmla="*/ 4051383 w 9906000"/>
              <a:gd name="connsiteY596" fmla="*/ 6123544 h 6858000"/>
              <a:gd name="connsiteX597" fmla="*/ 3970800 w 9906000"/>
              <a:gd name="connsiteY597" fmla="*/ 5962378 h 6858000"/>
              <a:gd name="connsiteX598" fmla="*/ 3413988 w 9906000"/>
              <a:gd name="connsiteY598" fmla="*/ 5801212 h 6858000"/>
              <a:gd name="connsiteX599" fmla="*/ 3626726 w 9906000"/>
              <a:gd name="connsiteY599" fmla="*/ 5801212 h 6858000"/>
              <a:gd name="connsiteX600" fmla="*/ 3707310 w 9906000"/>
              <a:gd name="connsiteY600" fmla="*/ 5962378 h 6858000"/>
              <a:gd name="connsiteX601" fmla="*/ 3626726 w 9906000"/>
              <a:gd name="connsiteY601" fmla="*/ 6123544 h 6858000"/>
              <a:gd name="connsiteX602" fmla="*/ 3413988 w 9906000"/>
              <a:gd name="connsiteY602" fmla="*/ 6123544 h 6858000"/>
              <a:gd name="connsiteX603" fmla="*/ 3333405 w 9906000"/>
              <a:gd name="connsiteY603" fmla="*/ 5962378 h 6858000"/>
              <a:gd name="connsiteX604" fmla="*/ 2776592 w 9906000"/>
              <a:gd name="connsiteY604" fmla="*/ 5801212 h 6858000"/>
              <a:gd name="connsiteX605" fmla="*/ 2989331 w 9906000"/>
              <a:gd name="connsiteY605" fmla="*/ 5801212 h 6858000"/>
              <a:gd name="connsiteX606" fmla="*/ 3069914 w 9906000"/>
              <a:gd name="connsiteY606" fmla="*/ 5962378 h 6858000"/>
              <a:gd name="connsiteX607" fmla="*/ 2989331 w 9906000"/>
              <a:gd name="connsiteY607" fmla="*/ 6123544 h 6858000"/>
              <a:gd name="connsiteX608" fmla="*/ 2776592 w 9906000"/>
              <a:gd name="connsiteY608" fmla="*/ 6123544 h 6858000"/>
              <a:gd name="connsiteX609" fmla="*/ 2696009 w 9906000"/>
              <a:gd name="connsiteY609" fmla="*/ 5962378 h 6858000"/>
              <a:gd name="connsiteX610" fmla="*/ 2139207 w 9906000"/>
              <a:gd name="connsiteY610" fmla="*/ 5801212 h 6858000"/>
              <a:gd name="connsiteX611" fmla="*/ 2351945 w 9906000"/>
              <a:gd name="connsiteY611" fmla="*/ 5801212 h 6858000"/>
              <a:gd name="connsiteX612" fmla="*/ 2432520 w 9906000"/>
              <a:gd name="connsiteY612" fmla="*/ 5962378 h 6858000"/>
              <a:gd name="connsiteX613" fmla="*/ 2351945 w 9906000"/>
              <a:gd name="connsiteY613" fmla="*/ 6123544 h 6858000"/>
              <a:gd name="connsiteX614" fmla="*/ 2139207 w 9906000"/>
              <a:gd name="connsiteY614" fmla="*/ 6123544 h 6858000"/>
              <a:gd name="connsiteX615" fmla="*/ 2058624 w 9906000"/>
              <a:gd name="connsiteY615" fmla="*/ 5962378 h 6858000"/>
              <a:gd name="connsiteX616" fmla="*/ 1501808 w 9906000"/>
              <a:gd name="connsiteY616" fmla="*/ 5801212 h 6858000"/>
              <a:gd name="connsiteX617" fmla="*/ 1714548 w 9906000"/>
              <a:gd name="connsiteY617" fmla="*/ 5801212 h 6858000"/>
              <a:gd name="connsiteX618" fmla="*/ 1795132 w 9906000"/>
              <a:gd name="connsiteY618" fmla="*/ 5962378 h 6858000"/>
              <a:gd name="connsiteX619" fmla="*/ 1714548 w 9906000"/>
              <a:gd name="connsiteY619" fmla="*/ 6123544 h 6858000"/>
              <a:gd name="connsiteX620" fmla="*/ 1501808 w 9906000"/>
              <a:gd name="connsiteY620" fmla="*/ 6123544 h 6858000"/>
              <a:gd name="connsiteX621" fmla="*/ 1421225 w 9906000"/>
              <a:gd name="connsiteY621" fmla="*/ 5962378 h 6858000"/>
              <a:gd name="connsiteX622" fmla="*/ 864414 w 9906000"/>
              <a:gd name="connsiteY622" fmla="*/ 5801212 h 6858000"/>
              <a:gd name="connsiteX623" fmla="*/ 1077152 w 9906000"/>
              <a:gd name="connsiteY623" fmla="*/ 5801212 h 6858000"/>
              <a:gd name="connsiteX624" fmla="*/ 1157735 w 9906000"/>
              <a:gd name="connsiteY624" fmla="*/ 5962378 h 6858000"/>
              <a:gd name="connsiteX625" fmla="*/ 1077152 w 9906000"/>
              <a:gd name="connsiteY625" fmla="*/ 6123544 h 6858000"/>
              <a:gd name="connsiteX626" fmla="*/ 864414 w 9906000"/>
              <a:gd name="connsiteY626" fmla="*/ 6123544 h 6858000"/>
              <a:gd name="connsiteX627" fmla="*/ 783831 w 9906000"/>
              <a:gd name="connsiteY627" fmla="*/ 5962378 h 6858000"/>
              <a:gd name="connsiteX628" fmla="*/ 227020 w 9906000"/>
              <a:gd name="connsiteY628" fmla="*/ 5801212 h 6858000"/>
              <a:gd name="connsiteX629" fmla="*/ 439758 w 9906000"/>
              <a:gd name="connsiteY629" fmla="*/ 5801212 h 6858000"/>
              <a:gd name="connsiteX630" fmla="*/ 520341 w 9906000"/>
              <a:gd name="connsiteY630" fmla="*/ 5962378 h 6858000"/>
              <a:gd name="connsiteX631" fmla="*/ 439758 w 9906000"/>
              <a:gd name="connsiteY631" fmla="*/ 6123544 h 6858000"/>
              <a:gd name="connsiteX632" fmla="*/ 227020 w 9906000"/>
              <a:gd name="connsiteY632" fmla="*/ 6123544 h 6858000"/>
              <a:gd name="connsiteX633" fmla="*/ 146436 w 9906000"/>
              <a:gd name="connsiteY633" fmla="*/ 5962378 h 6858000"/>
              <a:gd name="connsiteX634" fmla="*/ 9466245 w 9906000"/>
              <a:gd name="connsiteY634" fmla="*/ 5626429 h 6858000"/>
              <a:gd name="connsiteX635" fmla="*/ 9678983 w 9906000"/>
              <a:gd name="connsiteY635" fmla="*/ 5626429 h 6858000"/>
              <a:gd name="connsiteX636" fmla="*/ 9759566 w 9906000"/>
              <a:gd name="connsiteY636" fmla="*/ 5787595 h 6858000"/>
              <a:gd name="connsiteX637" fmla="*/ 9678983 w 9906000"/>
              <a:gd name="connsiteY637" fmla="*/ 5948761 h 6858000"/>
              <a:gd name="connsiteX638" fmla="*/ 9466245 w 9906000"/>
              <a:gd name="connsiteY638" fmla="*/ 5948761 h 6858000"/>
              <a:gd name="connsiteX639" fmla="*/ 9385661 w 9906000"/>
              <a:gd name="connsiteY639" fmla="*/ 5787595 h 6858000"/>
              <a:gd name="connsiteX640" fmla="*/ 8828849 w 9906000"/>
              <a:gd name="connsiteY640" fmla="*/ 5626429 h 6858000"/>
              <a:gd name="connsiteX641" fmla="*/ 9041588 w 9906000"/>
              <a:gd name="connsiteY641" fmla="*/ 5626429 h 6858000"/>
              <a:gd name="connsiteX642" fmla="*/ 9122170 w 9906000"/>
              <a:gd name="connsiteY642" fmla="*/ 5787595 h 6858000"/>
              <a:gd name="connsiteX643" fmla="*/ 9041588 w 9906000"/>
              <a:gd name="connsiteY643" fmla="*/ 5948761 h 6858000"/>
              <a:gd name="connsiteX644" fmla="*/ 8828849 w 9906000"/>
              <a:gd name="connsiteY644" fmla="*/ 5948761 h 6858000"/>
              <a:gd name="connsiteX645" fmla="*/ 8748266 w 9906000"/>
              <a:gd name="connsiteY645" fmla="*/ 5787595 h 6858000"/>
              <a:gd name="connsiteX646" fmla="*/ 8191454 w 9906000"/>
              <a:gd name="connsiteY646" fmla="*/ 5626429 h 6858000"/>
              <a:gd name="connsiteX647" fmla="*/ 8404192 w 9906000"/>
              <a:gd name="connsiteY647" fmla="*/ 5626429 h 6858000"/>
              <a:gd name="connsiteX648" fmla="*/ 8484776 w 9906000"/>
              <a:gd name="connsiteY648" fmla="*/ 5787595 h 6858000"/>
              <a:gd name="connsiteX649" fmla="*/ 8404192 w 9906000"/>
              <a:gd name="connsiteY649" fmla="*/ 5948761 h 6858000"/>
              <a:gd name="connsiteX650" fmla="*/ 8191454 w 9906000"/>
              <a:gd name="connsiteY650" fmla="*/ 5948761 h 6858000"/>
              <a:gd name="connsiteX651" fmla="*/ 8110871 w 9906000"/>
              <a:gd name="connsiteY651" fmla="*/ 5787595 h 6858000"/>
              <a:gd name="connsiteX652" fmla="*/ 7554059 w 9906000"/>
              <a:gd name="connsiteY652" fmla="*/ 5626429 h 6858000"/>
              <a:gd name="connsiteX653" fmla="*/ 7766798 w 9906000"/>
              <a:gd name="connsiteY653" fmla="*/ 5626429 h 6858000"/>
              <a:gd name="connsiteX654" fmla="*/ 7847381 w 9906000"/>
              <a:gd name="connsiteY654" fmla="*/ 5787595 h 6858000"/>
              <a:gd name="connsiteX655" fmla="*/ 7766798 w 9906000"/>
              <a:gd name="connsiteY655" fmla="*/ 5948761 h 6858000"/>
              <a:gd name="connsiteX656" fmla="*/ 7554059 w 9906000"/>
              <a:gd name="connsiteY656" fmla="*/ 5948761 h 6858000"/>
              <a:gd name="connsiteX657" fmla="*/ 7473481 w 9906000"/>
              <a:gd name="connsiteY657" fmla="*/ 5787595 h 6858000"/>
              <a:gd name="connsiteX658" fmla="*/ 6916673 w 9906000"/>
              <a:gd name="connsiteY658" fmla="*/ 5626429 h 6858000"/>
              <a:gd name="connsiteX659" fmla="*/ 7129413 w 9906000"/>
              <a:gd name="connsiteY659" fmla="*/ 5626429 h 6858000"/>
              <a:gd name="connsiteX660" fmla="*/ 7209996 w 9906000"/>
              <a:gd name="connsiteY660" fmla="*/ 5787595 h 6858000"/>
              <a:gd name="connsiteX661" fmla="*/ 7129413 w 9906000"/>
              <a:gd name="connsiteY661" fmla="*/ 5948761 h 6858000"/>
              <a:gd name="connsiteX662" fmla="*/ 6916673 w 9906000"/>
              <a:gd name="connsiteY662" fmla="*/ 5948761 h 6858000"/>
              <a:gd name="connsiteX663" fmla="*/ 6836089 w 9906000"/>
              <a:gd name="connsiteY663" fmla="*/ 5787595 h 6858000"/>
              <a:gd name="connsiteX664" fmla="*/ 6279275 w 9906000"/>
              <a:gd name="connsiteY664" fmla="*/ 5626429 h 6858000"/>
              <a:gd name="connsiteX665" fmla="*/ 6492014 w 9906000"/>
              <a:gd name="connsiteY665" fmla="*/ 5626429 h 6858000"/>
              <a:gd name="connsiteX666" fmla="*/ 6572597 w 9906000"/>
              <a:gd name="connsiteY666" fmla="*/ 5787595 h 6858000"/>
              <a:gd name="connsiteX667" fmla="*/ 6492014 w 9906000"/>
              <a:gd name="connsiteY667" fmla="*/ 5948761 h 6858000"/>
              <a:gd name="connsiteX668" fmla="*/ 6279275 w 9906000"/>
              <a:gd name="connsiteY668" fmla="*/ 5948761 h 6858000"/>
              <a:gd name="connsiteX669" fmla="*/ 6198692 w 9906000"/>
              <a:gd name="connsiteY669" fmla="*/ 5787595 h 6858000"/>
              <a:gd name="connsiteX670" fmla="*/ 5641881 w 9906000"/>
              <a:gd name="connsiteY670" fmla="*/ 5626429 h 6858000"/>
              <a:gd name="connsiteX671" fmla="*/ 5854620 w 9906000"/>
              <a:gd name="connsiteY671" fmla="*/ 5626429 h 6858000"/>
              <a:gd name="connsiteX672" fmla="*/ 5935203 w 9906000"/>
              <a:gd name="connsiteY672" fmla="*/ 5787595 h 6858000"/>
              <a:gd name="connsiteX673" fmla="*/ 5854620 w 9906000"/>
              <a:gd name="connsiteY673" fmla="*/ 5948761 h 6858000"/>
              <a:gd name="connsiteX674" fmla="*/ 5641881 w 9906000"/>
              <a:gd name="connsiteY674" fmla="*/ 5948761 h 6858000"/>
              <a:gd name="connsiteX675" fmla="*/ 5561298 w 9906000"/>
              <a:gd name="connsiteY675" fmla="*/ 5787595 h 6858000"/>
              <a:gd name="connsiteX676" fmla="*/ 5004486 w 9906000"/>
              <a:gd name="connsiteY676" fmla="*/ 5626429 h 6858000"/>
              <a:gd name="connsiteX677" fmla="*/ 5217225 w 9906000"/>
              <a:gd name="connsiteY677" fmla="*/ 5626429 h 6858000"/>
              <a:gd name="connsiteX678" fmla="*/ 5297809 w 9906000"/>
              <a:gd name="connsiteY678" fmla="*/ 5787595 h 6858000"/>
              <a:gd name="connsiteX679" fmla="*/ 5217225 w 9906000"/>
              <a:gd name="connsiteY679" fmla="*/ 5948761 h 6858000"/>
              <a:gd name="connsiteX680" fmla="*/ 5004486 w 9906000"/>
              <a:gd name="connsiteY680" fmla="*/ 5948761 h 6858000"/>
              <a:gd name="connsiteX681" fmla="*/ 4923904 w 9906000"/>
              <a:gd name="connsiteY681" fmla="*/ 5787595 h 6858000"/>
              <a:gd name="connsiteX682" fmla="*/ 4370080 w 9906000"/>
              <a:gd name="connsiteY682" fmla="*/ 5626429 h 6858000"/>
              <a:gd name="connsiteX683" fmla="*/ 4582819 w 9906000"/>
              <a:gd name="connsiteY683" fmla="*/ 5626429 h 6858000"/>
              <a:gd name="connsiteX684" fmla="*/ 4663402 w 9906000"/>
              <a:gd name="connsiteY684" fmla="*/ 5787595 h 6858000"/>
              <a:gd name="connsiteX685" fmla="*/ 4582819 w 9906000"/>
              <a:gd name="connsiteY685" fmla="*/ 5948761 h 6858000"/>
              <a:gd name="connsiteX686" fmla="*/ 4370080 w 9906000"/>
              <a:gd name="connsiteY686" fmla="*/ 5948761 h 6858000"/>
              <a:gd name="connsiteX687" fmla="*/ 4289497 w 9906000"/>
              <a:gd name="connsiteY687" fmla="*/ 5787595 h 6858000"/>
              <a:gd name="connsiteX688" fmla="*/ 3732685 w 9906000"/>
              <a:gd name="connsiteY688" fmla="*/ 5626429 h 6858000"/>
              <a:gd name="connsiteX689" fmla="*/ 3945424 w 9906000"/>
              <a:gd name="connsiteY689" fmla="*/ 5626429 h 6858000"/>
              <a:gd name="connsiteX690" fmla="*/ 4026007 w 9906000"/>
              <a:gd name="connsiteY690" fmla="*/ 5787595 h 6858000"/>
              <a:gd name="connsiteX691" fmla="*/ 3945424 w 9906000"/>
              <a:gd name="connsiteY691" fmla="*/ 5948761 h 6858000"/>
              <a:gd name="connsiteX692" fmla="*/ 3732685 w 9906000"/>
              <a:gd name="connsiteY692" fmla="*/ 5948761 h 6858000"/>
              <a:gd name="connsiteX693" fmla="*/ 3652102 w 9906000"/>
              <a:gd name="connsiteY693" fmla="*/ 5787595 h 6858000"/>
              <a:gd name="connsiteX694" fmla="*/ 3095290 w 9906000"/>
              <a:gd name="connsiteY694" fmla="*/ 5626429 h 6858000"/>
              <a:gd name="connsiteX695" fmla="*/ 3308029 w 9906000"/>
              <a:gd name="connsiteY695" fmla="*/ 5626429 h 6858000"/>
              <a:gd name="connsiteX696" fmla="*/ 3388612 w 9906000"/>
              <a:gd name="connsiteY696" fmla="*/ 5787595 h 6858000"/>
              <a:gd name="connsiteX697" fmla="*/ 3308029 w 9906000"/>
              <a:gd name="connsiteY697" fmla="*/ 5948761 h 6858000"/>
              <a:gd name="connsiteX698" fmla="*/ 3095290 w 9906000"/>
              <a:gd name="connsiteY698" fmla="*/ 5948761 h 6858000"/>
              <a:gd name="connsiteX699" fmla="*/ 3014707 w 9906000"/>
              <a:gd name="connsiteY699" fmla="*/ 5787595 h 6858000"/>
              <a:gd name="connsiteX700" fmla="*/ 2457895 w 9906000"/>
              <a:gd name="connsiteY700" fmla="*/ 5626429 h 6858000"/>
              <a:gd name="connsiteX701" fmla="*/ 2670634 w 9906000"/>
              <a:gd name="connsiteY701" fmla="*/ 5626429 h 6858000"/>
              <a:gd name="connsiteX702" fmla="*/ 2751217 w 9906000"/>
              <a:gd name="connsiteY702" fmla="*/ 5787595 h 6858000"/>
              <a:gd name="connsiteX703" fmla="*/ 2670634 w 9906000"/>
              <a:gd name="connsiteY703" fmla="*/ 5948761 h 6858000"/>
              <a:gd name="connsiteX704" fmla="*/ 2457895 w 9906000"/>
              <a:gd name="connsiteY704" fmla="*/ 5948761 h 6858000"/>
              <a:gd name="connsiteX705" fmla="*/ 2377317 w 9906000"/>
              <a:gd name="connsiteY705" fmla="*/ 5787595 h 6858000"/>
              <a:gd name="connsiteX706" fmla="*/ 1820508 w 9906000"/>
              <a:gd name="connsiteY706" fmla="*/ 5626429 h 6858000"/>
              <a:gd name="connsiteX707" fmla="*/ 2033248 w 9906000"/>
              <a:gd name="connsiteY707" fmla="*/ 5626429 h 6858000"/>
              <a:gd name="connsiteX708" fmla="*/ 2113832 w 9906000"/>
              <a:gd name="connsiteY708" fmla="*/ 5787595 h 6858000"/>
              <a:gd name="connsiteX709" fmla="*/ 2033248 w 9906000"/>
              <a:gd name="connsiteY709" fmla="*/ 5948761 h 6858000"/>
              <a:gd name="connsiteX710" fmla="*/ 1820508 w 9906000"/>
              <a:gd name="connsiteY710" fmla="*/ 5948761 h 6858000"/>
              <a:gd name="connsiteX711" fmla="*/ 1739925 w 9906000"/>
              <a:gd name="connsiteY711" fmla="*/ 5787595 h 6858000"/>
              <a:gd name="connsiteX712" fmla="*/ 1183111 w 9906000"/>
              <a:gd name="connsiteY712" fmla="*/ 5626429 h 6858000"/>
              <a:gd name="connsiteX713" fmla="*/ 1395850 w 9906000"/>
              <a:gd name="connsiteY713" fmla="*/ 5626429 h 6858000"/>
              <a:gd name="connsiteX714" fmla="*/ 1476433 w 9906000"/>
              <a:gd name="connsiteY714" fmla="*/ 5787595 h 6858000"/>
              <a:gd name="connsiteX715" fmla="*/ 1395850 w 9906000"/>
              <a:gd name="connsiteY715" fmla="*/ 5948761 h 6858000"/>
              <a:gd name="connsiteX716" fmla="*/ 1183111 w 9906000"/>
              <a:gd name="connsiteY716" fmla="*/ 5948761 h 6858000"/>
              <a:gd name="connsiteX717" fmla="*/ 1102528 w 9906000"/>
              <a:gd name="connsiteY717" fmla="*/ 5787595 h 6858000"/>
              <a:gd name="connsiteX718" fmla="*/ 545717 w 9906000"/>
              <a:gd name="connsiteY718" fmla="*/ 5626429 h 6858000"/>
              <a:gd name="connsiteX719" fmla="*/ 758456 w 9906000"/>
              <a:gd name="connsiteY719" fmla="*/ 5626429 h 6858000"/>
              <a:gd name="connsiteX720" fmla="*/ 839039 w 9906000"/>
              <a:gd name="connsiteY720" fmla="*/ 5787595 h 6858000"/>
              <a:gd name="connsiteX721" fmla="*/ 758456 w 9906000"/>
              <a:gd name="connsiteY721" fmla="*/ 5948761 h 6858000"/>
              <a:gd name="connsiteX722" fmla="*/ 545717 w 9906000"/>
              <a:gd name="connsiteY722" fmla="*/ 5948761 h 6858000"/>
              <a:gd name="connsiteX723" fmla="*/ 465134 w 9906000"/>
              <a:gd name="connsiteY723" fmla="*/ 5787595 h 6858000"/>
              <a:gd name="connsiteX724" fmla="*/ 0 w 9906000"/>
              <a:gd name="connsiteY724" fmla="*/ 5626429 h 6858000"/>
              <a:gd name="connsiteX725" fmla="*/ 121061 w 9906000"/>
              <a:gd name="connsiteY725" fmla="*/ 5626429 h 6858000"/>
              <a:gd name="connsiteX726" fmla="*/ 201645 w 9906000"/>
              <a:gd name="connsiteY726" fmla="*/ 5787595 h 6858000"/>
              <a:gd name="connsiteX727" fmla="*/ 121061 w 9906000"/>
              <a:gd name="connsiteY727" fmla="*/ 5948761 h 6858000"/>
              <a:gd name="connsiteX728" fmla="*/ 0 w 9906000"/>
              <a:gd name="connsiteY728" fmla="*/ 5948761 h 6858000"/>
              <a:gd name="connsiteX729" fmla="*/ 7235372 w 9906000"/>
              <a:gd name="connsiteY729" fmla="*/ 5451650 h 6858000"/>
              <a:gd name="connsiteX730" fmla="*/ 7448110 w 9906000"/>
              <a:gd name="connsiteY730" fmla="*/ 5451650 h 6858000"/>
              <a:gd name="connsiteX731" fmla="*/ 7528683 w 9906000"/>
              <a:gd name="connsiteY731" fmla="*/ 5612812 h 6858000"/>
              <a:gd name="connsiteX732" fmla="*/ 7448110 w 9906000"/>
              <a:gd name="connsiteY732" fmla="*/ 5773979 h 6858000"/>
              <a:gd name="connsiteX733" fmla="*/ 7235372 w 9906000"/>
              <a:gd name="connsiteY733" fmla="*/ 5773979 h 6858000"/>
              <a:gd name="connsiteX734" fmla="*/ 7154789 w 9906000"/>
              <a:gd name="connsiteY734" fmla="*/ 5612812 h 6858000"/>
              <a:gd name="connsiteX735" fmla="*/ 6597973 w 9906000"/>
              <a:gd name="connsiteY735" fmla="*/ 5451650 h 6858000"/>
              <a:gd name="connsiteX736" fmla="*/ 6810713 w 9906000"/>
              <a:gd name="connsiteY736" fmla="*/ 5451650 h 6858000"/>
              <a:gd name="connsiteX737" fmla="*/ 6891297 w 9906000"/>
              <a:gd name="connsiteY737" fmla="*/ 5612812 h 6858000"/>
              <a:gd name="connsiteX738" fmla="*/ 6810713 w 9906000"/>
              <a:gd name="connsiteY738" fmla="*/ 5773979 h 6858000"/>
              <a:gd name="connsiteX739" fmla="*/ 6597973 w 9906000"/>
              <a:gd name="connsiteY739" fmla="*/ 5773979 h 6858000"/>
              <a:gd name="connsiteX740" fmla="*/ 6517390 w 9906000"/>
              <a:gd name="connsiteY740" fmla="*/ 5612812 h 6858000"/>
              <a:gd name="connsiteX741" fmla="*/ 5960579 w 9906000"/>
              <a:gd name="connsiteY741" fmla="*/ 5451650 h 6858000"/>
              <a:gd name="connsiteX742" fmla="*/ 6173317 w 9906000"/>
              <a:gd name="connsiteY742" fmla="*/ 5451650 h 6858000"/>
              <a:gd name="connsiteX743" fmla="*/ 6253900 w 9906000"/>
              <a:gd name="connsiteY743" fmla="*/ 5612812 h 6858000"/>
              <a:gd name="connsiteX744" fmla="*/ 6173317 w 9906000"/>
              <a:gd name="connsiteY744" fmla="*/ 5773979 h 6858000"/>
              <a:gd name="connsiteX745" fmla="*/ 5960579 w 9906000"/>
              <a:gd name="connsiteY745" fmla="*/ 5773979 h 6858000"/>
              <a:gd name="connsiteX746" fmla="*/ 5879996 w 9906000"/>
              <a:gd name="connsiteY746" fmla="*/ 5612812 h 6858000"/>
              <a:gd name="connsiteX747" fmla="*/ 5323185 w 9906000"/>
              <a:gd name="connsiteY747" fmla="*/ 5451650 h 6858000"/>
              <a:gd name="connsiteX748" fmla="*/ 5535922 w 9906000"/>
              <a:gd name="connsiteY748" fmla="*/ 5451650 h 6858000"/>
              <a:gd name="connsiteX749" fmla="*/ 5616506 w 9906000"/>
              <a:gd name="connsiteY749" fmla="*/ 5612812 h 6858000"/>
              <a:gd name="connsiteX750" fmla="*/ 5535922 w 9906000"/>
              <a:gd name="connsiteY750" fmla="*/ 5773979 h 6858000"/>
              <a:gd name="connsiteX751" fmla="*/ 5323185 w 9906000"/>
              <a:gd name="connsiteY751" fmla="*/ 5773979 h 6858000"/>
              <a:gd name="connsiteX752" fmla="*/ 5242601 w 9906000"/>
              <a:gd name="connsiteY752" fmla="*/ 5612812 h 6858000"/>
              <a:gd name="connsiteX753" fmla="*/ 2139208 w 9906000"/>
              <a:gd name="connsiteY753" fmla="*/ 5451650 h 6858000"/>
              <a:gd name="connsiteX754" fmla="*/ 2351947 w 9906000"/>
              <a:gd name="connsiteY754" fmla="*/ 5451650 h 6858000"/>
              <a:gd name="connsiteX755" fmla="*/ 2432520 w 9906000"/>
              <a:gd name="connsiteY755" fmla="*/ 5612812 h 6858000"/>
              <a:gd name="connsiteX756" fmla="*/ 2351947 w 9906000"/>
              <a:gd name="connsiteY756" fmla="*/ 5773979 h 6858000"/>
              <a:gd name="connsiteX757" fmla="*/ 2139208 w 9906000"/>
              <a:gd name="connsiteY757" fmla="*/ 5773979 h 6858000"/>
              <a:gd name="connsiteX758" fmla="*/ 2058624 w 9906000"/>
              <a:gd name="connsiteY758" fmla="*/ 5612812 h 6858000"/>
              <a:gd name="connsiteX759" fmla="*/ 1501809 w 9906000"/>
              <a:gd name="connsiteY759" fmla="*/ 5451650 h 6858000"/>
              <a:gd name="connsiteX760" fmla="*/ 1714549 w 9906000"/>
              <a:gd name="connsiteY760" fmla="*/ 5451650 h 6858000"/>
              <a:gd name="connsiteX761" fmla="*/ 1795133 w 9906000"/>
              <a:gd name="connsiteY761" fmla="*/ 5612812 h 6858000"/>
              <a:gd name="connsiteX762" fmla="*/ 1714549 w 9906000"/>
              <a:gd name="connsiteY762" fmla="*/ 5773979 h 6858000"/>
              <a:gd name="connsiteX763" fmla="*/ 1501809 w 9906000"/>
              <a:gd name="connsiteY763" fmla="*/ 5773979 h 6858000"/>
              <a:gd name="connsiteX764" fmla="*/ 1421225 w 9906000"/>
              <a:gd name="connsiteY764" fmla="*/ 5612812 h 6858000"/>
              <a:gd name="connsiteX765" fmla="*/ 864415 w 9906000"/>
              <a:gd name="connsiteY765" fmla="*/ 5451650 h 6858000"/>
              <a:gd name="connsiteX766" fmla="*/ 1077153 w 9906000"/>
              <a:gd name="connsiteY766" fmla="*/ 5451650 h 6858000"/>
              <a:gd name="connsiteX767" fmla="*/ 1157735 w 9906000"/>
              <a:gd name="connsiteY767" fmla="*/ 5612812 h 6858000"/>
              <a:gd name="connsiteX768" fmla="*/ 1077153 w 9906000"/>
              <a:gd name="connsiteY768" fmla="*/ 5773979 h 6858000"/>
              <a:gd name="connsiteX769" fmla="*/ 864415 w 9906000"/>
              <a:gd name="connsiteY769" fmla="*/ 5773979 h 6858000"/>
              <a:gd name="connsiteX770" fmla="*/ 783832 w 9906000"/>
              <a:gd name="connsiteY770" fmla="*/ 5612812 h 6858000"/>
              <a:gd name="connsiteX771" fmla="*/ 227020 w 9906000"/>
              <a:gd name="connsiteY771" fmla="*/ 5451650 h 6858000"/>
              <a:gd name="connsiteX772" fmla="*/ 439759 w 9906000"/>
              <a:gd name="connsiteY772" fmla="*/ 5451650 h 6858000"/>
              <a:gd name="connsiteX773" fmla="*/ 520341 w 9906000"/>
              <a:gd name="connsiteY773" fmla="*/ 5612812 h 6858000"/>
              <a:gd name="connsiteX774" fmla="*/ 439759 w 9906000"/>
              <a:gd name="connsiteY774" fmla="*/ 5773979 h 6858000"/>
              <a:gd name="connsiteX775" fmla="*/ 227020 w 9906000"/>
              <a:gd name="connsiteY775" fmla="*/ 5773979 h 6858000"/>
              <a:gd name="connsiteX776" fmla="*/ 146437 w 9906000"/>
              <a:gd name="connsiteY776" fmla="*/ 5612812 h 6858000"/>
              <a:gd name="connsiteX777" fmla="*/ 9784942 w 9906000"/>
              <a:gd name="connsiteY777" fmla="*/ 5451649 h 6858000"/>
              <a:gd name="connsiteX778" fmla="*/ 9906000 w 9906000"/>
              <a:gd name="connsiteY778" fmla="*/ 5451649 h 6858000"/>
              <a:gd name="connsiteX779" fmla="*/ 9906000 w 9906000"/>
              <a:gd name="connsiteY779" fmla="*/ 5773979 h 6858000"/>
              <a:gd name="connsiteX780" fmla="*/ 9784942 w 9906000"/>
              <a:gd name="connsiteY780" fmla="*/ 5773979 h 6858000"/>
              <a:gd name="connsiteX781" fmla="*/ 9704359 w 9906000"/>
              <a:gd name="connsiteY781" fmla="*/ 5612812 h 6858000"/>
              <a:gd name="connsiteX782" fmla="*/ 9147546 w 9906000"/>
              <a:gd name="connsiteY782" fmla="*/ 5451649 h 6858000"/>
              <a:gd name="connsiteX783" fmla="*/ 9360285 w 9906000"/>
              <a:gd name="connsiteY783" fmla="*/ 5451649 h 6858000"/>
              <a:gd name="connsiteX784" fmla="*/ 9440869 w 9906000"/>
              <a:gd name="connsiteY784" fmla="*/ 5612812 h 6858000"/>
              <a:gd name="connsiteX785" fmla="*/ 9360285 w 9906000"/>
              <a:gd name="connsiteY785" fmla="*/ 5773979 h 6858000"/>
              <a:gd name="connsiteX786" fmla="*/ 9147546 w 9906000"/>
              <a:gd name="connsiteY786" fmla="*/ 5773979 h 6858000"/>
              <a:gd name="connsiteX787" fmla="*/ 9066964 w 9906000"/>
              <a:gd name="connsiteY787" fmla="*/ 5612812 h 6858000"/>
              <a:gd name="connsiteX788" fmla="*/ 8510152 w 9906000"/>
              <a:gd name="connsiteY788" fmla="*/ 5451649 h 6858000"/>
              <a:gd name="connsiteX789" fmla="*/ 8722891 w 9906000"/>
              <a:gd name="connsiteY789" fmla="*/ 5451649 h 6858000"/>
              <a:gd name="connsiteX790" fmla="*/ 8803473 w 9906000"/>
              <a:gd name="connsiteY790" fmla="*/ 5612812 h 6858000"/>
              <a:gd name="connsiteX791" fmla="*/ 8722891 w 9906000"/>
              <a:gd name="connsiteY791" fmla="*/ 5773979 h 6858000"/>
              <a:gd name="connsiteX792" fmla="*/ 8510152 w 9906000"/>
              <a:gd name="connsiteY792" fmla="*/ 5773979 h 6858000"/>
              <a:gd name="connsiteX793" fmla="*/ 8429568 w 9906000"/>
              <a:gd name="connsiteY793" fmla="*/ 5612812 h 6858000"/>
              <a:gd name="connsiteX794" fmla="*/ 7872757 w 9906000"/>
              <a:gd name="connsiteY794" fmla="*/ 5451649 h 6858000"/>
              <a:gd name="connsiteX795" fmla="*/ 8085495 w 9906000"/>
              <a:gd name="connsiteY795" fmla="*/ 5451649 h 6858000"/>
              <a:gd name="connsiteX796" fmla="*/ 8166079 w 9906000"/>
              <a:gd name="connsiteY796" fmla="*/ 5612812 h 6858000"/>
              <a:gd name="connsiteX797" fmla="*/ 8085495 w 9906000"/>
              <a:gd name="connsiteY797" fmla="*/ 5773979 h 6858000"/>
              <a:gd name="connsiteX798" fmla="*/ 7872757 w 9906000"/>
              <a:gd name="connsiteY798" fmla="*/ 5773979 h 6858000"/>
              <a:gd name="connsiteX799" fmla="*/ 7792174 w 9906000"/>
              <a:gd name="connsiteY799" fmla="*/ 5612812 h 6858000"/>
              <a:gd name="connsiteX800" fmla="*/ 4688778 w 9906000"/>
              <a:gd name="connsiteY800" fmla="*/ 5451649 h 6858000"/>
              <a:gd name="connsiteX801" fmla="*/ 4901516 w 9906000"/>
              <a:gd name="connsiteY801" fmla="*/ 5451649 h 6858000"/>
              <a:gd name="connsiteX802" fmla="*/ 4982100 w 9906000"/>
              <a:gd name="connsiteY802" fmla="*/ 5612812 h 6858000"/>
              <a:gd name="connsiteX803" fmla="*/ 4901516 w 9906000"/>
              <a:gd name="connsiteY803" fmla="*/ 5773979 h 6858000"/>
              <a:gd name="connsiteX804" fmla="*/ 4688778 w 9906000"/>
              <a:gd name="connsiteY804" fmla="*/ 5773979 h 6858000"/>
              <a:gd name="connsiteX805" fmla="*/ 4608195 w 9906000"/>
              <a:gd name="connsiteY805" fmla="*/ 5612812 h 6858000"/>
              <a:gd name="connsiteX806" fmla="*/ 4051383 w 9906000"/>
              <a:gd name="connsiteY806" fmla="*/ 5451649 h 6858000"/>
              <a:gd name="connsiteX807" fmla="*/ 4264121 w 9906000"/>
              <a:gd name="connsiteY807" fmla="*/ 5451649 h 6858000"/>
              <a:gd name="connsiteX808" fmla="*/ 4344704 w 9906000"/>
              <a:gd name="connsiteY808" fmla="*/ 5612812 h 6858000"/>
              <a:gd name="connsiteX809" fmla="*/ 4264121 w 9906000"/>
              <a:gd name="connsiteY809" fmla="*/ 5773979 h 6858000"/>
              <a:gd name="connsiteX810" fmla="*/ 4051383 w 9906000"/>
              <a:gd name="connsiteY810" fmla="*/ 5773979 h 6858000"/>
              <a:gd name="connsiteX811" fmla="*/ 3970800 w 9906000"/>
              <a:gd name="connsiteY811" fmla="*/ 5612812 h 6858000"/>
              <a:gd name="connsiteX812" fmla="*/ 3413988 w 9906000"/>
              <a:gd name="connsiteY812" fmla="*/ 5451649 h 6858000"/>
              <a:gd name="connsiteX813" fmla="*/ 3626726 w 9906000"/>
              <a:gd name="connsiteY813" fmla="*/ 5451649 h 6858000"/>
              <a:gd name="connsiteX814" fmla="*/ 3707310 w 9906000"/>
              <a:gd name="connsiteY814" fmla="*/ 5612812 h 6858000"/>
              <a:gd name="connsiteX815" fmla="*/ 3626726 w 9906000"/>
              <a:gd name="connsiteY815" fmla="*/ 5773979 h 6858000"/>
              <a:gd name="connsiteX816" fmla="*/ 3413988 w 9906000"/>
              <a:gd name="connsiteY816" fmla="*/ 5773979 h 6858000"/>
              <a:gd name="connsiteX817" fmla="*/ 3333405 w 9906000"/>
              <a:gd name="connsiteY817" fmla="*/ 5612812 h 6858000"/>
              <a:gd name="connsiteX818" fmla="*/ 2776592 w 9906000"/>
              <a:gd name="connsiteY818" fmla="*/ 5451649 h 6858000"/>
              <a:gd name="connsiteX819" fmla="*/ 2989331 w 9906000"/>
              <a:gd name="connsiteY819" fmla="*/ 5451649 h 6858000"/>
              <a:gd name="connsiteX820" fmla="*/ 3069914 w 9906000"/>
              <a:gd name="connsiteY820" fmla="*/ 5612812 h 6858000"/>
              <a:gd name="connsiteX821" fmla="*/ 2989331 w 9906000"/>
              <a:gd name="connsiteY821" fmla="*/ 5773979 h 6858000"/>
              <a:gd name="connsiteX822" fmla="*/ 2776592 w 9906000"/>
              <a:gd name="connsiteY822" fmla="*/ 5773979 h 6858000"/>
              <a:gd name="connsiteX823" fmla="*/ 2696009 w 9906000"/>
              <a:gd name="connsiteY823" fmla="*/ 5612812 h 6858000"/>
              <a:gd name="connsiteX824" fmla="*/ 6279279 w 9906000"/>
              <a:gd name="connsiteY824" fmla="*/ 5277261 h 6858000"/>
              <a:gd name="connsiteX825" fmla="*/ 6492018 w 9906000"/>
              <a:gd name="connsiteY825" fmla="*/ 5277261 h 6858000"/>
              <a:gd name="connsiteX826" fmla="*/ 6572601 w 9906000"/>
              <a:gd name="connsiteY826" fmla="*/ 5438421 h 6858000"/>
              <a:gd name="connsiteX827" fmla="*/ 6492018 w 9906000"/>
              <a:gd name="connsiteY827" fmla="*/ 5599584 h 6858000"/>
              <a:gd name="connsiteX828" fmla="*/ 6279279 w 9906000"/>
              <a:gd name="connsiteY828" fmla="*/ 5599584 h 6858000"/>
              <a:gd name="connsiteX829" fmla="*/ 6198696 w 9906000"/>
              <a:gd name="connsiteY829" fmla="*/ 5438421 h 6858000"/>
              <a:gd name="connsiteX830" fmla="*/ 5641886 w 9906000"/>
              <a:gd name="connsiteY830" fmla="*/ 5277261 h 6858000"/>
              <a:gd name="connsiteX831" fmla="*/ 5854624 w 9906000"/>
              <a:gd name="connsiteY831" fmla="*/ 5277261 h 6858000"/>
              <a:gd name="connsiteX832" fmla="*/ 5935207 w 9906000"/>
              <a:gd name="connsiteY832" fmla="*/ 5438421 h 6858000"/>
              <a:gd name="connsiteX833" fmla="*/ 5854624 w 9906000"/>
              <a:gd name="connsiteY833" fmla="*/ 5599584 h 6858000"/>
              <a:gd name="connsiteX834" fmla="*/ 5641886 w 9906000"/>
              <a:gd name="connsiteY834" fmla="*/ 5599584 h 6858000"/>
              <a:gd name="connsiteX835" fmla="*/ 5561303 w 9906000"/>
              <a:gd name="connsiteY835" fmla="*/ 5438421 h 6858000"/>
              <a:gd name="connsiteX836" fmla="*/ 5004493 w 9906000"/>
              <a:gd name="connsiteY836" fmla="*/ 5277261 h 6858000"/>
              <a:gd name="connsiteX837" fmla="*/ 5217230 w 9906000"/>
              <a:gd name="connsiteY837" fmla="*/ 5277261 h 6858000"/>
              <a:gd name="connsiteX838" fmla="*/ 5297813 w 9906000"/>
              <a:gd name="connsiteY838" fmla="*/ 5438421 h 6858000"/>
              <a:gd name="connsiteX839" fmla="*/ 5217230 w 9906000"/>
              <a:gd name="connsiteY839" fmla="*/ 5599584 h 6858000"/>
              <a:gd name="connsiteX840" fmla="*/ 5004493 w 9906000"/>
              <a:gd name="connsiteY840" fmla="*/ 5599584 h 6858000"/>
              <a:gd name="connsiteX841" fmla="*/ 4923909 w 9906000"/>
              <a:gd name="connsiteY841" fmla="*/ 5438421 h 6858000"/>
              <a:gd name="connsiteX842" fmla="*/ 1183115 w 9906000"/>
              <a:gd name="connsiteY842" fmla="*/ 5277261 h 6858000"/>
              <a:gd name="connsiteX843" fmla="*/ 1395854 w 9906000"/>
              <a:gd name="connsiteY843" fmla="*/ 5277261 h 6858000"/>
              <a:gd name="connsiteX844" fmla="*/ 1476436 w 9906000"/>
              <a:gd name="connsiteY844" fmla="*/ 5438421 h 6858000"/>
              <a:gd name="connsiteX845" fmla="*/ 1395854 w 9906000"/>
              <a:gd name="connsiteY845" fmla="*/ 5599584 h 6858000"/>
              <a:gd name="connsiteX846" fmla="*/ 1183115 w 9906000"/>
              <a:gd name="connsiteY846" fmla="*/ 5599584 h 6858000"/>
              <a:gd name="connsiteX847" fmla="*/ 1102532 w 9906000"/>
              <a:gd name="connsiteY847" fmla="*/ 5438421 h 6858000"/>
              <a:gd name="connsiteX848" fmla="*/ 545722 w 9906000"/>
              <a:gd name="connsiteY848" fmla="*/ 5277261 h 6858000"/>
              <a:gd name="connsiteX849" fmla="*/ 758460 w 9906000"/>
              <a:gd name="connsiteY849" fmla="*/ 5277261 h 6858000"/>
              <a:gd name="connsiteX850" fmla="*/ 839043 w 9906000"/>
              <a:gd name="connsiteY850" fmla="*/ 5438421 h 6858000"/>
              <a:gd name="connsiteX851" fmla="*/ 758460 w 9906000"/>
              <a:gd name="connsiteY851" fmla="*/ 5599584 h 6858000"/>
              <a:gd name="connsiteX852" fmla="*/ 545722 w 9906000"/>
              <a:gd name="connsiteY852" fmla="*/ 5599584 h 6858000"/>
              <a:gd name="connsiteX853" fmla="*/ 465139 w 9906000"/>
              <a:gd name="connsiteY853" fmla="*/ 5438421 h 6858000"/>
              <a:gd name="connsiteX854" fmla="*/ 0 w 9906000"/>
              <a:gd name="connsiteY854" fmla="*/ 5277261 h 6858000"/>
              <a:gd name="connsiteX855" fmla="*/ 121066 w 9906000"/>
              <a:gd name="connsiteY855" fmla="*/ 5277261 h 6858000"/>
              <a:gd name="connsiteX856" fmla="*/ 201649 w 9906000"/>
              <a:gd name="connsiteY856" fmla="*/ 5438421 h 6858000"/>
              <a:gd name="connsiteX857" fmla="*/ 121066 w 9906000"/>
              <a:gd name="connsiteY857" fmla="*/ 5599584 h 6858000"/>
              <a:gd name="connsiteX858" fmla="*/ 0 w 9906000"/>
              <a:gd name="connsiteY858" fmla="*/ 5599584 h 6858000"/>
              <a:gd name="connsiteX859" fmla="*/ 6916678 w 9906000"/>
              <a:gd name="connsiteY859" fmla="*/ 5277261 h 6858000"/>
              <a:gd name="connsiteX860" fmla="*/ 7129419 w 9906000"/>
              <a:gd name="connsiteY860" fmla="*/ 5277261 h 6858000"/>
              <a:gd name="connsiteX861" fmla="*/ 7210003 w 9906000"/>
              <a:gd name="connsiteY861" fmla="*/ 5438421 h 6858000"/>
              <a:gd name="connsiteX862" fmla="*/ 7129419 w 9906000"/>
              <a:gd name="connsiteY862" fmla="*/ 5599584 h 6858000"/>
              <a:gd name="connsiteX863" fmla="*/ 6916678 w 9906000"/>
              <a:gd name="connsiteY863" fmla="*/ 5599584 h 6858000"/>
              <a:gd name="connsiteX864" fmla="*/ 6836094 w 9906000"/>
              <a:gd name="connsiteY864" fmla="*/ 5438421 h 6858000"/>
              <a:gd name="connsiteX865" fmla="*/ 1820514 w 9906000"/>
              <a:gd name="connsiteY865" fmla="*/ 5277261 h 6858000"/>
              <a:gd name="connsiteX866" fmla="*/ 2033255 w 9906000"/>
              <a:gd name="connsiteY866" fmla="*/ 5277261 h 6858000"/>
              <a:gd name="connsiteX867" fmla="*/ 2113839 w 9906000"/>
              <a:gd name="connsiteY867" fmla="*/ 5438421 h 6858000"/>
              <a:gd name="connsiteX868" fmla="*/ 2033255 w 9906000"/>
              <a:gd name="connsiteY868" fmla="*/ 5599584 h 6858000"/>
              <a:gd name="connsiteX869" fmla="*/ 1820514 w 9906000"/>
              <a:gd name="connsiteY869" fmla="*/ 5599584 h 6858000"/>
              <a:gd name="connsiteX870" fmla="*/ 1739930 w 9906000"/>
              <a:gd name="connsiteY870" fmla="*/ 5438421 h 6858000"/>
              <a:gd name="connsiteX871" fmla="*/ 9466245 w 9906000"/>
              <a:gd name="connsiteY871" fmla="*/ 5277258 h 6858000"/>
              <a:gd name="connsiteX872" fmla="*/ 9678983 w 9906000"/>
              <a:gd name="connsiteY872" fmla="*/ 5277258 h 6858000"/>
              <a:gd name="connsiteX873" fmla="*/ 9759566 w 9906000"/>
              <a:gd name="connsiteY873" fmla="*/ 5438421 h 6858000"/>
              <a:gd name="connsiteX874" fmla="*/ 9678983 w 9906000"/>
              <a:gd name="connsiteY874" fmla="*/ 5599584 h 6858000"/>
              <a:gd name="connsiteX875" fmla="*/ 9466245 w 9906000"/>
              <a:gd name="connsiteY875" fmla="*/ 5599584 h 6858000"/>
              <a:gd name="connsiteX876" fmla="*/ 9385661 w 9906000"/>
              <a:gd name="connsiteY876" fmla="*/ 5438421 h 6858000"/>
              <a:gd name="connsiteX877" fmla="*/ 8828849 w 9906000"/>
              <a:gd name="connsiteY877" fmla="*/ 5277258 h 6858000"/>
              <a:gd name="connsiteX878" fmla="*/ 9041588 w 9906000"/>
              <a:gd name="connsiteY878" fmla="*/ 5277258 h 6858000"/>
              <a:gd name="connsiteX879" fmla="*/ 9122170 w 9906000"/>
              <a:gd name="connsiteY879" fmla="*/ 5438421 h 6858000"/>
              <a:gd name="connsiteX880" fmla="*/ 9041588 w 9906000"/>
              <a:gd name="connsiteY880" fmla="*/ 5599584 h 6858000"/>
              <a:gd name="connsiteX881" fmla="*/ 8828849 w 9906000"/>
              <a:gd name="connsiteY881" fmla="*/ 5599584 h 6858000"/>
              <a:gd name="connsiteX882" fmla="*/ 8748266 w 9906000"/>
              <a:gd name="connsiteY882" fmla="*/ 5438421 h 6858000"/>
              <a:gd name="connsiteX883" fmla="*/ 8191454 w 9906000"/>
              <a:gd name="connsiteY883" fmla="*/ 5277258 h 6858000"/>
              <a:gd name="connsiteX884" fmla="*/ 8404192 w 9906000"/>
              <a:gd name="connsiteY884" fmla="*/ 5277258 h 6858000"/>
              <a:gd name="connsiteX885" fmla="*/ 8484776 w 9906000"/>
              <a:gd name="connsiteY885" fmla="*/ 5438421 h 6858000"/>
              <a:gd name="connsiteX886" fmla="*/ 8404192 w 9906000"/>
              <a:gd name="connsiteY886" fmla="*/ 5599584 h 6858000"/>
              <a:gd name="connsiteX887" fmla="*/ 8191454 w 9906000"/>
              <a:gd name="connsiteY887" fmla="*/ 5599584 h 6858000"/>
              <a:gd name="connsiteX888" fmla="*/ 8110871 w 9906000"/>
              <a:gd name="connsiteY888" fmla="*/ 5438421 h 6858000"/>
              <a:gd name="connsiteX889" fmla="*/ 7554059 w 9906000"/>
              <a:gd name="connsiteY889" fmla="*/ 5277258 h 6858000"/>
              <a:gd name="connsiteX890" fmla="*/ 7766798 w 9906000"/>
              <a:gd name="connsiteY890" fmla="*/ 5277258 h 6858000"/>
              <a:gd name="connsiteX891" fmla="*/ 7847381 w 9906000"/>
              <a:gd name="connsiteY891" fmla="*/ 5438421 h 6858000"/>
              <a:gd name="connsiteX892" fmla="*/ 7766798 w 9906000"/>
              <a:gd name="connsiteY892" fmla="*/ 5599584 h 6858000"/>
              <a:gd name="connsiteX893" fmla="*/ 7554059 w 9906000"/>
              <a:gd name="connsiteY893" fmla="*/ 5599584 h 6858000"/>
              <a:gd name="connsiteX894" fmla="*/ 7473487 w 9906000"/>
              <a:gd name="connsiteY894" fmla="*/ 5438421 h 6858000"/>
              <a:gd name="connsiteX895" fmla="*/ 4370080 w 9906000"/>
              <a:gd name="connsiteY895" fmla="*/ 5277258 h 6858000"/>
              <a:gd name="connsiteX896" fmla="*/ 4582819 w 9906000"/>
              <a:gd name="connsiteY896" fmla="*/ 5277258 h 6858000"/>
              <a:gd name="connsiteX897" fmla="*/ 4663402 w 9906000"/>
              <a:gd name="connsiteY897" fmla="*/ 5438421 h 6858000"/>
              <a:gd name="connsiteX898" fmla="*/ 4582819 w 9906000"/>
              <a:gd name="connsiteY898" fmla="*/ 5599584 h 6858000"/>
              <a:gd name="connsiteX899" fmla="*/ 4370080 w 9906000"/>
              <a:gd name="connsiteY899" fmla="*/ 5599584 h 6858000"/>
              <a:gd name="connsiteX900" fmla="*/ 4289497 w 9906000"/>
              <a:gd name="connsiteY900" fmla="*/ 5438421 h 6858000"/>
              <a:gd name="connsiteX901" fmla="*/ 3732685 w 9906000"/>
              <a:gd name="connsiteY901" fmla="*/ 5277258 h 6858000"/>
              <a:gd name="connsiteX902" fmla="*/ 3945424 w 9906000"/>
              <a:gd name="connsiteY902" fmla="*/ 5277258 h 6858000"/>
              <a:gd name="connsiteX903" fmla="*/ 4026007 w 9906000"/>
              <a:gd name="connsiteY903" fmla="*/ 5438421 h 6858000"/>
              <a:gd name="connsiteX904" fmla="*/ 3945424 w 9906000"/>
              <a:gd name="connsiteY904" fmla="*/ 5599584 h 6858000"/>
              <a:gd name="connsiteX905" fmla="*/ 3732685 w 9906000"/>
              <a:gd name="connsiteY905" fmla="*/ 5599584 h 6858000"/>
              <a:gd name="connsiteX906" fmla="*/ 3652102 w 9906000"/>
              <a:gd name="connsiteY906" fmla="*/ 5438421 h 6858000"/>
              <a:gd name="connsiteX907" fmla="*/ 3095290 w 9906000"/>
              <a:gd name="connsiteY907" fmla="*/ 5277258 h 6858000"/>
              <a:gd name="connsiteX908" fmla="*/ 3308029 w 9906000"/>
              <a:gd name="connsiteY908" fmla="*/ 5277258 h 6858000"/>
              <a:gd name="connsiteX909" fmla="*/ 3388612 w 9906000"/>
              <a:gd name="connsiteY909" fmla="*/ 5438421 h 6858000"/>
              <a:gd name="connsiteX910" fmla="*/ 3308029 w 9906000"/>
              <a:gd name="connsiteY910" fmla="*/ 5599584 h 6858000"/>
              <a:gd name="connsiteX911" fmla="*/ 3095290 w 9906000"/>
              <a:gd name="connsiteY911" fmla="*/ 5599584 h 6858000"/>
              <a:gd name="connsiteX912" fmla="*/ 3014707 w 9906000"/>
              <a:gd name="connsiteY912" fmla="*/ 5438421 h 6858000"/>
              <a:gd name="connsiteX913" fmla="*/ 2457895 w 9906000"/>
              <a:gd name="connsiteY913" fmla="*/ 5277258 h 6858000"/>
              <a:gd name="connsiteX914" fmla="*/ 2670634 w 9906000"/>
              <a:gd name="connsiteY914" fmla="*/ 5277258 h 6858000"/>
              <a:gd name="connsiteX915" fmla="*/ 2751217 w 9906000"/>
              <a:gd name="connsiteY915" fmla="*/ 5438421 h 6858000"/>
              <a:gd name="connsiteX916" fmla="*/ 2670634 w 9906000"/>
              <a:gd name="connsiteY916" fmla="*/ 5599584 h 6858000"/>
              <a:gd name="connsiteX917" fmla="*/ 2457895 w 9906000"/>
              <a:gd name="connsiteY917" fmla="*/ 5599584 h 6858000"/>
              <a:gd name="connsiteX918" fmla="*/ 2377323 w 9906000"/>
              <a:gd name="connsiteY918" fmla="*/ 5438421 h 6858000"/>
              <a:gd name="connsiteX919" fmla="*/ 7235379 w 9906000"/>
              <a:gd name="connsiteY919" fmla="*/ 5102479 h 6858000"/>
              <a:gd name="connsiteX920" fmla="*/ 7448116 w 9906000"/>
              <a:gd name="connsiteY920" fmla="*/ 5102479 h 6858000"/>
              <a:gd name="connsiteX921" fmla="*/ 7528683 w 9906000"/>
              <a:gd name="connsiteY921" fmla="*/ 5263644 h 6858000"/>
              <a:gd name="connsiteX922" fmla="*/ 7448116 w 9906000"/>
              <a:gd name="connsiteY922" fmla="*/ 5424811 h 6858000"/>
              <a:gd name="connsiteX923" fmla="*/ 7235379 w 9906000"/>
              <a:gd name="connsiteY923" fmla="*/ 5424811 h 6858000"/>
              <a:gd name="connsiteX924" fmla="*/ 7154795 w 9906000"/>
              <a:gd name="connsiteY924" fmla="*/ 5263644 h 6858000"/>
              <a:gd name="connsiteX925" fmla="*/ 6597977 w 9906000"/>
              <a:gd name="connsiteY925" fmla="*/ 5102479 h 6858000"/>
              <a:gd name="connsiteX926" fmla="*/ 6810717 w 9906000"/>
              <a:gd name="connsiteY926" fmla="*/ 5102479 h 6858000"/>
              <a:gd name="connsiteX927" fmla="*/ 6891302 w 9906000"/>
              <a:gd name="connsiteY927" fmla="*/ 5263644 h 6858000"/>
              <a:gd name="connsiteX928" fmla="*/ 6810717 w 9906000"/>
              <a:gd name="connsiteY928" fmla="*/ 5424811 h 6858000"/>
              <a:gd name="connsiteX929" fmla="*/ 6597977 w 9906000"/>
              <a:gd name="connsiteY929" fmla="*/ 5424811 h 6858000"/>
              <a:gd name="connsiteX930" fmla="*/ 6517393 w 9906000"/>
              <a:gd name="connsiteY930" fmla="*/ 5263644 h 6858000"/>
              <a:gd name="connsiteX931" fmla="*/ 5960583 w 9906000"/>
              <a:gd name="connsiteY931" fmla="*/ 5102479 h 6858000"/>
              <a:gd name="connsiteX932" fmla="*/ 6173321 w 9906000"/>
              <a:gd name="connsiteY932" fmla="*/ 5102479 h 6858000"/>
              <a:gd name="connsiteX933" fmla="*/ 6253904 w 9906000"/>
              <a:gd name="connsiteY933" fmla="*/ 5263644 h 6858000"/>
              <a:gd name="connsiteX934" fmla="*/ 6173321 w 9906000"/>
              <a:gd name="connsiteY934" fmla="*/ 5424811 h 6858000"/>
              <a:gd name="connsiteX935" fmla="*/ 5960583 w 9906000"/>
              <a:gd name="connsiteY935" fmla="*/ 5424811 h 6858000"/>
              <a:gd name="connsiteX936" fmla="*/ 5880000 w 9906000"/>
              <a:gd name="connsiteY936" fmla="*/ 5263644 h 6858000"/>
              <a:gd name="connsiteX937" fmla="*/ 5323189 w 9906000"/>
              <a:gd name="connsiteY937" fmla="*/ 5102479 h 6858000"/>
              <a:gd name="connsiteX938" fmla="*/ 5535927 w 9906000"/>
              <a:gd name="connsiteY938" fmla="*/ 5102479 h 6858000"/>
              <a:gd name="connsiteX939" fmla="*/ 5616510 w 9906000"/>
              <a:gd name="connsiteY939" fmla="*/ 5263644 h 6858000"/>
              <a:gd name="connsiteX940" fmla="*/ 5535927 w 9906000"/>
              <a:gd name="connsiteY940" fmla="*/ 5424811 h 6858000"/>
              <a:gd name="connsiteX941" fmla="*/ 5323189 w 9906000"/>
              <a:gd name="connsiteY941" fmla="*/ 5424811 h 6858000"/>
              <a:gd name="connsiteX942" fmla="*/ 5242606 w 9906000"/>
              <a:gd name="connsiteY942" fmla="*/ 5263644 h 6858000"/>
              <a:gd name="connsiteX943" fmla="*/ 2139214 w 9906000"/>
              <a:gd name="connsiteY943" fmla="*/ 5102479 h 6858000"/>
              <a:gd name="connsiteX944" fmla="*/ 2351952 w 9906000"/>
              <a:gd name="connsiteY944" fmla="*/ 5102479 h 6858000"/>
              <a:gd name="connsiteX945" fmla="*/ 2432520 w 9906000"/>
              <a:gd name="connsiteY945" fmla="*/ 5263644 h 6858000"/>
              <a:gd name="connsiteX946" fmla="*/ 2351952 w 9906000"/>
              <a:gd name="connsiteY946" fmla="*/ 5424811 h 6858000"/>
              <a:gd name="connsiteX947" fmla="*/ 2139214 w 9906000"/>
              <a:gd name="connsiteY947" fmla="*/ 5424811 h 6858000"/>
              <a:gd name="connsiteX948" fmla="*/ 2058631 w 9906000"/>
              <a:gd name="connsiteY948" fmla="*/ 5263644 h 6858000"/>
              <a:gd name="connsiteX949" fmla="*/ 1501812 w 9906000"/>
              <a:gd name="connsiteY949" fmla="*/ 5102479 h 6858000"/>
              <a:gd name="connsiteX950" fmla="*/ 1714553 w 9906000"/>
              <a:gd name="connsiteY950" fmla="*/ 5102479 h 6858000"/>
              <a:gd name="connsiteX951" fmla="*/ 1795138 w 9906000"/>
              <a:gd name="connsiteY951" fmla="*/ 5263644 h 6858000"/>
              <a:gd name="connsiteX952" fmla="*/ 1714553 w 9906000"/>
              <a:gd name="connsiteY952" fmla="*/ 5424811 h 6858000"/>
              <a:gd name="connsiteX953" fmla="*/ 1501812 w 9906000"/>
              <a:gd name="connsiteY953" fmla="*/ 5424811 h 6858000"/>
              <a:gd name="connsiteX954" fmla="*/ 1421229 w 9906000"/>
              <a:gd name="connsiteY954" fmla="*/ 5263644 h 6858000"/>
              <a:gd name="connsiteX955" fmla="*/ 864419 w 9906000"/>
              <a:gd name="connsiteY955" fmla="*/ 5102479 h 6858000"/>
              <a:gd name="connsiteX956" fmla="*/ 1077157 w 9906000"/>
              <a:gd name="connsiteY956" fmla="*/ 5102479 h 6858000"/>
              <a:gd name="connsiteX957" fmla="*/ 1157740 w 9906000"/>
              <a:gd name="connsiteY957" fmla="*/ 5263644 h 6858000"/>
              <a:gd name="connsiteX958" fmla="*/ 1077157 w 9906000"/>
              <a:gd name="connsiteY958" fmla="*/ 5424811 h 6858000"/>
              <a:gd name="connsiteX959" fmla="*/ 864419 w 9906000"/>
              <a:gd name="connsiteY959" fmla="*/ 5424811 h 6858000"/>
              <a:gd name="connsiteX960" fmla="*/ 783835 w 9906000"/>
              <a:gd name="connsiteY960" fmla="*/ 5263644 h 6858000"/>
              <a:gd name="connsiteX961" fmla="*/ 227025 w 9906000"/>
              <a:gd name="connsiteY961" fmla="*/ 5102479 h 6858000"/>
              <a:gd name="connsiteX962" fmla="*/ 439763 w 9906000"/>
              <a:gd name="connsiteY962" fmla="*/ 5102479 h 6858000"/>
              <a:gd name="connsiteX963" fmla="*/ 520346 w 9906000"/>
              <a:gd name="connsiteY963" fmla="*/ 5263644 h 6858000"/>
              <a:gd name="connsiteX964" fmla="*/ 439763 w 9906000"/>
              <a:gd name="connsiteY964" fmla="*/ 5424811 h 6858000"/>
              <a:gd name="connsiteX965" fmla="*/ 227025 w 9906000"/>
              <a:gd name="connsiteY965" fmla="*/ 5424811 h 6858000"/>
              <a:gd name="connsiteX966" fmla="*/ 146442 w 9906000"/>
              <a:gd name="connsiteY966" fmla="*/ 5263644 h 6858000"/>
              <a:gd name="connsiteX967" fmla="*/ 9784942 w 9906000"/>
              <a:gd name="connsiteY967" fmla="*/ 5102476 h 6858000"/>
              <a:gd name="connsiteX968" fmla="*/ 9906000 w 9906000"/>
              <a:gd name="connsiteY968" fmla="*/ 5102476 h 6858000"/>
              <a:gd name="connsiteX969" fmla="*/ 9906000 w 9906000"/>
              <a:gd name="connsiteY969" fmla="*/ 5424807 h 6858000"/>
              <a:gd name="connsiteX970" fmla="*/ 9784942 w 9906000"/>
              <a:gd name="connsiteY970" fmla="*/ 5424807 h 6858000"/>
              <a:gd name="connsiteX971" fmla="*/ 9704359 w 9906000"/>
              <a:gd name="connsiteY971" fmla="*/ 5263641 h 6858000"/>
              <a:gd name="connsiteX972" fmla="*/ 9147546 w 9906000"/>
              <a:gd name="connsiteY972" fmla="*/ 5102476 h 6858000"/>
              <a:gd name="connsiteX973" fmla="*/ 9360285 w 9906000"/>
              <a:gd name="connsiteY973" fmla="*/ 5102476 h 6858000"/>
              <a:gd name="connsiteX974" fmla="*/ 9440869 w 9906000"/>
              <a:gd name="connsiteY974" fmla="*/ 5263641 h 6858000"/>
              <a:gd name="connsiteX975" fmla="*/ 9360285 w 9906000"/>
              <a:gd name="connsiteY975" fmla="*/ 5424808 h 6858000"/>
              <a:gd name="connsiteX976" fmla="*/ 9147546 w 9906000"/>
              <a:gd name="connsiteY976" fmla="*/ 5424808 h 6858000"/>
              <a:gd name="connsiteX977" fmla="*/ 9066964 w 9906000"/>
              <a:gd name="connsiteY977" fmla="*/ 5263641 h 6858000"/>
              <a:gd name="connsiteX978" fmla="*/ 8510152 w 9906000"/>
              <a:gd name="connsiteY978" fmla="*/ 5102476 h 6858000"/>
              <a:gd name="connsiteX979" fmla="*/ 8722891 w 9906000"/>
              <a:gd name="connsiteY979" fmla="*/ 5102476 h 6858000"/>
              <a:gd name="connsiteX980" fmla="*/ 8803473 w 9906000"/>
              <a:gd name="connsiteY980" fmla="*/ 5263642 h 6858000"/>
              <a:gd name="connsiteX981" fmla="*/ 8722891 w 9906000"/>
              <a:gd name="connsiteY981" fmla="*/ 5424808 h 6858000"/>
              <a:gd name="connsiteX982" fmla="*/ 8510152 w 9906000"/>
              <a:gd name="connsiteY982" fmla="*/ 5424808 h 6858000"/>
              <a:gd name="connsiteX983" fmla="*/ 8429568 w 9906000"/>
              <a:gd name="connsiteY983" fmla="*/ 5263642 h 6858000"/>
              <a:gd name="connsiteX984" fmla="*/ 7872757 w 9906000"/>
              <a:gd name="connsiteY984" fmla="*/ 5102476 h 6858000"/>
              <a:gd name="connsiteX985" fmla="*/ 8085495 w 9906000"/>
              <a:gd name="connsiteY985" fmla="*/ 5102476 h 6858000"/>
              <a:gd name="connsiteX986" fmla="*/ 8166079 w 9906000"/>
              <a:gd name="connsiteY986" fmla="*/ 5263642 h 6858000"/>
              <a:gd name="connsiteX987" fmla="*/ 8085495 w 9906000"/>
              <a:gd name="connsiteY987" fmla="*/ 5424808 h 6858000"/>
              <a:gd name="connsiteX988" fmla="*/ 7872757 w 9906000"/>
              <a:gd name="connsiteY988" fmla="*/ 5424808 h 6858000"/>
              <a:gd name="connsiteX989" fmla="*/ 7792174 w 9906000"/>
              <a:gd name="connsiteY989" fmla="*/ 5263642 h 6858000"/>
              <a:gd name="connsiteX990" fmla="*/ 4688778 w 9906000"/>
              <a:gd name="connsiteY990" fmla="*/ 5102476 h 6858000"/>
              <a:gd name="connsiteX991" fmla="*/ 4901516 w 9906000"/>
              <a:gd name="connsiteY991" fmla="*/ 5102476 h 6858000"/>
              <a:gd name="connsiteX992" fmla="*/ 4982100 w 9906000"/>
              <a:gd name="connsiteY992" fmla="*/ 5263641 h 6858000"/>
              <a:gd name="connsiteX993" fmla="*/ 4901516 w 9906000"/>
              <a:gd name="connsiteY993" fmla="*/ 5424807 h 6858000"/>
              <a:gd name="connsiteX994" fmla="*/ 4688778 w 9906000"/>
              <a:gd name="connsiteY994" fmla="*/ 5424807 h 6858000"/>
              <a:gd name="connsiteX995" fmla="*/ 4608195 w 9906000"/>
              <a:gd name="connsiteY995" fmla="*/ 5263641 h 6858000"/>
              <a:gd name="connsiteX996" fmla="*/ 4051383 w 9906000"/>
              <a:gd name="connsiteY996" fmla="*/ 5102476 h 6858000"/>
              <a:gd name="connsiteX997" fmla="*/ 4264121 w 9906000"/>
              <a:gd name="connsiteY997" fmla="*/ 5102476 h 6858000"/>
              <a:gd name="connsiteX998" fmla="*/ 4344704 w 9906000"/>
              <a:gd name="connsiteY998" fmla="*/ 5263641 h 6858000"/>
              <a:gd name="connsiteX999" fmla="*/ 4264121 w 9906000"/>
              <a:gd name="connsiteY999" fmla="*/ 5424808 h 6858000"/>
              <a:gd name="connsiteX1000" fmla="*/ 4051383 w 9906000"/>
              <a:gd name="connsiteY1000" fmla="*/ 5424808 h 6858000"/>
              <a:gd name="connsiteX1001" fmla="*/ 3970800 w 9906000"/>
              <a:gd name="connsiteY1001" fmla="*/ 5263641 h 6858000"/>
              <a:gd name="connsiteX1002" fmla="*/ 3413988 w 9906000"/>
              <a:gd name="connsiteY1002" fmla="*/ 5102476 h 6858000"/>
              <a:gd name="connsiteX1003" fmla="*/ 3626726 w 9906000"/>
              <a:gd name="connsiteY1003" fmla="*/ 5102476 h 6858000"/>
              <a:gd name="connsiteX1004" fmla="*/ 3707310 w 9906000"/>
              <a:gd name="connsiteY1004" fmla="*/ 5263642 h 6858000"/>
              <a:gd name="connsiteX1005" fmla="*/ 3626726 w 9906000"/>
              <a:gd name="connsiteY1005" fmla="*/ 5424808 h 6858000"/>
              <a:gd name="connsiteX1006" fmla="*/ 3413988 w 9906000"/>
              <a:gd name="connsiteY1006" fmla="*/ 5424808 h 6858000"/>
              <a:gd name="connsiteX1007" fmla="*/ 3333405 w 9906000"/>
              <a:gd name="connsiteY1007" fmla="*/ 5263642 h 6858000"/>
              <a:gd name="connsiteX1008" fmla="*/ 2776592 w 9906000"/>
              <a:gd name="connsiteY1008" fmla="*/ 5102476 h 6858000"/>
              <a:gd name="connsiteX1009" fmla="*/ 2989331 w 9906000"/>
              <a:gd name="connsiteY1009" fmla="*/ 5102476 h 6858000"/>
              <a:gd name="connsiteX1010" fmla="*/ 3069914 w 9906000"/>
              <a:gd name="connsiteY1010" fmla="*/ 5263642 h 6858000"/>
              <a:gd name="connsiteX1011" fmla="*/ 2989331 w 9906000"/>
              <a:gd name="connsiteY1011" fmla="*/ 5424808 h 6858000"/>
              <a:gd name="connsiteX1012" fmla="*/ 2776592 w 9906000"/>
              <a:gd name="connsiteY1012" fmla="*/ 5424808 h 6858000"/>
              <a:gd name="connsiteX1013" fmla="*/ 2696009 w 9906000"/>
              <a:gd name="connsiteY1013" fmla="*/ 5263642 h 6858000"/>
              <a:gd name="connsiteX1014" fmla="*/ 6916679 w 9906000"/>
              <a:gd name="connsiteY1014" fmla="*/ 4927697 h 6858000"/>
              <a:gd name="connsiteX1015" fmla="*/ 7129420 w 9906000"/>
              <a:gd name="connsiteY1015" fmla="*/ 4927697 h 6858000"/>
              <a:gd name="connsiteX1016" fmla="*/ 7210004 w 9906000"/>
              <a:gd name="connsiteY1016" fmla="*/ 5088862 h 6858000"/>
              <a:gd name="connsiteX1017" fmla="*/ 7129420 w 9906000"/>
              <a:gd name="connsiteY1017" fmla="*/ 5250028 h 6858000"/>
              <a:gd name="connsiteX1018" fmla="*/ 6916679 w 9906000"/>
              <a:gd name="connsiteY1018" fmla="*/ 5250028 h 6858000"/>
              <a:gd name="connsiteX1019" fmla="*/ 6836095 w 9906000"/>
              <a:gd name="connsiteY1019" fmla="*/ 5088862 h 6858000"/>
              <a:gd name="connsiteX1020" fmla="*/ 6279280 w 9906000"/>
              <a:gd name="connsiteY1020" fmla="*/ 4927697 h 6858000"/>
              <a:gd name="connsiteX1021" fmla="*/ 6492018 w 9906000"/>
              <a:gd name="connsiteY1021" fmla="*/ 4927697 h 6858000"/>
              <a:gd name="connsiteX1022" fmla="*/ 6572601 w 9906000"/>
              <a:gd name="connsiteY1022" fmla="*/ 5088862 h 6858000"/>
              <a:gd name="connsiteX1023" fmla="*/ 6492018 w 9906000"/>
              <a:gd name="connsiteY1023" fmla="*/ 5250028 h 6858000"/>
              <a:gd name="connsiteX1024" fmla="*/ 6279280 w 9906000"/>
              <a:gd name="connsiteY1024" fmla="*/ 5250028 h 6858000"/>
              <a:gd name="connsiteX1025" fmla="*/ 6198697 w 9906000"/>
              <a:gd name="connsiteY1025" fmla="*/ 5088862 h 6858000"/>
              <a:gd name="connsiteX1026" fmla="*/ 5641886 w 9906000"/>
              <a:gd name="connsiteY1026" fmla="*/ 4927697 h 6858000"/>
              <a:gd name="connsiteX1027" fmla="*/ 5854625 w 9906000"/>
              <a:gd name="connsiteY1027" fmla="*/ 4927697 h 6858000"/>
              <a:gd name="connsiteX1028" fmla="*/ 5935207 w 9906000"/>
              <a:gd name="connsiteY1028" fmla="*/ 5088862 h 6858000"/>
              <a:gd name="connsiteX1029" fmla="*/ 5854625 w 9906000"/>
              <a:gd name="connsiteY1029" fmla="*/ 5250028 h 6858000"/>
              <a:gd name="connsiteX1030" fmla="*/ 5641886 w 9906000"/>
              <a:gd name="connsiteY1030" fmla="*/ 5250028 h 6858000"/>
              <a:gd name="connsiteX1031" fmla="*/ 5561304 w 9906000"/>
              <a:gd name="connsiteY1031" fmla="*/ 5088862 h 6858000"/>
              <a:gd name="connsiteX1032" fmla="*/ 5004493 w 9906000"/>
              <a:gd name="connsiteY1032" fmla="*/ 4927697 h 6858000"/>
              <a:gd name="connsiteX1033" fmla="*/ 5217231 w 9906000"/>
              <a:gd name="connsiteY1033" fmla="*/ 4927697 h 6858000"/>
              <a:gd name="connsiteX1034" fmla="*/ 5297814 w 9906000"/>
              <a:gd name="connsiteY1034" fmla="*/ 5088862 h 6858000"/>
              <a:gd name="connsiteX1035" fmla="*/ 5217231 w 9906000"/>
              <a:gd name="connsiteY1035" fmla="*/ 5250028 h 6858000"/>
              <a:gd name="connsiteX1036" fmla="*/ 5004493 w 9906000"/>
              <a:gd name="connsiteY1036" fmla="*/ 5250028 h 6858000"/>
              <a:gd name="connsiteX1037" fmla="*/ 4923909 w 9906000"/>
              <a:gd name="connsiteY1037" fmla="*/ 5088862 h 6858000"/>
              <a:gd name="connsiteX1038" fmla="*/ 1820515 w 9906000"/>
              <a:gd name="connsiteY1038" fmla="*/ 4927697 h 6858000"/>
              <a:gd name="connsiteX1039" fmla="*/ 2033255 w 9906000"/>
              <a:gd name="connsiteY1039" fmla="*/ 4927697 h 6858000"/>
              <a:gd name="connsiteX1040" fmla="*/ 2113840 w 9906000"/>
              <a:gd name="connsiteY1040" fmla="*/ 5088862 h 6858000"/>
              <a:gd name="connsiteX1041" fmla="*/ 2033255 w 9906000"/>
              <a:gd name="connsiteY1041" fmla="*/ 5250028 h 6858000"/>
              <a:gd name="connsiteX1042" fmla="*/ 1820515 w 9906000"/>
              <a:gd name="connsiteY1042" fmla="*/ 5250028 h 6858000"/>
              <a:gd name="connsiteX1043" fmla="*/ 1739931 w 9906000"/>
              <a:gd name="connsiteY1043" fmla="*/ 5088862 h 6858000"/>
              <a:gd name="connsiteX1044" fmla="*/ 1183116 w 9906000"/>
              <a:gd name="connsiteY1044" fmla="*/ 4927697 h 6858000"/>
              <a:gd name="connsiteX1045" fmla="*/ 1395854 w 9906000"/>
              <a:gd name="connsiteY1045" fmla="*/ 4927697 h 6858000"/>
              <a:gd name="connsiteX1046" fmla="*/ 1476437 w 9906000"/>
              <a:gd name="connsiteY1046" fmla="*/ 5088862 h 6858000"/>
              <a:gd name="connsiteX1047" fmla="*/ 1395854 w 9906000"/>
              <a:gd name="connsiteY1047" fmla="*/ 5250028 h 6858000"/>
              <a:gd name="connsiteX1048" fmla="*/ 1183116 w 9906000"/>
              <a:gd name="connsiteY1048" fmla="*/ 5250028 h 6858000"/>
              <a:gd name="connsiteX1049" fmla="*/ 1102533 w 9906000"/>
              <a:gd name="connsiteY1049" fmla="*/ 5088862 h 6858000"/>
              <a:gd name="connsiteX1050" fmla="*/ 545722 w 9906000"/>
              <a:gd name="connsiteY1050" fmla="*/ 4927697 h 6858000"/>
              <a:gd name="connsiteX1051" fmla="*/ 758460 w 9906000"/>
              <a:gd name="connsiteY1051" fmla="*/ 4927697 h 6858000"/>
              <a:gd name="connsiteX1052" fmla="*/ 839043 w 9906000"/>
              <a:gd name="connsiteY1052" fmla="*/ 5088862 h 6858000"/>
              <a:gd name="connsiteX1053" fmla="*/ 758460 w 9906000"/>
              <a:gd name="connsiteY1053" fmla="*/ 5250028 h 6858000"/>
              <a:gd name="connsiteX1054" fmla="*/ 545722 w 9906000"/>
              <a:gd name="connsiteY1054" fmla="*/ 5250028 h 6858000"/>
              <a:gd name="connsiteX1055" fmla="*/ 465139 w 9906000"/>
              <a:gd name="connsiteY1055" fmla="*/ 5088862 h 6858000"/>
              <a:gd name="connsiteX1056" fmla="*/ 0 w 9906000"/>
              <a:gd name="connsiteY1056" fmla="*/ 4927697 h 6858000"/>
              <a:gd name="connsiteX1057" fmla="*/ 121067 w 9906000"/>
              <a:gd name="connsiteY1057" fmla="*/ 4927697 h 6858000"/>
              <a:gd name="connsiteX1058" fmla="*/ 201650 w 9906000"/>
              <a:gd name="connsiteY1058" fmla="*/ 5088862 h 6858000"/>
              <a:gd name="connsiteX1059" fmla="*/ 121067 w 9906000"/>
              <a:gd name="connsiteY1059" fmla="*/ 5250028 h 6858000"/>
              <a:gd name="connsiteX1060" fmla="*/ 0 w 9906000"/>
              <a:gd name="connsiteY1060" fmla="*/ 5250028 h 6858000"/>
              <a:gd name="connsiteX1061" fmla="*/ 9466245 w 9906000"/>
              <a:gd name="connsiteY1061" fmla="*/ 4927693 h 6858000"/>
              <a:gd name="connsiteX1062" fmla="*/ 9678983 w 9906000"/>
              <a:gd name="connsiteY1062" fmla="*/ 4927693 h 6858000"/>
              <a:gd name="connsiteX1063" fmla="*/ 9759566 w 9906000"/>
              <a:gd name="connsiteY1063" fmla="*/ 5088860 h 6858000"/>
              <a:gd name="connsiteX1064" fmla="*/ 9678983 w 9906000"/>
              <a:gd name="connsiteY1064" fmla="*/ 5250025 h 6858000"/>
              <a:gd name="connsiteX1065" fmla="*/ 9466245 w 9906000"/>
              <a:gd name="connsiteY1065" fmla="*/ 5250025 h 6858000"/>
              <a:gd name="connsiteX1066" fmla="*/ 9385661 w 9906000"/>
              <a:gd name="connsiteY1066" fmla="*/ 5088860 h 6858000"/>
              <a:gd name="connsiteX1067" fmla="*/ 8828849 w 9906000"/>
              <a:gd name="connsiteY1067" fmla="*/ 4927693 h 6858000"/>
              <a:gd name="connsiteX1068" fmla="*/ 9041588 w 9906000"/>
              <a:gd name="connsiteY1068" fmla="*/ 4927693 h 6858000"/>
              <a:gd name="connsiteX1069" fmla="*/ 9122170 w 9906000"/>
              <a:gd name="connsiteY1069" fmla="*/ 5088860 h 6858000"/>
              <a:gd name="connsiteX1070" fmla="*/ 9041588 w 9906000"/>
              <a:gd name="connsiteY1070" fmla="*/ 5250025 h 6858000"/>
              <a:gd name="connsiteX1071" fmla="*/ 8828849 w 9906000"/>
              <a:gd name="connsiteY1071" fmla="*/ 5250025 h 6858000"/>
              <a:gd name="connsiteX1072" fmla="*/ 8748266 w 9906000"/>
              <a:gd name="connsiteY1072" fmla="*/ 5088860 h 6858000"/>
              <a:gd name="connsiteX1073" fmla="*/ 8191454 w 9906000"/>
              <a:gd name="connsiteY1073" fmla="*/ 4927693 h 6858000"/>
              <a:gd name="connsiteX1074" fmla="*/ 8404192 w 9906000"/>
              <a:gd name="connsiteY1074" fmla="*/ 4927693 h 6858000"/>
              <a:gd name="connsiteX1075" fmla="*/ 8484776 w 9906000"/>
              <a:gd name="connsiteY1075" fmla="*/ 5088860 h 6858000"/>
              <a:gd name="connsiteX1076" fmla="*/ 8404192 w 9906000"/>
              <a:gd name="connsiteY1076" fmla="*/ 5250026 h 6858000"/>
              <a:gd name="connsiteX1077" fmla="*/ 8191454 w 9906000"/>
              <a:gd name="connsiteY1077" fmla="*/ 5250026 h 6858000"/>
              <a:gd name="connsiteX1078" fmla="*/ 8110871 w 9906000"/>
              <a:gd name="connsiteY1078" fmla="*/ 5088860 h 6858000"/>
              <a:gd name="connsiteX1079" fmla="*/ 7554059 w 9906000"/>
              <a:gd name="connsiteY1079" fmla="*/ 4927693 h 6858000"/>
              <a:gd name="connsiteX1080" fmla="*/ 7766798 w 9906000"/>
              <a:gd name="connsiteY1080" fmla="*/ 4927693 h 6858000"/>
              <a:gd name="connsiteX1081" fmla="*/ 7847381 w 9906000"/>
              <a:gd name="connsiteY1081" fmla="*/ 5088860 h 6858000"/>
              <a:gd name="connsiteX1082" fmla="*/ 7766798 w 9906000"/>
              <a:gd name="connsiteY1082" fmla="*/ 5250026 h 6858000"/>
              <a:gd name="connsiteX1083" fmla="*/ 7554059 w 9906000"/>
              <a:gd name="connsiteY1083" fmla="*/ 5250026 h 6858000"/>
              <a:gd name="connsiteX1084" fmla="*/ 7473488 w 9906000"/>
              <a:gd name="connsiteY1084" fmla="*/ 5088860 h 6858000"/>
              <a:gd name="connsiteX1085" fmla="*/ 4370080 w 9906000"/>
              <a:gd name="connsiteY1085" fmla="*/ 4927693 h 6858000"/>
              <a:gd name="connsiteX1086" fmla="*/ 4582819 w 9906000"/>
              <a:gd name="connsiteY1086" fmla="*/ 4927693 h 6858000"/>
              <a:gd name="connsiteX1087" fmla="*/ 4663402 w 9906000"/>
              <a:gd name="connsiteY1087" fmla="*/ 5088860 h 6858000"/>
              <a:gd name="connsiteX1088" fmla="*/ 4582819 w 9906000"/>
              <a:gd name="connsiteY1088" fmla="*/ 5250025 h 6858000"/>
              <a:gd name="connsiteX1089" fmla="*/ 4370080 w 9906000"/>
              <a:gd name="connsiteY1089" fmla="*/ 5250025 h 6858000"/>
              <a:gd name="connsiteX1090" fmla="*/ 4289497 w 9906000"/>
              <a:gd name="connsiteY1090" fmla="*/ 5088860 h 6858000"/>
              <a:gd name="connsiteX1091" fmla="*/ 3732685 w 9906000"/>
              <a:gd name="connsiteY1091" fmla="*/ 4927693 h 6858000"/>
              <a:gd name="connsiteX1092" fmla="*/ 3945424 w 9906000"/>
              <a:gd name="connsiteY1092" fmla="*/ 4927693 h 6858000"/>
              <a:gd name="connsiteX1093" fmla="*/ 4026007 w 9906000"/>
              <a:gd name="connsiteY1093" fmla="*/ 5088860 h 6858000"/>
              <a:gd name="connsiteX1094" fmla="*/ 3945424 w 9906000"/>
              <a:gd name="connsiteY1094" fmla="*/ 5250025 h 6858000"/>
              <a:gd name="connsiteX1095" fmla="*/ 3732685 w 9906000"/>
              <a:gd name="connsiteY1095" fmla="*/ 5250025 h 6858000"/>
              <a:gd name="connsiteX1096" fmla="*/ 3652102 w 9906000"/>
              <a:gd name="connsiteY1096" fmla="*/ 5088860 h 6858000"/>
              <a:gd name="connsiteX1097" fmla="*/ 3095290 w 9906000"/>
              <a:gd name="connsiteY1097" fmla="*/ 4927693 h 6858000"/>
              <a:gd name="connsiteX1098" fmla="*/ 3308029 w 9906000"/>
              <a:gd name="connsiteY1098" fmla="*/ 4927693 h 6858000"/>
              <a:gd name="connsiteX1099" fmla="*/ 3388612 w 9906000"/>
              <a:gd name="connsiteY1099" fmla="*/ 5088860 h 6858000"/>
              <a:gd name="connsiteX1100" fmla="*/ 3308029 w 9906000"/>
              <a:gd name="connsiteY1100" fmla="*/ 5250026 h 6858000"/>
              <a:gd name="connsiteX1101" fmla="*/ 3095290 w 9906000"/>
              <a:gd name="connsiteY1101" fmla="*/ 5250026 h 6858000"/>
              <a:gd name="connsiteX1102" fmla="*/ 3014707 w 9906000"/>
              <a:gd name="connsiteY1102" fmla="*/ 5088860 h 6858000"/>
              <a:gd name="connsiteX1103" fmla="*/ 2457895 w 9906000"/>
              <a:gd name="connsiteY1103" fmla="*/ 4927693 h 6858000"/>
              <a:gd name="connsiteX1104" fmla="*/ 2670634 w 9906000"/>
              <a:gd name="connsiteY1104" fmla="*/ 4927693 h 6858000"/>
              <a:gd name="connsiteX1105" fmla="*/ 2751217 w 9906000"/>
              <a:gd name="connsiteY1105" fmla="*/ 5088860 h 6858000"/>
              <a:gd name="connsiteX1106" fmla="*/ 2670634 w 9906000"/>
              <a:gd name="connsiteY1106" fmla="*/ 5250026 h 6858000"/>
              <a:gd name="connsiteX1107" fmla="*/ 2457895 w 9906000"/>
              <a:gd name="connsiteY1107" fmla="*/ 5250026 h 6858000"/>
              <a:gd name="connsiteX1108" fmla="*/ 2377324 w 9906000"/>
              <a:gd name="connsiteY1108" fmla="*/ 5088860 h 6858000"/>
              <a:gd name="connsiteX1109" fmla="*/ 5960583 w 9906000"/>
              <a:gd name="connsiteY1109" fmla="*/ 4752914 h 6858000"/>
              <a:gd name="connsiteX1110" fmla="*/ 6173321 w 9906000"/>
              <a:gd name="connsiteY1110" fmla="*/ 4752914 h 6858000"/>
              <a:gd name="connsiteX1111" fmla="*/ 6253905 w 9906000"/>
              <a:gd name="connsiteY1111" fmla="*/ 4914080 h 6858000"/>
              <a:gd name="connsiteX1112" fmla="*/ 6173321 w 9906000"/>
              <a:gd name="connsiteY1112" fmla="*/ 5075245 h 6858000"/>
              <a:gd name="connsiteX1113" fmla="*/ 5960583 w 9906000"/>
              <a:gd name="connsiteY1113" fmla="*/ 5075245 h 6858000"/>
              <a:gd name="connsiteX1114" fmla="*/ 5880001 w 9906000"/>
              <a:gd name="connsiteY1114" fmla="*/ 4914080 h 6858000"/>
              <a:gd name="connsiteX1115" fmla="*/ 5323190 w 9906000"/>
              <a:gd name="connsiteY1115" fmla="*/ 4752914 h 6858000"/>
              <a:gd name="connsiteX1116" fmla="*/ 5535928 w 9906000"/>
              <a:gd name="connsiteY1116" fmla="*/ 4752914 h 6858000"/>
              <a:gd name="connsiteX1117" fmla="*/ 5616511 w 9906000"/>
              <a:gd name="connsiteY1117" fmla="*/ 4914080 h 6858000"/>
              <a:gd name="connsiteX1118" fmla="*/ 5535928 w 9906000"/>
              <a:gd name="connsiteY1118" fmla="*/ 5075245 h 6858000"/>
              <a:gd name="connsiteX1119" fmla="*/ 5323190 w 9906000"/>
              <a:gd name="connsiteY1119" fmla="*/ 5075245 h 6858000"/>
              <a:gd name="connsiteX1120" fmla="*/ 5242606 w 9906000"/>
              <a:gd name="connsiteY1120" fmla="*/ 4914080 h 6858000"/>
              <a:gd name="connsiteX1121" fmla="*/ 864419 w 9906000"/>
              <a:gd name="connsiteY1121" fmla="*/ 4752914 h 6858000"/>
              <a:gd name="connsiteX1122" fmla="*/ 1077157 w 9906000"/>
              <a:gd name="connsiteY1122" fmla="*/ 4752914 h 6858000"/>
              <a:gd name="connsiteX1123" fmla="*/ 1157740 w 9906000"/>
              <a:gd name="connsiteY1123" fmla="*/ 4914080 h 6858000"/>
              <a:gd name="connsiteX1124" fmla="*/ 1077157 w 9906000"/>
              <a:gd name="connsiteY1124" fmla="*/ 5075245 h 6858000"/>
              <a:gd name="connsiteX1125" fmla="*/ 864419 w 9906000"/>
              <a:gd name="connsiteY1125" fmla="*/ 5075245 h 6858000"/>
              <a:gd name="connsiteX1126" fmla="*/ 783836 w 9906000"/>
              <a:gd name="connsiteY1126" fmla="*/ 4914080 h 6858000"/>
              <a:gd name="connsiteX1127" fmla="*/ 227025 w 9906000"/>
              <a:gd name="connsiteY1127" fmla="*/ 4752914 h 6858000"/>
              <a:gd name="connsiteX1128" fmla="*/ 439764 w 9906000"/>
              <a:gd name="connsiteY1128" fmla="*/ 4752914 h 6858000"/>
              <a:gd name="connsiteX1129" fmla="*/ 520347 w 9906000"/>
              <a:gd name="connsiteY1129" fmla="*/ 4914080 h 6858000"/>
              <a:gd name="connsiteX1130" fmla="*/ 439764 w 9906000"/>
              <a:gd name="connsiteY1130" fmla="*/ 5075245 h 6858000"/>
              <a:gd name="connsiteX1131" fmla="*/ 227025 w 9906000"/>
              <a:gd name="connsiteY1131" fmla="*/ 5075245 h 6858000"/>
              <a:gd name="connsiteX1132" fmla="*/ 146442 w 9906000"/>
              <a:gd name="connsiteY1132" fmla="*/ 4914080 h 6858000"/>
              <a:gd name="connsiteX1133" fmla="*/ 6597977 w 9906000"/>
              <a:gd name="connsiteY1133" fmla="*/ 4752914 h 6858000"/>
              <a:gd name="connsiteX1134" fmla="*/ 6810718 w 9906000"/>
              <a:gd name="connsiteY1134" fmla="*/ 4752914 h 6858000"/>
              <a:gd name="connsiteX1135" fmla="*/ 6891303 w 9906000"/>
              <a:gd name="connsiteY1135" fmla="*/ 4914080 h 6858000"/>
              <a:gd name="connsiteX1136" fmla="*/ 6810718 w 9906000"/>
              <a:gd name="connsiteY1136" fmla="*/ 5075245 h 6858000"/>
              <a:gd name="connsiteX1137" fmla="*/ 6597977 w 9906000"/>
              <a:gd name="connsiteY1137" fmla="*/ 5075245 h 6858000"/>
              <a:gd name="connsiteX1138" fmla="*/ 6517394 w 9906000"/>
              <a:gd name="connsiteY1138" fmla="*/ 4914080 h 6858000"/>
              <a:gd name="connsiteX1139" fmla="*/ 1501813 w 9906000"/>
              <a:gd name="connsiteY1139" fmla="*/ 4752914 h 6858000"/>
              <a:gd name="connsiteX1140" fmla="*/ 1714554 w 9906000"/>
              <a:gd name="connsiteY1140" fmla="*/ 4752914 h 6858000"/>
              <a:gd name="connsiteX1141" fmla="*/ 1795139 w 9906000"/>
              <a:gd name="connsiteY1141" fmla="*/ 4914080 h 6858000"/>
              <a:gd name="connsiteX1142" fmla="*/ 1714554 w 9906000"/>
              <a:gd name="connsiteY1142" fmla="*/ 5075245 h 6858000"/>
              <a:gd name="connsiteX1143" fmla="*/ 1501813 w 9906000"/>
              <a:gd name="connsiteY1143" fmla="*/ 5075245 h 6858000"/>
              <a:gd name="connsiteX1144" fmla="*/ 1421230 w 9906000"/>
              <a:gd name="connsiteY1144" fmla="*/ 4914080 h 6858000"/>
              <a:gd name="connsiteX1145" fmla="*/ 7235380 w 9906000"/>
              <a:gd name="connsiteY1145" fmla="*/ 4752913 h 6858000"/>
              <a:gd name="connsiteX1146" fmla="*/ 7448117 w 9906000"/>
              <a:gd name="connsiteY1146" fmla="*/ 4752913 h 6858000"/>
              <a:gd name="connsiteX1147" fmla="*/ 7528683 w 9906000"/>
              <a:gd name="connsiteY1147" fmla="*/ 4914079 h 6858000"/>
              <a:gd name="connsiteX1148" fmla="*/ 7448117 w 9906000"/>
              <a:gd name="connsiteY1148" fmla="*/ 5075245 h 6858000"/>
              <a:gd name="connsiteX1149" fmla="*/ 7235380 w 9906000"/>
              <a:gd name="connsiteY1149" fmla="*/ 5075245 h 6858000"/>
              <a:gd name="connsiteX1150" fmla="*/ 7154796 w 9906000"/>
              <a:gd name="connsiteY1150" fmla="*/ 4914079 h 6858000"/>
              <a:gd name="connsiteX1151" fmla="*/ 2139216 w 9906000"/>
              <a:gd name="connsiteY1151" fmla="*/ 4752913 h 6858000"/>
              <a:gd name="connsiteX1152" fmla="*/ 2351953 w 9906000"/>
              <a:gd name="connsiteY1152" fmla="*/ 4752913 h 6858000"/>
              <a:gd name="connsiteX1153" fmla="*/ 2432520 w 9906000"/>
              <a:gd name="connsiteY1153" fmla="*/ 4914079 h 6858000"/>
              <a:gd name="connsiteX1154" fmla="*/ 2351953 w 9906000"/>
              <a:gd name="connsiteY1154" fmla="*/ 5075245 h 6858000"/>
              <a:gd name="connsiteX1155" fmla="*/ 2139216 w 9906000"/>
              <a:gd name="connsiteY1155" fmla="*/ 5075245 h 6858000"/>
              <a:gd name="connsiteX1156" fmla="*/ 2058632 w 9906000"/>
              <a:gd name="connsiteY1156" fmla="*/ 4914079 h 6858000"/>
              <a:gd name="connsiteX1157" fmla="*/ 8510152 w 9906000"/>
              <a:gd name="connsiteY1157" fmla="*/ 4752911 h 6858000"/>
              <a:gd name="connsiteX1158" fmla="*/ 8722891 w 9906000"/>
              <a:gd name="connsiteY1158" fmla="*/ 4752911 h 6858000"/>
              <a:gd name="connsiteX1159" fmla="*/ 8803473 w 9906000"/>
              <a:gd name="connsiteY1159" fmla="*/ 4914077 h 6858000"/>
              <a:gd name="connsiteX1160" fmla="*/ 8722891 w 9906000"/>
              <a:gd name="connsiteY1160" fmla="*/ 5075243 h 6858000"/>
              <a:gd name="connsiteX1161" fmla="*/ 8510152 w 9906000"/>
              <a:gd name="connsiteY1161" fmla="*/ 5075243 h 6858000"/>
              <a:gd name="connsiteX1162" fmla="*/ 8429568 w 9906000"/>
              <a:gd name="connsiteY1162" fmla="*/ 4914077 h 6858000"/>
              <a:gd name="connsiteX1163" fmla="*/ 7872757 w 9906000"/>
              <a:gd name="connsiteY1163" fmla="*/ 4752911 h 6858000"/>
              <a:gd name="connsiteX1164" fmla="*/ 8085495 w 9906000"/>
              <a:gd name="connsiteY1164" fmla="*/ 4752911 h 6858000"/>
              <a:gd name="connsiteX1165" fmla="*/ 8166079 w 9906000"/>
              <a:gd name="connsiteY1165" fmla="*/ 4914077 h 6858000"/>
              <a:gd name="connsiteX1166" fmla="*/ 8085495 w 9906000"/>
              <a:gd name="connsiteY1166" fmla="*/ 5075243 h 6858000"/>
              <a:gd name="connsiteX1167" fmla="*/ 7872757 w 9906000"/>
              <a:gd name="connsiteY1167" fmla="*/ 5075243 h 6858000"/>
              <a:gd name="connsiteX1168" fmla="*/ 7792174 w 9906000"/>
              <a:gd name="connsiteY1168" fmla="*/ 4914077 h 6858000"/>
              <a:gd name="connsiteX1169" fmla="*/ 3413988 w 9906000"/>
              <a:gd name="connsiteY1169" fmla="*/ 4752911 h 6858000"/>
              <a:gd name="connsiteX1170" fmla="*/ 3626726 w 9906000"/>
              <a:gd name="connsiteY1170" fmla="*/ 4752911 h 6858000"/>
              <a:gd name="connsiteX1171" fmla="*/ 3707310 w 9906000"/>
              <a:gd name="connsiteY1171" fmla="*/ 4914077 h 6858000"/>
              <a:gd name="connsiteX1172" fmla="*/ 3626726 w 9906000"/>
              <a:gd name="connsiteY1172" fmla="*/ 5075243 h 6858000"/>
              <a:gd name="connsiteX1173" fmla="*/ 3413988 w 9906000"/>
              <a:gd name="connsiteY1173" fmla="*/ 5075243 h 6858000"/>
              <a:gd name="connsiteX1174" fmla="*/ 3333405 w 9906000"/>
              <a:gd name="connsiteY1174" fmla="*/ 4914077 h 6858000"/>
              <a:gd name="connsiteX1175" fmla="*/ 2776592 w 9906000"/>
              <a:gd name="connsiteY1175" fmla="*/ 4752911 h 6858000"/>
              <a:gd name="connsiteX1176" fmla="*/ 2989331 w 9906000"/>
              <a:gd name="connsiteY1176" fmla="*/ 4752911 h 6858000"/>
              <a:gd name="connsiteX1177" fmla="*/ 3069914 w 9906000"/>
              <a:gd name="connsiteY1177" fmla="*/ 4914077 h 6858000"/>
              <a:gd name="connsiteX1178" fmla="*/ 2989331 w 9906000"/>
              <a:gd name="connsiteY1178" fmla="*/ 5075243 h 6858000"/>
              <a:gd name="connsiteX1179" fmla="*/ 2776592 w 9906000"/>
              <a:gd name="connsiteY1179" fmla="*/ 5075243 h 6858000"/>
              <a:gd name="connsiteX1180" fmla="*/ 2696009 w 9906000"/>
              <a:gd name="connsiteY1180" fmla="*/ 4914077 h 6858000"/>
              <a:gd name="connsiteX1181" fmla="*/ 9784942 w 9906000"/>
              <a:gd name="connsiteY1181" fmla="*/ 4752911 h 6858000"/>
              <a:gd name="connsiteX1182" fmla="*/ 9906000 w 9906000"/>
              <a:gd name="connsiteY1182" fmla="*/ 4752911 h 6858000"/>
              <a:gd name="connsiteX1183" fmla="*/ 9906000 w 9906000"/>
              <a:gd name="connsiteY1183" fmla="*/ 5075242 h 6858000"/>
              <a:gd name="connsiteX1184" fmla="*/ 9784942 w 9906000"/>
              <a:gd name="connsiteY1184" fmla="*/ 5075242 h 6858000"/>
              <a:gd name="connsiteX1185" fmla="*/ 9704359 w 9906000"/>
              <a:gd name="connsiteY1185" fmla="*/ 4914077 h 6858000"/>
              <a:gd name="connsiteX1186" fmla="*/ 9147546 w 9906000"/>
              <a:gd name="connsiteY1186" fmla="*/ 4752911 h 6858000"/>
              <a:gd name="connsiteX1187" fmla="*/ 9360285 w 9906000"/>
              <a:gd name="connsiteY1187" fmla="*/ 4752911 h 6858000"/>
              <a:gd name="connsiteX1188" fmla="*/ 9440869 w 9906000"/>
              <a:gd name="connsiteY1188" fmla="*/ 4914077 h 6858000"/>
              <a:gd name="connsiteX1189" fmla="*/ 9360285 w 9906000"/>
              <a:gd name="connsiteY1189" fmla="*/ 5075242 h 6858000"/>
              <a:gd name="connsiteX1190" fmla="*/ 9147546 w 9906000"/>
              <a:gd name="connsiteY1190" fmla="*/ 5075242 h 6858000"/>
              <a:gd name="connsiteX1191" fmla="*/ 9066964 w 9906000"/>
              <a:gd name="connsiteY1191" fmla="*/ 4914077 h 6858000"/>
              <a:gd name="connsiteX1192" fmla="*/ 4688778 w 9906000"/>
              <a:gd name="connsiteY1192" fmla="*/ 4752911 h 6858000"/>
              <a:gd name="connsiteX1193" fmla="*/ 4901516 w 9906000"/>
              <a:gd name="connsiteY1193" fmla="*/ 4752911 h 6858000"/>
              <a:gd name="connsiteX1194" fmla="*/ 4982100 w 9906000"/>
              <a:gd name="connsiteY1194" fmla="*/ 4914077 h 6858000"/>
              <a:gd name="connsiteX1195" fmla="*/ 4901516 w 9906000"/>
              <a:gd name="connsiteY1195" fmla="*/ 5075242 h 6858000"/>
              <a:gd name="connsiteX1196" fmla="*/ 4688778 w 9906000"/>
              <a:gd name="connsiteY1196" fmla="*/ 5075242 h 6858000"/>
              <a:gd name="connsiteX1197" fmla="*/ 4608195 w 9906000"/>
              <a:gd name="connsiteY1197" fmla="*/ 4914077 h 6858000"/>
              <a:gd name="connsiteX1198" fmla="*/ 4051383 w 9906000"/>
              <a:gd name="connsiteY1198" fmla="*/ 4752911 h 6858000"/>
              <a:gd name="connsiteX1199" fmla="*/ 4264121 w 9906000"/>
              <a:gd name="connsiteY1199" fmla="*/ 4752911 h 6858000"/>
              <a:gd name="connsiteX1200" fmla="*/ 4344704 w 9906000"/>
              <a:gd name="connsiteY1200" fmla="*/ 4914077 h 6858000"/>
              <a:gd name="connsiteX1201" fmla="*/ 4264121 w 9906000"/>
              <a:gd name="connsiteY1201" fmla="*/ 5075242 h 6858000"/>
              <a:gd name="connsiteX1202" fmla="*/ 4051383 w 9906000"/>
              <a:gd name="connsiteY1202" fmla="*/ 5075242 h 6858000"/>
              <a:gd name="connsiteX1203" fmla="*/ 3970800 w 9906000"/>
              <a:gd name="connsiteY1203" fmla="*/ 4914077 h 6858000"/>
              <a:gd name="connsiteX1204" fmla="*/ 6916680 w 9906000"/>
              <a:gd name="connsiteY1204" fmla="*/ 4578326 h 6858000"/>
              <a:gd name="connsiteX1205" fmla="*/ 7129420 w 9906000"/>
              <a:gd name="connsiteY1205" fmla="*/ 4578326 h 6858000"/>
              <a:gd name="connsiteX1206" fmla="*/ 7210005 w 9906000"/>
              <a:gd name="connsiteY1206" fmla="*/ 4739492 h 6858000"/>
              <a:gd name="connsiteX1207" fmla="*/ 7129420 w 9906000"/>
              <a:gd name="connsiteY1207" fmla="*/ 4900658 h 6858000"/>
              <a:gd name="connsiteX1208" fmla="*/ 6916680 w 9906000"/>
              <a:gd name="connsiteY1208" fmla="*/ 4900658 h 6858000"/>
              <a:gd name="connsiteX1209" fmla="*/ 6836096 w 9906000"/>
              <a:gd name="connsiteY1209" fmla="*/ 4739492 h 6858000"/>
              <a:gd name="connsiteX1210" fmla="*/ 6279280 w 9906000"/>
              <a:gd name="connsiteY1210" fmla="*/ 4578326 h 6858000"/>
              <a:gd name="connsiteX1211" fmla="*/ 6492018 w 9906000"/>
              <a:gd name="connsiteY1211" fmla="*/ 4578326 h 6858000"/>
              <a:gd name="connsiteX1212" fmla="*/ 6572602 w 9906000"/>
              <a:gd name="connsiteY1212" fmla="*/ 4739492 h 6858000"/>
              <a:gd name="connsiteX1213" fmla="*/ 6492018 w 9906000"/>
              <a:gd name="connsiteY1213" fmla="*/ 4900658 h 6858000"/>
              <a:gd name="connsiteX1214" fmla="*/ 6279280 w 9906000"/>
              <a:gd name="connsiteY1214" fmla="*/ 4900658 h 6858000"/>
              <a:gd name="connsiteX1215" fmla="*/ 6198698 w 9906000"/>
              <a:gd name="connsiteY1215" fmla="*/ 4739492 h 6858000"/>
              <a:gd name="connsiteX1216" fmla="*/ 5641887 w 9906000"/>
              <a:gd name="connsiteY1216" fmla="*/ 4578326 h 6858000"/>
              <a:gd name="connsiteX1217" fmla="*/ 5854625 w 9906000"/>
              <a:gd name="connsiteY1217" fmla="*/ 4578326 h 6858000"/>
              <a:gd name="connsiteX1218" fmla="*/ 5935208 w 9906000"/>
              <a:gd name="connsiteY1218" fmla="*/ 4739492 h 6858000"/>
              <a:gd name="connsiteX1219" fmla="*/ 5854625 w 9906000"/>
              <a:gd name="connsiteY1219" fmla="*/ 4900658 h 6858000"/>
              <a:gd name="connsiteX1220" fmla="*/ 5641887 w 9906000"/>
              <a:gd name="connsiteY1220" fmla="*/ 4900658 h 6858000"/>
              <a:gd name="connsiteX1221" fmla="*/ 5561304 w 9906000"/>
              <a:gd name="connsiteY1221" fmla="*/ 4739492 h 6858000"/>
              <a:gd name="connsiteX1222" fmla="*/ 5004493 w 9906000"/>
              <a:gd name="connsiteY1222" fmla="*/ 4578326 h 6858000"/>
              <a:gd name="connsiteX1223" fmla="*/ 5217231 w 9906000"/>
              <a:gd name="connsiteY1223" fmla="*/ 4578326 h 6858000"/>
              <a:gd name="connsiteX1224" fmla="*/ 5297815 w 9906000"/>
              <a:gd name="connsiteY1224" fmla="*/ 4739492 h 6858000"/>
              <a:gd name="connsiteX1225" fmla="*/ 5217231 w 9906000"/>
              <a:gd name="connsiteY1225" fmla="*/ 4900658 h 6858000"/>
              <a:gd name="connsiteX1226" fmla="*/ 5004493 w 9906000"/>
              <a:gd name="connsiteY1226" fmla="*/ 4900658 h 6858000"/>
              <a:gd name="connsiteX1227" fmla="*/ 4923910 w 9906000"/>
              <a:gd name="connsiteY1227" fmla="*/ 4739492 h 6858000"/>
              <a:gd name="connsiteX1228" fmla="*/ 1820515 w 9906000"/>
              <a:gd name="connsiteY1228" fmla="*/ 4578326 h 6858000"/>
              <a:gd name="connsiteX1229" fmla="*/ 2033256 w 9906000"/>
              <a:gd name="connsiteY1229" fmla="*/ 4578326 h 6858000"/>
              <a:gd name="connsiteX1230" fmla="*/ 2113840 w 9906000"/>
              <a:gd name="connsiteY1230" fmla="*/ 4739492 h 6858000"/>
              <a:gd name="connsiteX1231" fmla="*/ 2033256 w 9906000"/>
              <a:gd name="connsiteY1231" fmla="*/ 4900658 h 6858000"/>
              <a:gd name="connsiteX1232" fmla="*/ 1820515 w 9906000"/>
              <a:gd name="connsiteY1232" fmla="*/ 4900658 h 6858000"/>
              <a:gd name="connsiteX1233" fmla="*/ 1739931 w 9906000"/>
              <a:gd name="connsiteY1233" fmla="*/ 4739492 h 6858000"/>
              <a:gd name="connsiteX1234" fmla="*/ 1183116 w 9906000"/>
              <a:gd name="connsiteY1234" fmla="*/ 4578326 h 6858000"/>
              <a:gd name="connsiteX1235" fmla="*/ 1395854 w 9906000"/>
              <a:gd name="connsiteY1235" fmla="*/ 4578326 h 6858000"/>
              <a:gd name="connsiteX1236" fmla="*/ 1476437 w 9906000"/>
              <a:gd name="connsiteY1236" fmla="*/ 4739492 h 6858000"/>
              <a:gd name="connsiteX1237" fmla="*/ 1395854 w 9906000"/>
              <a:gd name="connsiteY1237" fmla="*/ 4900658 h 6858000"/>
              <a:gd name="connsiteX1238" fmla="*/ 1183116 w 9906000"/>
              <a:gd name="connsiteY1238" fmla="*/ 4900658 h 6858000"/>
              <a:gd name="connsiteX1239" fmla="*/ 1102534 w 9906000"/>
              <a:gd name="connsiteY1239" fmla="*/ 4739492 h 6858000"/>
              <a:gd name="connsiteX1240" fmla="*/ 545723 w 9906000"/>
              <a:gd name="connsiteY1240" fmla="*/ 4578326 h 6858000"/>
              <a:gd name="connsiteX1241" fmla="*/ 758461 w 9906000"/>
              <a:gd name="connsiteY1241" fmla="*/ 4578326 h 6858000"/>
              <a:gd name="connsiteX1242" fmla="*/ 839044 w 9906000"/>
              <a:gd name="connsiteY1242" fmla="*/ 4739492 h 6858000"/>
              <a:gd name="connsiteX1243" fmla="*/ 758461 w 9906000"/>
              <a:gd name="connsiteY1243" fmla="*/ 4900658 h 6858000"/>
              <a:gd name="connsiteX1244" fmla="*/ 545723 w 9906000"/>
              <a:gd name="connsiteY1244" fmla="*/ 4900658 h 6858000"/>
              <a:gd name="connsiteX1245" fmla="*/ 465140 w 9906000"/>
              <a:gd name="connsiteY1245" fmla="*/ 4739492 h 6858000"/>
              <a:gd name="connsiteX1246" fmla="*/ 0 w 9906000"/>
              <a:gd name="connsiteY1246" fmla="*/ 4578326 h 6858000"/>
              <a:gd name="connsiteX1247" fmla="*/ 121067 w 9906000"/>
              <a:gd name="connsiteY1247" fmla="*/ 4578326 h 6858000"/>
              <a:gd name="connsiteX1248" fmla="*/ 201651 w 9906000"/>
              <a:gd name="connsiteY1248" fmla="*/ 4739492 h 6858000"/>
              <a:gd name="connsiteX1249" fmla="*/ 121067 w 9906000"/>
              <a:gd name="connsiteY1249" fmla="*/ 4900658 h 6858000"/>
              <a:gd name="connsiteX1250" fmla="*/ 0 w 9906000"/>
              <a:gd name="connsiteY1250" fmla="*/ 4900658 h 6858000"/>
              <a:gd name="connsiteX1251" fmla="*/ 9466245 w 9906000"/>
              <a:gd name="connsiteY1251" fmla="*/ 4578323 h 6858000"/>
              <a:gd name="connsiteX1252" fmla="*/ 9678983 w 9906000"/>
              <a:gd name="connsiteY1252" fmla="*/ 4578323 h 6858000"/>
              <a:gd name="connsiteX1253" fmla="*/ 9759566 w 9906000"/>
              <a:gd name="connsiteY1253" fmla="*/ 4739489 h 6858000"/>
              <a:gd name="connsiteX1254" fmla="*/ 9678983 w 9906000"/>
              <a:gd name="connsiteY1254" fmla="*/ 4900655 h 6858000"/>
              <a:gd name="connsiteX1255" fmla="*/ 9466245 w 9906000"/>
              <a:gd name="connsiteY1255" fmla="*/ 4900655 h 6858000"/>
              <a:gd name="connsiteX1256" fmla="*/ 9385661 w 9906000"/>
              <a:gd name="connsiteY1256" fmla="*/ 4739489 h 6858000"/>
              <a:gd name="connsiteX1257" fmla="*/ 8828849 w 9906000"/>
              <a:gd name="connsiteY1257" fmla="*/ 4578323 h 6858000"/>
              <a:gd name="connsiteX1258" fmla="*/ 9041588 w 9906000"/>
              <a:gd name="connsiteY1258" fmla="*/ 4578323 h 6858000"/>
              <a:gd name="connsiteX1259" fmla="*/ 9122170 w 9906000"/>
              <a:gd name="connsiteY1259" fmla="*/ 4739489 h 6858000"/>
              <a:gd name="connsiteX1260" fmla="*/ 9041588 w 9906000"/>
              <a:gd name="connsiteY1260" fmla="*/ 4900655 h 6858000"/>
              <a:gd name="connsiteX1261" fmla="*/ 8828849 w 9906000"/>
              <a:gd name="connsiteY1261" fmla="*/ 4900655 h 6858000"/>
              <a:gd name="connsiteX1262" fmla="*/ 8748266 w 9906000"/>
              <a:gd name="connsiteY1262" fmla="*/ 4739489 h 6858000"/>
              <a:gd name="connsiteX1263" fmla="*/ 8191454 w 9906000"/>
              <a:gd name="connsiteY1263" fmla="*/ 4578323 h 6858000"/>
              <a:gd name="connsiteX1264" fmla="*/ 8404192 w 9906000"/>
              <a:gd name="connsiteY1264" fmla="*/ 4578323 h 6858000"/>
              <a:gd name="connsiteX1265" fmla="*/ 8484776 w 9906000"/>
              <a:gd name="connsiteY1265" fmla="*/ 4739489 h 6858000"/>
              <a:gd name="connsiteX1266" fmla="*/ 8404192 w 9906000"/>
              <a:gd name="connsiteY1266" fmla="*/ 4900655 h 6858000"/>
              <a:gd name="connsiteX1267" fmla="*/ 8191454 w 9906000"/>
              <a:gd name="connsiteY1267" fmla="*/ 4900655 h 6858000"/>
              <a:gd name="connsiteX1268" fmla="*/ 8110871 w 9906000"/>
              <a:gd name="connsiteY1268" fmla="*/ 4739489 h 6858000"/>
              <a:gd name="connsiteX1269" fmla="*/ 7554059 w 9906000"/>
              <a:gd name="connsiteY1269" fmla="*/ 4578323 h 6858000"/>
              <a:gd name="connsiteX1270" fmla="*/ 7766798 w 9906000"/>
              <a:gd name="connsiteY1270" fmla="*/ 4578323 h 6858000"/>
              <a:gd name="connsiteX1271" fmla="*/ 7847381 w 9906000"/>
              <a:gd name="connsiteY1271" fmla="*/ 4739489 h 6858000"/>
              <a:gd name="connsiteX1272" fmla="*/ 7766798 w 9906000"/>
              <a:gd name="connsiteY1272" fmla="*/ 4900655 h 6858000"/>
              <a:gd name="connsiteX1273" fmla="*/ 7554059 w 9906000"/>
              <a:gd name="connsiteY1273" fmla="*/ 4900655 h 6858000"/>
              <a:gd name="connsiteX1274" fmla="*/ 7473489 w 9906000"/>
              <a:gd name="connsiteY1274" fmla="*/ 4739489 h 6858000"/>
              <a:gd name="connsiteX1275" fmla="*/ 4370080 w 9906000"/>
              <a:gd name="connsiteY1275" fmla="*/ 4578323 h 6858000"/>
              <a:gd name="connsiteX1276" fmla="*/ 4582819 w 9906000"/>
              <a:gd name="connsiteY1276" fmla="*/ 4578323 h 6858000"/>
              <a:gd name="connsiteX1277" fmla="*/ 4663402 w 9906000"/>
              <a:gd name="connsiteY1277" fmla="*/ 4739489 h 6858000"/>
              <a:gd name="connsiteX1278" fmla="*/ 4582819 w 9906000"/>
              <a:gd name="connsiteY1278" fmla="*/ 4900655 h 6858000"/>
              <a:gd name="connsiteX1279" fmla="*/ 4370080 w 9906000"/>
              <a:gd name="connsiteY1279" fmla="*/ 4900655 h 6858000"/>
              <a:gd name="connsiteX1280" fmla="*/ 4289497 w 9906000"/>
              <a:gd name="connsiteY1280" fmla="*/ 4739489 h 6858000"/>
              <a:gd name="connsiteX1281" fmla="*/ 3732685 w 9906000"/>
              <a:gd name="connsiteY1281" fmla="*/ 4578323 h 6858000"/>
              <a:gd name="connsiteX1282" fmla="*/ 3945424 w 9906000"/>
              <a:gd name="connsiteY1282" fmla="*/ 4578323 h 6858000"/>
              <a:gd name="connsiteX1283" fmla="*/ 4026007 w 9906000"/>
              <a:gd name="connsiteY1283" fmla="*/ 4739489 h 6858000"/>
              <a:gd name="connsiteX1284" fmla="*/ 3945424 w 9906000"/>
              <a:gd name="connsiteY1284" fmla="*/ 4900655 h 6858000"/>
              <a:gd name="connsiteX1285" fmla="*/ 3732685 w 9906000"/>
              <a:gd name="connsiteY1285" fmla="*/ 4900655 h 6858000"/>
              <a:gd name="connsiteX1286" fmla="*/ 3652102 w 9906000"/>
              <a:gd name="connsiteY1286" fmla="*/ 4739489 h 6858000"/>
              <a:gd name="connsiteX1287" fmla="*/ 3095290 w 9906000"/>
              <a:gd name="connsiteY1287" fmla="*/ 4578323 h 6858000"/>
              <a:gd name="connsiteX1288" fmla="*/ 3308029 w 9906000"/>
              <a:gd name="connsiteY1288" fmla="*/ 4578323 h 6858000"/>
              <a:gd name="connsiteX1289" fmla="*/ 3388612 w 9906000"/>
              <a:gd name="connsiteY1289" fmla="*/ 4739489 h 6858000"/>
              <a:gd name="connsiteX1290" fmla="*/ 3308029 w 9906000"/>
              <a:gd name="connsiteY1290" fmla="*/ 4900655 h 6858000"/>
              <a:gd name="connsiteX1291" fmla="*/ 3095290 w 9906000"/>
              <a:gd name="connsiteY1291" fmla="*/ 4900655 h 6858000"/>
              <a:gd name="connsiteX1292" fmla="*/ 3014707 w 9906000"/>
              <a:gd name="connsiteY1292" fmla="*/ 4739489 h 6858000"/>
              <a:gd name="connsiteX1293" fmla="*/ 2457895 w 9906000"/>
              <a:gd name="connsiteY1293" fmla="*/ 4578323 h 6858000"/>
              <a:gd name="connsiteX1294" fmla="*/ 2670634 w 9906000"/>
              <a:gd name="connsiteY1294" fmla="*/ 4578323 h 6858000"/>
              <a:gd name="connsiteX1295" fmla="*/ 2751217 w 9906000"/>
              <a:gd name="connsiteY1295" fmla="*/ 4739489 h 6858000"/>
              <a:gd name="connsiteX1296" fmla="*/ 2670634 w 9906000"/>
              <a:gd name="connsiteY1296" fmla="*/ 4900655 h 6858000"/>
              <a:gd name="connsiteX1297" fmla="*/ 2457895 w 9906000"/>
              <a:gd name="connsiteY1297" fmla="*/ 4900655 h 6858000"/>
              <a:gd name="connsiteX1298" fmla="*/ 2377325 w 9906000"/>
              <a:gd name="connsiteY1298" fmla="*/ 4739489 h 6858000"/>
              <a:gd name="connsiteX1299" fmla="*/ 5960584 w 9906000"/>
              <a:gd name="connsiteY1299" fmla="*/ 4403543 h 6858000"/>
              <a:gd name="connsiteX1300" fmla="*/ 6173322 w 9906000"/>
              <a:gd name="connsiteY1300" fmla="*/ 4403543 h 6858000"/>
              <a:gd name="connsiteX1301" fmla="*/ 6253905 w 9906000"/>
              <a:gd name="connsiteY1301" fmla="*/ 4564709 h 6858000"/>
              <a:gd name="connsiteX1302" fmla="*/ 6173322 w 9906000"/>
              <a:gd name="connsiteY1302" fmla="*/ 4725875 h 6858000"/>
              <a:gd name="connsiteX1303" fmla="*/ 5960584 w 9906000"/>
              <a:gd name="connsiteY1303" fmla="*/ 4725875 h 6858000"/>
              <a:gd name="connsiteX1304" fmla="*/ 5880001 w 9906000"/>
              <a:gd name="connsiteY1304" fmla="*/ 4564709 h 6858000"/>
              <a:gd name="connsiteX1305" fmla="*/ 5323190 w 9906000"/>
              <a:gd name="connsiteY1305" fmla="*/ 4403543 h 6858000"/>
              <a:gd name="connsiteX1306" fmla="*/ 5535929 w 9906000"/>
              <a:gd name="connsiteY1306" fmla="*/ 4403543 h 6858000"/>
              <a:gd name="connsiteX1307" fmla="*/ 5616511 w 9906000"/>
              <a:gd name="connsiteY1307" fmla="*/ 4564709 h 6858000"/>
              <a:gd name="connsiteX1308" fmla="*/ 5535929 w 9906000"/>
              <a:gd name="connsiteY1308" fmla="*/ 4725876 h 6858000"/>
              <a:gd name="connsiteX1309" fmla="*/ 5323190 w 9906000"/>
              <a:gd name="connsiteY1309" fmla="*/ 4725876 h 6858000"/>
              <a:gd name="connsiteX1310" fmla="*/ 5242607 w 9906000"/>
              <a:gd name="connsiteY1310" fmla="*/ 4564709 h 6858000"/>
              <a:gd name="connsiteX1311" fmla="*/ 864420 w 9906000"/>
              <a:gd name="connsiteY1311" fmla="*/ 4403543 h 6858000"/>
              <a:gd name="connsiteX1312" fmla="*/ 1077158 w 9906000"/>
              <a:gd name="connsiteY1312" fmla="*/ 4403543 h 6858000"/>
              <a:gd name="connsiteX1313" fmla="*/ 1157741 w 9906000"/>
              <a:gd name="connsiteY1313" fmla="*/ 4564709 h 6858000"/>
              <a:gd name="connsiteX1314" fmla="*/ 1077158 w 9906000"/>
              <a:gd name="connsiteY1314" fmla="*/ 4725875 h 6858000"/>
              <a:gd name="connsiteX1315" fmla="*/ 864420 w 9906000"/>
              <a:gd name="connsiteY1315" fmla="*/ 4725875 h 6858000"/>
              <a:gd name="connsiteX1316" fmla="*/ 783837 w 9906000"/>
              <a:gd name="connsiteY1316" fmla="*/ 4564709 h 6858000"/>
              <a:gd name="connsiteX1317" fmla="*/ 227026 w 9906000"/>
              <a:gd name="connsiteY1317" fmla="*/ 4403543 h 6858000"/>
              <a:gd name="connsiteX1318" fmla="*/ 439764 w 9906000"/>
              <a:gd name="connsiteY1318" fmla="*/ 4403543 h 6858000"/>
              <a:gd name="connsiteX1319" fmla="*/ 520347 w 9906000"/>
              <a:gd name="connsiteY1319" fmla="*/ 4564709 h 6858000"/>
              <a:gd name="connsiteX1320" fmla="*/ 439764 w 9906000"/>
              <a:gd name="connsiteY1320" fmla="*/ 4725876 h 6858000"/>
              <a:gd name="connsiteX1321" fmla="*/ 227026 w 9906000"/>
              <a:gd name="connsiteY1321" fmla="*/ 4725876 h 6858000"/>
              <a:gd name="connsiteX1322" fmla="*/ 146443 w 9906000"/>
              <a:gd name="connsiteY1322" fmla="*/ 4564709 h 6858000"/>
              <a:gd name="connsiteX1323" fmla="*/ 7235381 w 9906000"/>
              <a:gd name="connsiteY1323" fmla="*/ 4403543 h 6858000"/>
              <a:gd name="connsiteX1324" fmla="*/ 7448118 w 9906000"/>
              <a:gd name="connsiteY1324" fmla="*/ 4403543 h 6858000"/>
              <a:gd name="connsiteX1325" fmla="*/ 7528683 w 9906000"/>
              <a:gd name="connsiteY1325" fmla="*/ 4564709 h 6858000"/>
              <a:gd name="connsiteX1326" fmla="*/ 7448118 w 9906000"/>
              <a:gd name="connsiteY1326" fmla="*/ 4725875 h 6858000"/>
              <a:gd name="connsiteX1327" fmla="*/ 7235381 w 9906000"/>
              <a:gd name="connsiteY1327" fmla="*/ 4725875 h 6858000"/>
              <a:gd name="connsiteX1328" fmla="*/ 7154797 w 9906000"/>
              <a:gd name="connsiteY1328" fmla="*/ 4564709 h 6858000"/>
              <a:gd name="connsiteX1329" fmla="*/ 6597978 w 9906000"/>
              <a:gd name="connsiteY1329" fmla="*/ 4403543 h 6858000"/>
              <a:gd name="connsiteX1330" fmla="*/ 6810720 w 9906000"/>
              <a:gd name="connsiteY1330" fmla="*/ 4403543 h 6858000"/>
              <a:gd name="connsiteX1331" fmla="*/ 6891304 w 9906000"/>
              <a:gd name="connsiteY1331" fmla="*/ 4564709 h 6858000"/>
              <a:gd name="connsiteX1332" fmla="*/ 6810720 w 9906000"/>
              <a:gd name="connsiteY1332" fmla="*/ 4725875 h 6858000"/>
              <a:gd name="connsiteX1333" fmla="*/ 6597978 w 9906000"/>
              <a:gd name="connsiteY1333" fmla="*/ 4725875 h 6858000"/>
              <a:gd name="connsiteX1334" fmla="*/ 6517394 w 9906000"/>
              <a:gd name="connsiteY1334" fmla="*/ 4564709 h 6858000"/>
              <a:gd name="connsiteX1335" fmla="*/ 2139217 w 9906000"/>
              <a:gd name="connsiteY1335" fmla="*/ 4403543 h 6858000"/>
              <a:gd name="connsiteX1336" fmla="*/ 2351954 w 9906000"/>
              <a:gd name="connsiteY1336" fmla="*/ 4403543 h 6858000"/>
              <a:gd name="connsiteX1337" fmla="*/ 2432520 w 9906000"/>
              <a:gd name="connsiteY1337" fmla="*/ 4564709 h 6858000"/>
              <a:gd name="connsiteX1338" fmla="*/ 2351954 w 9906000"/>
              <a:gd name="connsiteY1338" fmla="*/ 4725875 h 6858000"/>
              <a:gd name="connsiteX1339" fmla="*/ 2139217 w 9906000"/>
              <a:gd name="connsiteY1339" fmla="*/ 4725875 h 6858000"/>
              <a:gd name="connsiteX1340" fmla="*/ 2058633 w 9906000"/>
              <a:gd name="connsiteY1340" fmla="*/ 4564709 h 6858000"/>
              <a:gd name="connsiteX1341" fmla="*/ 1501813 w 9906000"/>
              <a:gd name="connsiteY1341" fmla="*/ 4403543 h 6858000"/>
              <a:gd name="connsiteX1342" fmla="*/ 1714556 w 9906000"/>
              <a:gd name="connsiteY1342" fmla="*/ 4403543 h 6858000"/>
              <a:gd name="connsiteX1343" fmla="*/ 1795140 w 9906000"/>
              <a:gd name="connsiteY1343" fmla="*/ 4564709 h 6858000"/>
              <a:gd name="connsiteX1344" fmla="*/ 1714556 w 9906000"/>
              <a:gd name="connsiteY1344" fmla="*/ 4725875 h 6858000"/>
              <a:gd name="connsiteX1345" fmla="*/ 1501813 w 9906000"/>
              <a:gd name="connsiteY1345" fmla="*/ 4725875 h 6858000"/>
              <a:gd name="connsiteX1346" fmla="*/ 1421230 w 9906000"/>
              <a:gd name="connsiteY1346" fmla="*/ 4564709 h 6858000"/>
              <a:gd name="connsiteX1347" fmla="*/ 8510152 w 9906000"/>
              <a:gd name="connsiteY1347" fmla="*/ 4403540 h 6858000"/>
              <a:gd name="connsiteX1348" fmla="*/ 8722891 w 9906000"/>
              <a:gd name="connsiteY1348" fmla="*/ 4403540 h 6858000"/>
              <a:gd name="connsiteX1349" fmla="*/ 8803473 w 9906000"/>
              <a:gd name="connsiteY1349" fmla="*/ 4564706 h 6858000"/>
              <a:gd name="connsiteX1350" fmla="*/ 8722891 w 9906000"/>
              <a:gd name="connsiteY1350" fmla="*/ 4725872 h 6858000"/>
              <a:gd name="connsiteX1351" fmla="*/ 8510152 w 9906000"/>
              <a:gd name="connsiteY1351" fmla="*/ 4725872 h 6858000"/>
              <a:gd name="connsiteX1352" fmla="*/ 8429568 w 9906000"/>
              <a:gd name="connsiteY1352" fmla="*/ 4564706 h 6858000"/>
              <a:gd name="connsiteX1353" fmla="*/ 7872757 w 9906000"/>
              <a:gd name="connsiteY1353" fmla="*/ 4403540 h 6858000"/>
              <a:gd name="connsiteX1354" fmla="*/ 8085495 w 9906000"/>
              <a:gd name="connsiteY1354" fmla="*/ 4403540 h 6858000"/>
              <a:gd name="connsiteX1355" fmla="*/ 8166079 w 9906000"/>
              <a:gd name="connsiteY1355" fmla="*/ 4564706 h 6858000"/>
              <a:gd name="connsiteX1356" fmla="*/ 8085495 w 9906000"/>
              <a:gd name="connsiteY1356" fmla="*/ 4725872 h 6858000"/>
              <a:gd name="connsiteX1357" fmla="*/ 7872757 w 9906000"/>
              <a:gd name="connsiteY1357" fmla="*/ 4725872 h 6858000"/>
              <a:gd name="connsiteX1358" fmla="*/ 7792174 w 9906000"/>
              <a:gd name="connsiteY1358" fmla="*/ 4564706 h 6858000"/>
              <a:gd name="connsiteX1359" fmla="*/ 3413988 w 9906000"/>
              <a:gd name="connsiteY1359" fmla="*/ 4403540 h 6858000"/>
              <a:gd name="connsiteX1360" fmla="*/ 3626726 w 9906000"/>
              <a:gd name="connsiteY1360" fmla="*/ 4403540 h 6858000"/>
              <a:gd name="connsiteX1361" fmla="*/ 3707310 w 9906000"/>
              <a:gd name="connsiteY1361" fmla="*/ 4564706 h 6858000"/>
              <a:gd name="connsiteX1362" fmla="*/ 3626726 w 9906000"/>
              <a:gd name="connsiteY1362" fmla="*/ 4725872 h 6858000"/>
              <a:gd name="connsiteX1363" fmla="*/ 3413988 w 9906000"/>
              <a:gd name="connsiteY1363" fmla="*/ 4725872 h 6858000"/>
              <a:gd name="connsiteX1364" fmla="*/ 3333405 w 9906000"/>
              <a:gd name="connsiteY1364" fmla="*/ 4564706 h 6858000"/>
              <a:gd name="connsiteX1365" fmla="*/ 2776592 w 9906000"/>
              <a:gd name="connsiteY1365" fmla="*/ 4403540 h 6858000"/>
              <a:gd name="connsiteX1366" fmla="*/ 2989331 w 9906000"/>
              <a:gd name="connsiteY1366" fmla="*/ 4403540 h 6858000"/>
              <a:gd name="connsiteX1367" fmla="*/ 3069914 w 9906000"/>
              <a:gd name="connsiteY1367" fmla="*/ 4564706 h 6858000"/>
              <a:gd name="connsiteX1368" fmla="*/ 2989331 w 9906000"/>
              <a:gd name="connsiteY1368" fmla="*/ 4725872 h 6858000"/>
              <a:gd name="connsiteX1369" fmla="*/ 2776592 w 9906000"/>
              <a:gd name="connsiteY1369" fmla="*/ 4725872 h 6858000"/>
              <a:gd name="connsiteX1370" fmla="*/ 2696009 w 9906000"/>
              <a:gd name="connsiteY1370" fmla="*/ 4564706 h 6858000"/>
              <a:gd name="connsiteX1371" fmla="*/ 9784942 w 9906000"/>
              <a:gd name="connsiteY1371" fmla="*/ 4403540 h 6858000"/>
              <a:gd name="connsiteX1372" fmla="*/ 9906000 w 9906000"/>
              <a:gd name="connsiteY1372" fmla="*/ 4403540 h 6858000"/>
              <a:gd name="connsiteX1373" fmla="*/ 9906000 w 9906000"/>
              <a:gd name="connsiteY1373" fmla="*/ 4725872 h 6858000"/>
              <a:gd name="connsiteX1374" fmla="*/ 9784942 w 9906000"/>
              <a:gd name="connsiteY1374" fmla="*/ 4725872 h 6858000"/>
              <a:gd name="connsiteX1375" fmla="*/ 9704359 w 9906000"/>
              <a:gd name="connsiteY1375" fmla="*/ 4564706 h 6858000"/>
              <a:gd name="connsiteX1376" fmla="*/ 9147546 w 9906000"/>
              <a:gd name="connsiteY1376" fmla="*/ 4403540 h 6858000"/>
              <a:gd name="connsiteX1377" fmla="*/ 9360285 w 9906000"/>
              <a:gd name="connsiteY1377" fmla="*/ 4403540 h 6858000"/>
              <a:gd name="connsiteX1378" fmla="*/ 9440869 w 9906000"/>
              <a:gd name="connsiteY1378" fmla="*/ 4564706 h 6858000"/>
              <a:gd name="connsiteX1379" fmla="*/ 9360285 w 9906000"/>
              <a:gd name="connsiteY1379" fmla="*/ 4725872 h 6858000"/>
              <a:gd name="connsiteX1380" fmla="*/ 9147546 w 9906000"/>
              <a:gd name="connsiteY1380" fmla="*/ 4725872 h 6858000"/>
              <a:gd name="connsiteX1381" fmla="*/ 9066964 w 9906000"/>
              <a:gd name="connsiteY1381" fmla="*/ 4564706 h 6858000"/>
              <a:gd name="connsiteX1382" fmla="*/ 4688778 w 9906000"/>
              <a:gd name="connsiteY1382" fmla="*/ 4403540 h 6858000"/>
              <a:gd name="connsiteX1383" fmla="*/ 4901516 w 9906000"/>
              <a:gd name="connsiteY1383" fmla="*/ 4403540 h 6858000"/>
              <a:gd name="connsiteX1384" fmla="*/ 4982100 w 9906000"/>
              <a:gd name="connsiteY1384" fmla="*/ 4564706 h 6858000"/>
              <a:gd name="connsiteX1385" fmla="*/ 4901516 w 9906000"/>
              <a:gd name="connsiteY1385" fmla="*/ 4725872 h 6858000"/>
              <a:gd name="connsiteX1386" fmla="*/ 4688778 w 9906000"/>
              <a:gd name="connsiteY1386" fmla="*/ 4725872 h 6858000"/>
              <a:gd name="connsiteX1387" fmla="*/ 4608195 w 9906000"/>
              <a:gd name="connsiteY1387" fmla="*/ 4564706 h 6858000"/>
              <a:gd name="connsiteX1388" fmla="*/ 4051383 w 9906000"/>
              <a:gd name="connsiteY1388" fmla="*/ 4403540 h 6858000"/>
              <a:gd name="connsiteX1389" fmla="*/ 4264121 w 9906000"/>
              <a:gd name="connsiteY1389" fmla="*/ 4403540 h 6858000"/>
              <a:gd name="connsiteX1390" fmla="*/ 4344704 w 9906000"/>
              <a:gd name="connsiteY1390" fmla="*/ 4564706 h 6858000"/>
              <a:gd name="connsiteX1391" fmla="*/ 4264121 w 9906000"/>
              <a:gd name="connsiteY1391" fmla="*/ 4725872 h 6858000"/>
              <a:gd name="connsiteX1392" fmla="*/ 4051383 w 9906000"/>
              <a:gd name="connsiteY1392" fmla="*/ 4725872 h 6858000"/>
              <a:gd name="connsiteX1393" fmla="*/ 3970800 w 9906000"/>
              <a:gd name="connsiteY1393" fmla="*/ 4564706 h 6858000"/>
              <a:gd name="connsiteX1394" fmla="*/ 6916680 w 9906000"/>
              <a:gd name="connsiteY1394" fmla="*/ 4228760 h 6858000"/>
              <a:gd name="connsiteX1395" fmla="*/ 7129421 w 9906000"/>
              <a:gd name="connsiteY1395" fmla="*/ 4228760 h 6858000"/>
              <a:gd name="connsiteX1396" fmla="*/ 7210006 w 9906000"/>
              <a:gd name="connsiteY1396" fmla="*/ 4389927 h 6858000"/>
              <a:gd name="connsiteX1397" fmla="*/ 7129421 w 9906000"/>
              <a:gd name="connsiteY1397" fmla="*/ 4551093 h 6858000"/>
              <a:gd name="connsiteX1398" fmla="*/ 6916680 w 9906000"/>
              <a:gd name="connsiteY1398" fmla="*/ 4551093 h 6858000"/>
              <a:gd name="connsiteX1399" fmla="*/ 6836096 w 9906000"/>
              <a:gd name="connsiteY1399" fmla="*/ 4389927 h 6858000"/>
              <a:gd name="connsiteX1400" fmla="*/ 6279281 w 9906000"/>
              <a:gd name="connsiteY1400" fmla="*/ 4228760 h 6858000"/>
              <a:gd name="connsiteX1401" fmla="*/ 6492019 w 9906000"/>
              <a:gd name="connsiteY1401" fmla="*/ 4228760 h 6858000"/>
              <a:gd name="connsiteX1402" fmla="*/ 6572602 w 9906000"/>
              <a:gd name="connsiteY1402" fmla="*/ 4389927 h 6858000"/>
              <a:gd name="connsiteX1403" fmla="*/ 6492019 w 9906000"/>
              <a:gd name="connsiteY1403" fmla="*/ 4551093 h 6858000"/>
              <a:gd name="connsiteX1404" fmla="*/ 6279281 w 9906000"/>
              <a:gd name="connsiteY1404" fmla="*/ 4551093 h 6858000"/>
              <a:gd name="connsiteX1405" fmla="*/ 6198698 w 9906000"/>
              <a:gd name="connsiteY1405" fmla="*/ 4389927 h 6858000"/>
              <a:gd name="connsiteX1406" fmla="*/ 5641887 w 9906000"/>
              <a:gd name="connsiteY1406" fmla="*/ 4228760 h 6858000"/>
              <a:gd name="connsiteX1407" fmla="*/ 5854626 w 9906000"/>
              <a:gd name="connsiteY1407" fmla="*/ 4228760 h 6858000"/>
              <a:gd name="connsiteX1408" fmla="*/ 5935208 w 9906000"/>
              <a:gd name="connsiteY1408" fmla="*/ 4389927 h 6858000"/>
              <a:gd name="connsiteX1409" fmla="*/ 5854626 w 9906000"/>
              <a:gd name="connsiteY1409" fmla="*/ 4551093 h 6858000"/>
              <a:gd name="connsiteX1410" fmla="*/ 5641887 w 9906000"/>
              <a:gd name="connsiteY1410" fmla="*/ 4551093 h 6858000"/>
              <a:gd name="connsiteX1411" fmla="*/ 5561305 w 9906000"/>
              <a:gd name="connsiteY1411" fmla="*/ 4389927 h 6858000"/>
              <a:gd name="connsiteX1412" fmla="*/ 5004494 w 9906000"/>
              <a:gd name="connsiteY1412" fmla="*/ 4228760 h 6858000"/>
              <a:gd name="connsiteX1413" fmla="*/ 5217232 w 9906000"/>
              <a:gd name="connsiteY1413" fmla="*/ 4228760 h 6858000"/>
              <a:gd name="connsiteX1414" fmla="*/ 5297816 w 9906000"/>
              <a:gd name="connsiteY1414" fmla="*/ 4389927 h 6858000"/>
              <a:gd name="connsiteX1415" fmla="*/ 5217232 w 9906000"/>
              <a:gd name="connsiteY1415" fmla="*/ 4551093 h 6858000"/>
              <a:gd name="connsiteX1416" fmla="*/ 5004494 w 9906000"/>
              <a:gd name="connsiteY1416" fmla="*/ 4551093 h 6858000"/>
              <a:gd name="connsiteX1417" fmla="*/ 4923911 w 9906000"/>
              <a:gd name="connsiteY1417" fmla="*/ 4389927 h 6858000"/>
              <a:gd name="connsiteX1418" fmla="*/ 1820516 w 9906000"/>
              <a:gd name="connsiteY1418" fmla="*/ 4228760 h 6858000"/>
              <a:gd name="connsiteX1419" fmla="*/ 2033257 w 9906000"/>
              <a:gd name="connsiteY1419" fmla="*/ 4228760 h 6858000"/>
              <a:gd name="connsiteX1420" fmla="*/ 2113841 w 9906000"/>
              <a:gd name="connsiteY1420" fmla="*/ 4389927 h 6858000"/>
              <a:gd name="connsiteX1421" fmla="*/ 2033257 w 9906000"/>
              <a:gd name="connsiteY1421" fmla="*/ 4551093 h 6858000"/>
              <a:gd name="connsiteX1422" fmla="*/ 1820516 w 9906000"/>
              <a:gd name="connsiteY1422" fmla="*/ 4551093 h 6858000"/>
              <a:gd name="connsiteX1423" fmla="*/ 1739932 w 9906000"/>
              <a:gd name="connsiteY1423" fmla="*/ 4389927 h 6858000"/>
              <a:gd name="connsiteX1424" fmla="*/ 1183116 w 9906000"/>
              <a:gd name="connsiteY1424" fmla="*/ 4228760 h 6858000"/>
              <a:gd name="connsiteX1425" fmla="*/ 1395855 w 9906000"/>
              <a:gd name="connsiteY1425" fmla="*/ 4228760 h 6858000"/>
              <a:gd name="connsiteX1426" fmla="*/ 1476438 w 9906000"/>
              <a:gd name="connsiteY1426" fmla="*/ 4389927 h 6858000"/>
              <a:gd name="connsiteX1427" fmla="*/ 1395855 w 9906000"/>
              <a:gd name="connsiteY1427" fmla="*/ 4551093 h 6858000"/>
              <a:gd name="connsiteX1428" fmla="*/ 1183116 w 9906000"/>
              <a:gd name="connsiteY1428" fmla="*/ 4551093 h 6858000"/>
              <a:gd name="connsiteX1429" fmla="*/ 1102534 w 9906000"/>
              <a:gd name="connsiteY1429" fmla="*/ 4389927 h 6858000"/>
              <a:gd name="connsiteX1430" fmla="*/ 545723 w 9906000"/>
              <a:gd name="connsiteY1430" fmla="*/ 4228760 h 6858000"/>
              <a:gd name="connsiteX1431" fmla="*/ 758462 w 9906000"/>
              <a:gd name="connsiteY1431" fmla="*/ 4228760 h 6858000"/>
              <a:gd name="connsiteX1432" fmla="*/ 839045 w 9906000"/>
              <a:gd name="connsiteY1432" fmla="*/ 4389927 h 6858000"/>
              <a:gd name="connsiteX1433" fmla="*/ 758462 w 9906000"/>
              <a:gd name="connsiteY1433" fmla="*/ 4551093 h 6858000"/>
              <a:gd name="connsiteX1434" fmla="*/ 545723 w 9906000"/>
              <a:gd name="connsiteY1434" fmla="*/ 4551093 h 6858000"/>
              <a:gd name="connsiteX1435" fmla="*/ 465141 w 9906000"/>
              <a:gd name="connsiteY1435" fmla="*/ 4389927 h 6858000"/>
              <a:gd name="connsiteX1436" fmla="*/ 0 w 9906000"/>
              <a:gd name="connsiteY1436" fmla="*/ 4228760 h 6858000"/>
              <a:gd name="connsiteX1437" fmla="*/ 121068 w 9906000"/>
              <a:gd name="connsiteY1437" fmla="*/ 4228760 h 6858000"/>
              <a:gd name="connsiteX1438" fmla="*/ 201652 w 9906000"/>
              <a:gd name="connsiteY1438" fmla="*/ 4389927 h 6858000"/>
              <a:gd name="connsiteX1439" fmla="*/ 121068 w 9906000"/>
              <a:gd name="connsiteY1439" fmla="*/ 4551093 h 6858000"/>
              <a:gd name="connsiteX1440" fmla="*/ 0 w 9906000"/>
              <a:gd name="connsiteY1440" fmla="*/ 4551093 h 6858000"/>
              <a:gd name="connsiteX1441" fmla="*/ 7554059 w 9906000"/>
              <a:gd name="connsiteY1441" fmla="*/ 4228757 h 6858000"/>
              <a:gd name="connsiteX1442" fmla="*/ 7766798 w 9906000"/>
              <a:gd name="connsiteY1442" fmla="*/ 4228757 h 6858000"/>
              <a:gd name="connsiteX1443" fmla="*/ 7847381 w 9906000"/>
              <a:gd name="connsiteY1443" fmla="*/ 4389924 h 6858000"/>
              <a:gd name="connsiteX1444" fmla="*/ 7766798 w 9906000"/>
              <a:gd name="connsiteY1444" fmla="*/ 4551090 h 6858000"/>
              <a:gd name="connsiteX1445" fmla="*/ 7554059 w 9906000"/>
              <a:gd name="connsiteY1445" fmla="*/ 4551090 h 6858000"/>
              <a:gd name="connsiteX1446" fmla="*/ 7473490 w 9906000"/>
              <a:gd name="connsiteY1446" fmla="*/ 4389924 h 6858000"/>
              <a:gd name="connsiteX1447" fmla="*/ 2457895 w 9906000"/>
              <a:gd name="connsiteY1447" fmla="*/ 4228757 h 6858000"/>
              <a:gd name="connsiteX1448" fmla="*/ 2670634 w 9906000"/>
              <a:gd name="connsiteY1448" fmla="*/ 4228757 h 6858000"/>
              <a:gd name="connsiteX1449" fmla="*/ 2751217 w 9906000"/>
              <a:gd name="connsiteY1449" fmla="*/ 4389924 h 6858000"/>
              <a:gd name="connsiteX1450" fmla="*/ 2670634 w 9906000"/>
              <a:gd name="connsiteY1450" fmla="*/ 4551090 h 6858000"/>
              <a:gd name="connsiteX1451" fmla="*/ 2457895 w 9906000"/>
              <a:gd name="connsiteY1451" fmla="*/ 4551090 h 6858000"/>
              <a:gd name="connsiteX1452" fmla="*/ 2377326 w 9906000"/>
              <a:gd name="connsiteY1452" fmla="*/ 4389924 h 6858000"/>
              <a:gd name="connsiteX1453" fmla="*/ 8828849 w 9906000"/>
              <a:gd name="connsiteY1453" fmla="*/ 4228757 h 6858000"/>
              <a:gd name="connsiteX1454" fmla="*/ 9041588 w 9906000"/>
              <a:gd name="connsiteY1454" fmla="*/ 4228757 h 6858000"/>
              <a:gd name="connsiteX1455" fmla="*/ 9122170 w 9906000"/>
              <a:gd name="connsiteY1455" fmla="*/ 4389924 h 6858000"/>
              <a:gd name="connsiteX1456" fmla="*/ 9041588 w 9906000"/>
              <a:gd name="connsiteY1456" fmla="*/ 4551090 h 6858000"/>
              <a:gd name="connsiteX1457" fmla="*/ 8828849 w 9906000"/>
              <a:gd name="connsiteY1457" fmla="*/ 4551090 h 6858000"/>
              <a:gd name="connsiteX1458" fmla="*/ 8748266 w 9906000"/>
              <a:gd name="connsiteY1458" fmla="*/ 4389924 h 6858000"/>
              <a:gd name="connsiteX1459" fmla="*/ 8191454 w 9906000"/>
              <a:gd name="connsiteY1459" fmla="*/ 4228757 h 6858000"/>
              <a:gd name="connsiteX1460" fmla="*/ 8404192 w 9906000"/>
              <a:gd name="connsiteY1460" fmla="*/ 4228757 h 6858000"/>
              <a:gd name="connsiteX1461" fmla="*/ 8484776 w 9906000"/>
              <a:gd name="connsiteY1461" fmla="*/ 4389924 h 6858000"/>
              <a:gd name="connsiteX1462" fmla="*/ 8404192 w 9906000"/>
              <a:gd name="connsiteY1462" fmla="*/ 4551090 h 6858000"/>
              <a:gd name="connsiteX1463" fmla="*/ 8191454 w 9906000"/>
              <a:gd name="connsiteY1463" fmla="*/ 4551090 h 6858000"/>
              <a:gd name="connsiteX1464" fmla="*/ 8110871 w 9906000"/>
              <a:gd name="connsiteY1464" fmla="*/ 4389924 h 6858000"/>
              <a:gd name="connsiteX1465" fmla="*/ 3732685 w 9906000"/>
              <a:gd name="connsiteY1465" fmla="*/ 4228757 h 6858000"/>
              <a:gd name="connsiteX1466" fmla="*/ 3945424 w 9906000"/>
              <a:gd name="connsiteY1466" fmla="*/ 4228757 h 6858000"/>
              <a:gd name="connsiteX1467" fmla="*/ 4026007 w 9906000"/>
              <a:gd name="connsiteY1467" fmla="*/ 4389924 h 6858000"/>
              <a:gd name="connsiteX1468" fmla="*/ 3945424 w 9906000"/>
              <a:gd name="connsiteY1468" fmla="*/ 4551090 h 6858000"/>
              <a:gd name="connsiteX1469" fmla="*/ 3732685 w 9906000"/>
              <a:gd name="connsiteY1469" fmla="*/ 4551090 h 6858000"/>
              <a:gd name="connsiteX1470" fmla="*/ 3652102 w 9906000"/>
              <a:gd name="connsiteY1470" fmla="*/ 4389924 h 6858000"/>
              <a:gd name="connsiteX1471" fmla="*/ 3095290 w 9906000"/>
              <a:gd name="connsiteY1471" fmla="*/ 4228757 h 6858000"/>
              <a:gd name="connsiteX1472" fmla="*/ 3308029 w 9906000"/>
              <a:gd name="connsiteY1472" fmla="*/ 4228757 h 6858000"/>
              <a:gd name="connsiteX1473" fmla="*/ 3388612 w 9906000"/>
              <a:gd name="connsiteY1473" fmla="*/ 4389924 h 6858000"/>
              <a:gd name="connsiteX1474" fmla="*/ 3308029 w 9906000"/>
              <a:gd name="connsiteY1474" fmla="*/ 4551090 h 6858000"/>
              <a:gd name="connsiteX1475" fmla="*/ 3095290 w 9906000"/>
              <a:gd name="connsiteY1475" fmla="*/ 4551090 h 6858000"/>
              <a:gd name="connsiteX1476" fmla="*/ 3014707 w 9906000"/>
              <a:gd name="connsiteY1476" fmla="*/ 4389924 h 6858000"/>
              <a:gd name="connsiteX1477" fmla="*/ 9466245 w 9906000"/>
              <a:gd name="connsiteY1477" fmla="*/ 4228756 h 6858000"/>
              <a:gd name="connsiteX1478" fmla="*/ 9678983 w 9906000"/>
              <a:gd name="connsiteY1478" fmla="*/ 4228756 h 6858000"/>
              <a:gd name="connsiteX1479" fmla="*/ 9759566 w 9906000"/>
              <a:gd name="connsiteY1479" fmla="*/ 4389924 h 6858000"/>
              <a:gd name="connsiteX1480" fmla="*/ 9678983 w 9906000"/>
              <a:gd name="connsiteY1480" fmla="*/ 4551090 h 6858000"/>
              <a:gd name="connsiteX1481" fmla="*/ 9466245 w 9906000"/>
              <a:gd name="connsiteY1481" fmla="*/ 4551090 h 6858000"/>
              <a:gd name="connsiteX1482" fmla="*/ 9385661 w 9906000"/>
              <a:gd name="connsiteY1482" fmla="*/ 4389924 h 6858000"/>
              <a:gd name="connsiteX1483" fmla="*/ 4370080 w 9906000"/>
              <a:gd name="connsiteY1483" fmla="*/ 4228756 h 6858000"/>
              <a:gd name="connsiteX1484" fmla="*/ 4582819 w 9906000"/>
              <a:gd name="connsiteY1484" fmla="*/ 4228756 h 6858000"/>
              <a:gd name="connsiteX1485" fmla="*/ 4663402 w 9906000"/>
              <a:gd name="connsiteY1485" fmla="*/ 4389924 h 6858000"/>
              <a:gd name="connsiteX1486" fmla="*/ 4582819 w 9906000"/>
              <a:gd name="connsiteY1486" fmla="*/ 4551090 h 6858000"/>
              <a:gd name="connsiteX1487" fmla="*/ 4370080 w 9906000"/>
              <a:gd name="connsiteY1487" fmla="*/ 4551090 h 6858000"/>
              <a:gd name="connsiteX1488" fmla="*/ 4289497 w 9906000"/>
              <a:gd name="connsiteY1488" fmla="*/ 4389924 h 6858000"/>
              <a:gd name="connsiteX1489" fmla="*/ 7235382 w 9906000"/>
              <a:gd name="connsiteY1489" fmla="*/ 4053977 h 6858000"/>
              <a:gd name="connsiteX1490" fmla="*/ 7448118 w 9906000"/>
              <a:gd name="connsiteY1490" fmla="*/ 4053977 h 6858000"/>
              <a:gd name="connsiteX1491" fmla="*/ 7528683 w 9906000"/>
              <a:gd name="connsiteY1491" fmla="*/ 4215143 h 6858000"/>
              <a:gd name="connsiteX1492" fmla="*/ 7448118 w 9906000"/>
              <a:gd name="connsiteY1492" fmla="*/ 4376308 h 6858000"/>
              <a:gd name="connsiteX1493" fmla="*/ 7235382 w 9906000"/>
              <a:gd name="connsiteY1493" fmla="*/ 4376308 h 6858000"/>
              <a:gd name="connsiteX1494" fmla="*/ 7154798 w 9906000"/>
              <a:gd name="connsiteY1494" fmla="*/ 4215143 h 6858000"/>
              <a:gd name="connsiteX1495" fmla="*/ 6597978 w 9906000"/>
              <a:gd name="connsiteY1495" fmla="*/ 4053977 h 6858000"/>
              <a:gd name="connsiteX1496" fmla="*/ 6810720 w 9906000"/>
              <a:gd name="connsiteY1496" fmla="*/ 4053977 h 6858000"/>
              <a:gd name="connsiteX1497" fmla="*/ 6891305 w 9906000"/>
              <a:gd name="connsiteY1497" fmla="*/ 4215143 h 6858000"/>
              <a:gd name="connsiteX1498" fmla="*/ 6810720 w 9906000"/>
              <a:gd name="connsiteY1498" fmla="*/ 4376308 h 6858000"/>
              <a:gd name="connsiteX1499" fmla="*/ 6597978 w 9906000"/>
              <a:gd name="connsiteY1499" fmla="*/ 4376308 h 6858000"/>
              <a:gd name="connsiteX1500" fmla="*/ 6517395 w 9906000"/>
              <a:gd name="connsiteY1500" fmla="*/ 4215143 h 6858000"/>
              <a:gd name="connsiteX1501" fmla="*/ 5960584 w 9906000"/>
              <a:gd name="connsiteY1501" fmla="*/ 4053977 h 6858000"/>
              <a:gd name="connsiteX1502" fmla="*/ 6173323 w 9906000"/>
              <a:gd name="connsiteY1502" fmla="*/ 4053977 h 6858000"/>
              <a:gd name="connsiteX1503" fmla="*/ 6253906 w 9906000"/>
              <a:gd name="connsiteY1503" fmla="*/ 4215143 h 6858000"/>
              <a:gd name="connsiteX1504" fmla="*/ 6173323 w 9906000"/>
              <a:gd name="connsiteY1504" fmla="*/ 4376308 h 6858000"/>
              <a:gd name="connsiteX1505" fmla="*/ 5960584 w 9906000"/>
              <a:gd name="connsiteY1505" fmla="*/ 4376308 h 6858000"/>
              <a:gd name="connsiteX1506" fmla="*/ 5880002 w 9906000"/>
              <a:gd name="connsiteY1506" fmla="*/ 4215143 h 6858000"/>
              <a:gd name="connsiteX1507" fmla="*/ 5323191 w 9906000"/>
              <a:gd name="connsiteY1507" fmla="*/ 4053977 h 6858000"/>
              <a:gd name="connsiteX1508" fmla="*/ 5535929 w 9906000"/>
              <a:gd name="connsiteY1508" fmla="*/ 4053977 h 6858000"/>
              <a:gd name="connsiteX1509" fmla="*/ 5616512 w 9906000"/>
              <a:gd name="connsiteY1509" fmla="*/ 4215143 h 6858000"/>
              <a:gd name="connsiteX1510" fmla="*/ 5535929 w 9906000"/>
              <a:gd name="connsiteY1510" fmla="*/ 4376308 h 6858000"/>
              <a:gd name="connsiteX1511" fmla="*/ 5323191 w 9906000"/>
              <a:gd name="connsiteY1511" fmla="*/ 4376308 h 6858000"/>
              <a:gd name="connsiteX1512" fmla="*/ 5242608 w 9906000"/>
              <a:gd name="connsiteY1512" fmla="*/ 4215143 h 6858000"/>
              <a:gd name="connsiteX1513" fmla="*/ 2139217 w 9906000"/>
              <a:gd name="connsiteY1513" fmla="*/ 4053977 h 6858000"/>
              <a:gd name="connsiteX1514" fmla="*/ 2351954 w 9906000"/>
              <a:gd name="connsiteY1514" fmla="*/ 4053977 h 6858000"/>
              <a:gd name="connsiteX1515" fmla="*/ 2432520 w 9906000"/>
              <a:gd name="connsiteY1515" fmla="*/ 4215143 h 6858000"/>
              <a:gd name="connsiteX1516" fmla="*/ 2351954 w 9906000"/>
              <a:gd name="connsiteY1516" fmla="*/ 4376308 h 6858000"/>
              <a:gd name="connsiteX1517" fmla="*/ 2139217 w 9906000"/>
              <a:gd name="connsiteY1517" fmla="*/ 4376308 h 6858000"/>
              <a:gd name="connsiteX1518" fmla="*/ 2058634 w 9906000"/>
              <a:gd name="connsiteY1518" fmla="*/ 4215143 h 6858000"/>
              <a:gd name="connsiteX1519" fmla="*/ 1501814 w 9906000"/>
              <a:gd name="connsiteY1519" fmla="*/ 4053977 h 6858000"/>
              <a:gd name="connsiteX1520" fmla="*/ 1714556 w 9906000"/>
              <a:gd name="connsiteY1520" fmla="*/ 4053977 h 6858000"/>
              <a:gd name="connsiteX1521" fmla="*/ 1795141 w 9906000"/>
              <a:gd name="connsiteY1521" fmla="*/ 4215143 h 6858000"/>
              <a:gd name="connsiteX1522" fmla="*/ 1714556 w 9906000"/>
              <a:gd name="connsiteY1522" fmla="*/ 4376308 h 6858000"/>
              <a:gd name="connsiteX1523" fmla="*/ 1501814 w 9906000"/>
              <a:gd name="connsiteY1523" fmla="*/ 4376308 h 6858000"/>
              <a:gd name="connsiteX1524" fmla="*/ 1421231 w 9906000"/>
              <a:gd name="connsiteY1524" fmla="*/ 4215143 h 6858000"/>
              <a:gd name="connsiteX1525" fmla="*/ 864421 w 9906000"/>
              <a:gd name="connsiteY1525" fmla="*/ 4053977 h 6858000"/>
              <a:gd name="connsiteX1526" fmla="*/ 1077159 w 9906000"/>
              <a:gd name="connsiteY1526" fmla="*/ 4053977 h 6858000"/>
              <a:gd name="connsiteX1527" fmla="*/ 1157741 w 9906000"/>
              <a:gd name="connsiteY1527" fmla="*/ 4215143 h 6858000"/>
              <a:gd name="connsiteX1528" fmla="*/ 1077159 w 9906000"/>
              <a:gd name="connsiteY1528" fmla="*/ 4376308 h 6858000"/>
              <a:gd name="connsiteX1529" fmla="*/ 864421 w 9906000"/>
              <a:gd name="connsiteY1529" fmla="*/ 4376308 h 6858000"/>
              <a:gd name="connsiteX1530" fmla="*/ 783837 w 9906000"/>
              <a:gd name="connsiteY1530" fmla="*/ 4215143 h 6858000"/>
              <a:gd name="connsiteX1531" fmla="*/ 227027 w 9906000"/>
              <a:gd name="connsiteY1531" fmla="*/ 4053977 h 6858000"/>
              <a:gd name="connsiteX1532" fmla="*/ 439765 w 9906000"/>
              <a:gd name="connsiteY1532" fmla="*/ 4053977 h 6858000"/>
              <a:gd name="connsiteX1533" fmla="*/ 520348 w 9906000"/>
              <a:gd name="connsiteY1533" fmla="*/ 4215143 h 6858000"/>
              <a:gd name="connsiteX1534" fmla="*/ 439765 w 9906000"/>
              <a:gd name="connsiteY1534" fmla="*/ 4376308 h 6858000"/>
              <a:gd name="connsiteX1535" fmla="*/ 227027 w 9906000"/>
              <a:gd name="connsiteY1535" fmla="*/ 4376308 h 6858000"/>
              <a:gd name="connsiteX1536" fmla="*/ 146444 w 9906000"/>
              <a:gd name="connsiteY1536" fmla="*/ 4215143 h 6858000"/>
              <a:gd name="connsiteX1537" fmla="*/ 8510152 w 9906000"/>
              <a:gd name="connsiteY1537" fmla="*/ 4053975 h 6858000"/>
              <a:gd name="connsiteX1538" fmla="*/ 8722891 w 9906000"/>
              <a:gd name="connsiteY1538" fmla="*/ 4053975 h 6858000"/>
              <a:gd name="connsiteX1539" fmla="*/ 8803473 w 9906000"/>
              <a:gd name="connsiteY1539" fmla="*/ 4215140 h 6858000"/>
              <a:gd name="connsiteX1540" fmla="*/ 8722891 w 9906000"/>
              <a:gd name="connsiteY1540" fmla="*/ 4376306 h 6858000"/>
              <a:gd name="connsiteX1541" fmla="*/ 8510152 w 9906000"/>
              <a:gd name="connsiteY1541" fmla="*/ 4376306 h 6858000"/>
              <a:gd name="connsiteX1542" fmla="*/ 8429568 w 9906000"/>
              <a:gd name="connsiteY1542" fmla="*/ 4215140 h 6858000"/>
              <a:gd name="connsiteX1543" fmla="*/ 7872757 w 9906000"/>
              <a:gd name="connsiteY1543" fmla="*/ 4053975 h 6858000"/>
              <a:gd name="connsiteX1544" fmla="*/ 8085495 w 9906000"/>
              <a:gd name="connsiteY1544" fmla="*/ 4053975 h 6858000"/>
              <a:gd name="connsiteX1545" fmla="*/ 8166079 w 9906000"/>
              <a:gd name="connsiteY1545" fmla="*/ 4215140 h 6858000"/>
              <a:gd name="connsiteX1546" fmla="*/ 8085495 w 9906000"/>
              <a:gd name="connsiteY1546" fmla="*/ 4376306 h 6858000"/>
              <a:gd name="connsiteX1547" fmla="*/ 7872757 w 9906000"/>
              <a:gd name="connsiteY1547" fmla="*/ 4376306 h 6858000"/>
              <a:gd name="connsiteX1548" fmla="*/ 7792174 w 9906000"/>
              <a:gd name="connsiteY1548" fmla="*/ 4215140 h 6858000"/>
              <a:gd name="connsiteX1549" fmla="*/ 3413988 w 9906000"/>
              <a:gd name="connsiteY1549" fmla="*/ 4053975 h 6858000"/>
              <a:gd name="connsiteX1550" fmla="*/ 3626726 w 9906000"/>
              <a:gd name="connsiteY1550" fmla="*/ 4053975 h 6858000"/>
              <a:gd name="connsiteX1551" fmla="*/ 3707310 w 9906000"/>
              <a:gd name="connsiteY1551" fmla="*/ 4215140 h 6858000"/>
              <a:gd name="connsiteX1552" fmla="*/ 3626726 w 9906000"/>
              <a:gd name="connsiteY1552" fmla="*/ 4376306 h 6858000"/>
              <a:gd name="connsiteX1553" fmla="*/ 3413988 w 9906000"/>
              <a:gd name="connsiteY1553" fmla="*/ 4376306 h 6858000"/>
              <a:gd name="connsiteX1554" fmla="*/ 3333405 w 9906000"/>
              <a:gd name="connsiteY1554" fmla="*/ 4215140 h 6858000"/>
              <a:gd name="connsiteX1555" fmla="*/ 2776592 w 9906000"/>
              <a:gd name="connsiteY1555" fmla="*/ 4053975 h 6858000"/>
              <a:gd name="connsiteX1556" fmla="*/ 2989331 w 9906000"/>
              <a:gd name="connsiteY1556" fmla="*/ 4053975 h 6858000"/>
              <a:gd name="connsiteX1557" fmla="*/ 3069914 w 9906000"/>
              <a:gd name="connsiteY1557" fmla="*/ 4215140 h 6858000"/>
              <a:gd name="connsiteX1558" fmla="*/ 2989331 w 9906000"/>
              <a:gd name="connsiteY1558" fmla="*/ 4376306 h 6858000"/>
              <a:gd name="connsiteX1559" fmla="*/ 2776592 w 9906000"/>
              <a:gd name="connsiteY1559" fmla="*/ 4376306 h 6858000"/>
              <a:gd name="connsiteX1560" fmla="*/ 2696009 w 9906000"/>
              <a:gd name="connsiteY1560" fmla="*/ 4215140 h 6858000"/>
              <a:gd name="connsiteX1561" fmla="*/ 9784942 w 9906000"/>
              <a:gd name="connsiteY1561" fmla="*/ 4053974 h 6858000"/>
              <a:gd name="connsiteX1562" fmla="*/ 9906000 w 9906000"/>
              <a:gd name="connsiteY1562" fmla="*/ 4053974 h 6858000"/>
              <a:gd name="connsiteX1563" fmla="*/ 9906000 w 9906000"/>
              <a:gd name="connsiteY1563" fmla="*/ 4376306 h 6858000"/>
              <a:gd name="connsiteX1564" fmla="*/ 9784942 w 9906000"/>
              <a:gd name="connsiteY1564" fmla="*/ 4376306 h 6858000"/>
              <a:gd name="connsiteX1565" fmla="*/ 9704359 w 9906000"/>
              <a:gd name="connsiteY1565" fmla="*/ 4215140 h 6858000"/>
              <a:gd name="connsiteX1566" fmla="*/ 9147546 w 9906000"/>
              <a:gd name="connsiteY1566" fmla="*/ 4053974 h 6858000"/>
              <a:gd name="connsiteX1567" fmla="*/ 9360285 w 9906000"/>
              <a:gd name="connsiteY1567" fmla="*/ 4053974 h 6858000"/>
              <a:gd name="connsiteX1568" fmla="*/ 9440869 w 9906000"/>
              <a:gd name="connsiteY1568" fmla="*/ 4215140 h 6858000"/>
              <a:gd name="connsiteX1569" fmla="*/ 9360285 w 9906000"/>
              <a:gd name="connsiteY1569" fmla="*/ 4376306 h 6858000"/>
              <a:gd name="connsiteX1570" fmla="*/ 9147546 w 9906000"/>
              <a:gd name="connsiteY1570" fmla="*/ 4376306 h 6858000"/>
              <a:gd name="connsiteX1571" fmla="*/ 9066964 w 9906000"/>
              <a:gd name="connsiteY1571" fmla="*/ 4215140 h 6858000"/>
              <a:gd name="connsiteX1572" fmla="*/ 4688778 w 9906000"/>
              <a:gd name="connsiteY1572" fmla="*/ 4053974 h 6858000"/>
              <a:gd name="connsiteX1573" fmla="*/ 4901516 w 9906000"/>
              <a:gd name="connsiteY1573" fmla="*/ 4053974 h 6858000"/>
              <a:gd name="connsiteX1574" fmla="*/ 4982100 w 9906000"/>
              <a:gd name="connsiteY1574" fmla="*/ 4215140 h 6858000"/>
              <a:gd name="connsiteX1575" fmla="*/ 4901516 w 9906000"/>
              <a:gd name="connsiteY1575" fmla="*/ 4376306 h 6858000"/>
              <a:gd name="connsiteX1576" fmla="*/ 4688778 w 9906000"/>
              <a:gd name="connsiteY1576" fmla="*/ 4376306 h 6858000"/>
              <a:gd name="connsiteX1577" fmla="*/ 4608195 w 9906000"/>
              <a:gd name="connsiteY1577" fmla="*/ 4215140 h 6858000"/>
              <a:gd name="connsiteX1578" fmla="*/ 4051383 w 9906000"/>
              <a:gd name="connsiteY1578" fmla="*/ 4053974 h 6858000"/>
              <a:gd name="connsiteX1579" fmla="*/ 4264121 w 9906000"/>
              <a:gd name="connsiteY1579" fmla="*/ 4053974 h 6858000"/>
              <a:gd name="connsiteX1580" fmla="*/ 4344704 w 9906000"/>
              <a:gd name="connsiteY1580" fmla="*/ 4215140 h 6858000"/>
              <a:gd name="connsiteX1581" fmla="*/ 4264121 w 9906000"/>
              <a:gd name="connsiteY1581" fmla="*/ 4376306 h 6858000"/>
              <a:gd name="connsiteX1582" fmla="*/ 4051383 w 9906000"/>
              <a:gd name="connsiteY1582" fmla="*/ 4376306 h 6858000"/>
              <a:gd name="connsiteX1583" fmla="*/ 3970800 w 9906000"/>
              <a:gd name="connsiteY1583" fmla="*/ 4215140 h 6858000"/>
              <a:gd name="connsiteX1584" fmla="*/ 6916681 w 9906000"/>
              <a:gd name="connsiteY1584" fmla="*/ 3879390 h 6858000"/>
              <a:gd name="connsiteX1585" fmla="*/ 7129423 w 9906000"/>
              <a:gd name="connsiteY1585" fmla="*/ 3879390 h 6858000"/>
              <a:gd name="connsiteX1586" fmla="*/ 7210006 w 9906000"/>
              <a:gd name="connsiteY1586" fmla="*/ 4040555 h 6858000"/>
              <a:gd name="connsiteX1587" fmla="*/ 7129423 w 9906000"/>
              <a:gd name="connsiteY1587" fmla="*/ 4201721 h 6858000"/>
              <a:gd name="connsiteX1588" fmla="*/ 6916681 w 9906000"/>
              <a:gd name="connsiteY1588" fmla="*/ 4201721 h 6858000"/>
              <a:gd name="connsiteX1589" fmla="*/ 6836097 w 9906000"/>
              <a:gd name="connsiteY1589" fmla="*/ 4040555 h 6858000"/>
              <a:gd name="connsiteX1590" fmla="*/ 6279281 w 9906000"/>
              <a:gd name="connsiteY1590" fmla="*/ 3879390 h 6858000"/>
              <a:gd name="connsiteX1591" fmla="*/ 6492020 w 9906000"/>
              <a:gd name="connsiteY1591" fmla="*/ 3879390 h 6858000"/>
              <a:gd name="connsiteX1592" fmla="*/ 6572603 w 9906000"/>
              <a:gd name="connsiteY1592" fmla="*/ 4040555 h 6858000"/>
              <a:gd name="connsiteX1593" fmla="*/ 6492020 w 9906000"/>
              <a:gd name="connsiteY1593" fmla="*/ 4201721 h 6858000"/>
              <a:gd name="connsiteX1594" fmla="*/ 6279281 w 9906000"/>
              <a:gd name="connsiteY1594" fmla="*/ 4201721 h 6858000"/>
              <a:gd name="connsiteX1595" fmla="*/ 6198699 w 9906000"/>
              <a:gd name="connsiteY1595" fmla="*/ 4040555 h 6858000"/>
              <a:gd name="connsiteX1596" fmla="*/ 5641888 w 9906000"/>
              <a:gd name="connsiteY1596" fmla="*/ 3879390 h 6858000"/>
              <a:gd name="connsiteX1597" fmla="*/ 5854626 w 9906000"/>
              <a:gd name="connsiteY1597" fmla="*/ 3879390 h 6858000"/>
              <a:gd name="connsiteX1598" fmla="*/ 5935210 w 9906000"/>
              <a:gd name="connsiteY1598" fmla="*/ 4040556 h 6858000"/>
              <a:gd name="connsiteX1599" fmla="*/ 5854626 w 9906000"/>
              <a:gd name="connsiteY1599" fmla="*/ 4201721 h 6858000"/>
              <a:gd name="connsiteX1600" fmla="*/ 5641888 w 9906000"/>
              <a:gd name="connsiteY1600" fmla="*/ 4201721 h 6858000"/>
              <a:gd name="connsiteX1601" fmla="*/ 5561305 w 9906000"/>
              <a:gd name="connsiteY1601" fmla="*/ 4040556 h 6858000"/>
              <a:gd name="connsiteX1602" fmla="*/ 5004495 w 9906000"/>
              <a:gd name="connsiteY1602" fmla="*/ 3879390 h 6858000"/>
              <a:gd name="connsiteX1603" fmla="*/ 5217233 w 9906000"/>
              <a:gd name="connsiteY1603" fmla="*/ 3879390 h 6858000"/>
              <a:gd name="connsiteX1604" fmla="*/ 5297816 w 9906000"/>
              <a:gd name="connsiteY1604" fmla="*/ 4040556 h 6858000"/>
              <a:gd name="connsiteX1605" fmla="*/ 5217233 w 9906000"/>
              <a:gd name="connsiteY1605" fmla="*/ 4201721 h 6858000"/>
              <a:gd name="connsiteX1606" fmla="*/ 5004495 w 9906000"/>
              <a:gd name="connsiteY1606" fmla="*/ 4201721 h 6858000"/>
              <a:gd name="connsiteX1607" fmla="*/ 4923912 w 9906000"/>
              <a:gd name="connsiteY1607" fmla="*/ 4040556 h 6858000"/>
              <a:gd name="connsiteX1608" fmla="*/ 1820517 w 9906000"/>
              <a:gd name="connsiteY1608" fmla="*/ 3879390 h 6858000"/>
              <a:gd name="connsiteX1609" fmla="*/ 2033258 w 9906000"/>
              <a:gd name="connsiteY1609" fmla="*/ 3879390 h 6858000"/>
              <a:gd name="connsiteX1610" fmla="*/ 2113842 w 9906000"/>
              <a:gd name="connsiteY1610" fmla="*/ 4040555 h 6858000"/>
              <a:gd name="connsiteX1611" fmla="*/ 2033258 w 9906000"/>
              <a:gd name="connsiteY1611" fmla="*/ 4201721 h 6858000"/>
              <a:gd name="connsiteX1612" fmla="*/ 1820517 w 9906000"/>
              <a:gd name="connsiteY1612" fmla="*/ 4201721 h 6858000"/>
              <a:gd name="connsiteX1613" fmla="*/ 1739933 w 9906000"/>
              <a:gd name="connsiteY1613" fmla="*/ 4040555 h 6858000"/>
              <a:gd name="connsiteX1614" fmla="*/ 1183117 w 9906000"/>
              <a:gd name="connsiteY1614" fmla="*/ 3879390 h 6858000"/>
              <a:gd name="connsiteX1615" fmla="*/ 1395856 w 9906000"/>
              <a:gd name="connsiteY1615" fmla="*/ 3879390 h 6858000"/>
              <a:gd name="connsiteX1616" fmla="*/ 1476439 w 9906000"/>
              <a:gd name="connsiteY1616" fmla="*/ 4040555 h 6858000"/>
              <a:gd name="connsiteX1617" fmla="*/ 1395856 w 9906000"/>
              <a:gd name="connsiteY1617" fmla="*/ 4201721 h 6858000"/>
              <a:gd name="connsiteX1618" fmla="*/ 1183117 w 9906000"/>
              <a:gd name="connsiteY1618" fmla="*/ 4201721 h 6858000"/>
              <a:gd name="connsiteX1619" fmla="*/ 1102535 w 9906000"/>
              <a:gd name="connsiteY1619" fmla="*/ 4040555 h 6858000"/>
              <a:gd name="connsiteX1620" fmla="*/ 545724 w 9906000"/>
              <a:gd name="connsiteY1620" fmla="*/ 3879390 h 6858000"/>
              <a:gd name="connsiteX1621" fmla="*/ 758462 w 9906000"/>
              <a:gd name="connsiteY1621" fmla="*/ 3879390 h 6858000"/>
              <a:gd name="connsiteX1622" fmla="*/ 839045 w 9906000"/>
              <a:gd name="connsiteY1622" fmla="*/ 4040556 h 6858000"/>
              <a:gd name="connsiteX1623" fmla="*/ 758462 w 9906000"/>
              <a:gd name="connsiteY1623" fmla="*/ 4201721 h 6858000"/>
              <a:gd name="connsiteX1624" fmla="*/ 545724 w 9906000"/>
              <a:gd name="connsiteY1624" fmla="*/ 4201721 h 6858000"/>
              <a:gd name="connsiteX1625" fmla="*/ 465141 w 9906000"/>
              <a:gd name="connsiteY1625" fmla="*/ 4040556 h 6858000"/>
              <a:gd name="connsiteX1626" fmla="*/ 0 w 9906000"/>
              <a:gd name="connsiteY1626" fmla="*/ 3879390 h 6858000"/>
              <a:gd name="connsiteX1627" fmla="*/ 121069 w 9906000"/>
              <a:gd name="connsiteY1627" fmla="*/ 3879390 h 6858000"/>
              <a:gd name="connsiteX1628" fmla="*/ 201652 w 9906000"/>
              <a:gd name="connsiteY1628" fmla="*/ 4040556 h 6858000"/>
              <a:gd name="connsiteX1629" fmla="*/ 121069 w 9906000"/>
              <a:gd name="connsiteY1629" fmla="*/ 4201721 h 6858000"/>
              <a:gd name="connsiteX1630" fmla="*/ 0 w 9906000"/>
              <a:gd name="connsiteY1630" fmla="*/ 4201721 h 6858000"/>
              <a:gd name="connsiteX1631" fmla="*/ 9466245 w 9906000"/>
              <a:gd name="connsiteY1631" fmla="*/ 3879387 h 6858000"/>
              <a:gd name="connsiteX1632" fmla="*/ 9678983 w 9906000"/>
              <a:gd name="connsiteY1632" fmla="*/ 3879387 h 6858000"/>
              <a:gd name="connsiteX1633" fmla="*/ 9759566 w 9906000"/>
              <a:gd name="connsiteY1633" fmla="*/ 4040553 h 6858000"/>
              <a:gd name="connsiteX1634" fmla="*/ 9678983 w 9906000"/>
              <a:gd name="connsiteY1634" fmla="*/ 4201718 h 6858000"/>
              <a:gd name="connsiteX1635" fmla="*/ 9466245 w 9906000"/>
              <a:gd name="connsiteY1635" fmla="*/ 4201718 h 6858000"/>
              <a:gd name="connsiteX1636" fmla="*/ 9385661 w 9906000"/>
              <a:gd name="connsiteY1636" fmla="*/ 4040553 h 6858000"/>
              <a:gd name="connsiteX1637" fmla="*/ 8828849 w 9906000"/>
              <a:gd name="connsiteY1637" fmla="*/ 3879387 h 6858000"/>
              <a:gd name="connsiteX1638" fmla="*/ 9041588 w 9906000"/>
              <a:gd name="connsiteY1638" fmla="*/ 3879387 h 6858000"/>
              <a:gd name="connsiteX1639" fmla="*/ 9122170 w 9906000"/>
              <a:gd name="connsiteY1639" fmla="*/ 4040553 h 6858000"/>
              <a:gd name="connsiteX1640" fmla="*/ 9041588 w 9906000"/>
              <a:gd name="connsiteY1640" fmla="*/ 4201718 h 6858000"/>
              <a:gd name="connsiteX1641" fmla="*/ 8828849 w 9906000"/>
              <a:gd name="connsiteY1641" fmla="*/ 4201718 h 6858000"/>
              <a:gd name="connsiteX1642" fmla="*/ 8748266 w 9906000"/>
              <a:gd name="connsiteY1642" fmla="*/ 4040553 h 6858000"/>
              <a:gd name="connsiteX1643" fmla="*/ 8191454 w 9906000"/>
              <a:gd name="connsiteY1643" fmla="*/ 3879387 h 6858000"/>
              <a:gd name="connsiteX1644" fmla="*/ 8404192 w 9906000"/>
              <a:gd name="connsiteY1644" fmla="*/ 3879387 h 6858000"/>
              <a:gd name="connsiteX1645" fmla="*/ 8484776 w 9906000"/>
              <a:gd name="connsiteY1645" fmla="*/ 4040553 h 6858000"/>
              <a:gd name="connsiteX1646" fmla="*/ 8404192 w 9906000"/>
              <a:gd name="connsiteY1646" fmla="*/ 4201718 h 6858000"/>
              <a:gd name="connsiteX1647" fmla="*/ 8191454 w 9906000"/>
              <a:gd name="connsiteY1647" fmla="*/ 4201718 h 6858000"/>
              <a:gd name="connsiteX1648" fmla="*/ 8110871 w 9906000"/>
              <a:gd name="connsiteY1648" fmla="*/ 4040553 h 6858000"/>
              <a:gd name="connsiteX1649" fmla="*/ 7554059 w 9906000"/>
              <a:gd name="connsiteY1649" fmla="*/ 3879387 h 6858000"/>
              <a:gd name="connsiteX1650" fmla="*/ 7766798 w 9906000"/>
              <a:gd name="connsiteY1650" fmla="*/ 3879387 h 6858000"/>
              <a:gd name="connsiteX1651" fmla="*/ 7847381 w 9906000"/>
              <a:gd name="connsiteY1651" fmla="*/ 4040553 h 6858000"/>
              <a:gd name="connsiteX1652" fmla="*/ 7766798 w 9906000"/>
              <a:gd name="connsiteY1652" fmla="*/ 4201719 h 6858000"/>
              <a:gd name="connsiteX1653" fmla="*/ 7554059 w 9906000"/>
              <a:gd name="connsiteY1653" fmla="*/ 4201719 h 6858000"/>
              <a:gd name="connsiteX1654" fmla="*/ 7473491 w 9906000"/>
              <a:gd name="connsiteY1654" fmla="*/ 4040553 h 6858000"/>
              <a:gd name="connsiteX1655" fmla="*/ 4370080 w 9906000"/>
              <a:gd name="connsiteY1655" fmla="*/ 3879387 h 6858000"/>
              <a:gd name="connsiteX1656" fmla="*/ 4582819 w 9906000"/>
              <a:gd name="connsiteY1656" fmla="*/ 3879387 h 6858000"/>
              <a:gd name="connsiteX1657" fmla="*/ 4663402 w 9906000"/>
              <a:gd name="connsiteY1657" fmla="*/ 4040553 h 6858000"/>
              <a:gd name="connsiteX1658" fmla="*/ 4582819 w 9906000"/>
              <a:gd name="connsiteY1658" fmla="*/ 4201718 h 6858000"/>
              <a:gd name="connsiteX1659" fmla="*/ 4370080 w 9906000"/>
              <a:gd name="connsiteY1659" fmla="*/ 4201718 h 6858000"/>
              <a:gd name="connsiteX1660" fmla="*/ 4289497 w 9906000"/>
              <a:gd name="connsiteY1660" fmla="*/ 4040553 h 6858000"/>
              <a:gd name="connsiteX1661" fmla="*/ 3732685 w 9906000"/>
              <a:gd name="connsiteY1661" fmla="*/ 3879387 h 6858000"/>
              <a:gd name="connsiteX1662" fmla="*/ 3945424 w 9906000"/>
              <a:gd name="connsiteY1662" fmla="*/ 3879387 h 6858000"/>
              <a:gd name="connsiteX1663" fmla="*/ 4026007 w 9906000"/>
              <a:gd name="connsiteY1663" fmla="*/ 4040553 h 6858000"/>
              <a:gd name="connsiteX1664" fmla="*/ 3945424 w 9906000"/>
              <a:gd name="connsiteY1664" fmla="*/ 4201718 h 6858000"/>
              <a:gd name="connsiteX1665" fmla="*/ 3732685 w 9906000"/>
              <a:gd name="connsiteY1665" fmla="*/ 4201718 h 6858000"/>
              <a:gd name="connsiteX1666" fmla="*/ 3652102 w 9906000"/>
              <a:gd name="connsiteY1666" fmla="*/ 4040553 h 6858000"/>
              <a:gd name="connsiteX1667" fmla="*/ 3095290 w 9906000"/>
              <a:gd name="connsiteY1667" fmla="*/ 3879387 h 6858000"/>
              <a:gd name="connsiteX1668" fmla="*/ 3308029 w 9906000"/>
              <a:gd name="connsiteY1668" fmla="*/ 3879387 h 6858000"/>
              <a:gd name="connsiteX1669" fmla="*/ 3388612 w 9906000"/>
              <a:gd name="connsiteY1669" fmla="*/ 4040553 h 6858000"/>
              <a:gd name="connsiteX1670" fmla="*/ 3308029 w 9906000"/>
              <a:gd name="connsiteY1670" fmla="*/ 4201718 h 6858000"/>
              <a:gd name="connsiteX1671" fmla="*/ 3095290 w 9906000"/>
              <a:gd name="connsiteY1671" fmla="*/ 4201718 h 6858000"/>
              <a:gd name="connsiteX1672" fmla="*/ 3014707 w 9906000"/>
              <a:gd name="connsiteY1672" fmla="*/ 4040553 h 6858000"/>
              <a:gd name="connsiteX1673" fmla="*/ 2457895 w 9906000"/>
              <a:gd name="connsiteY1673" fmla="*/ 3879387 h 6858000"/>
              <a:gd name="connsiteX1674" fmla="*/ 2670634 w 9906000"/>
              <a:gd name="connsiteY1674" fmla="*/ 3879387 h 6858000"/>
              <a:gd name="connsiteX1675" fmla="*/ 2751217 w 9906000"/>
              <a:gd name="connsiteY1675" fmla="*/ 4040553 h 6858000"/>
              <a:gd name="connsiteX1676" fmla="*/ 2670634 w 9906000"/>
              <a:gd name="connsiteY1676" fmla="*/ 4201719 h 6858000"/>
              <a:gd name="connsiteX1677" fmla="*/ 2457895 w 9906000"/>
              <a:gd name="connsiteY1677" fmla="*/ 4201719 h 6858000"/>
              <a:gd name="connsiteX1678" fmla="*/ 2377327 w 9906000"/>
              <a:gd name="connsiteY1678" fmla="*/ 4040553 h 6858000"/>
              <a:gd name="connsiteX1679" fmla="*/ 6597979 w 9906000"/>
              <a:gd name="connsiteY1679" fmla="*/ 3704608 h 6858000"/>
              <a:gd name="connsiteX1680" fmla="*/ 6810720 w 9906000"/>
              <a:gd name="connsiteY1680" fmla="*/ 3704608 h 6858000"/>
              <a:gd name="connsiteX1681" fmla="*/ 6891305 w 9906000"/>
              <a:gd name="connsiteY1681" fmla="*/ 3865773 h 6858000"/>
              <a:gd name="connsiteX1682" fmla="*/ 6810720 w 9906000"/>
              <a:gd name="connsiteY1682" fmla="*/ 4026939 h 6858000"/>
              <a:gd name="connsiteX1683" fmla="*/ 6597979 w 9906000"/>
              <a:gd name="connsiteY1683" fmla="*/ 4026939 h 6858000"/>
              <a:gd name="connsiteX1684" fmla="*/ 6517395 w 9906000"/>
              <a:gd name="connsiteY1684" fmla="*/ 3865773 h 6858000"/>
              <a:gd name="connsiteX1685" fmla="*/ 5960585 w 9906000"/>
              <a:gd name="connsiteY1685" fmla="*/ 3704608 h 6858000"/>
              <a:gd name="connsiteX1686" fmla="*/ 6173323 w 9906000"/>
              <a:gd name="connsiteY1686" fmla="*/ 3704608 h 6858000"/>
              <a:gd name="connsiteX1687" fmla="*/ 6253906 w 9906000"/>
              <a:gd name="connsiteY1687" fmla="*/ 3865773 h 6858000"/>
              <a:gd name="connsiteX1688" fmla="*/ 6173323 w 9906000"/>
              <a:gd name="connsiteY1688" fmla="*/ 4026939 h 6858000"/>
              <a:gd name="connsiteX1689" fmla="*/ 5960585 w 9906000"/>
              <a:gd name="connsiteY1689" fmla="*/ 4026939 h 6858000"/>
              <a:gd name="connsiteX1690" fmla="*/ 5880002 w 9906000"/>
              <a:gd name="connsiteY1690" fmla="*/ 3865773 h 6858000"/>
              <a:gd name="connsiteX1691" fmla="*/ 5323192 w 9906000"/>
              <a:gd name="connsiteY1691" fmla="*/ 3704608 h 6858000"/>
              <a:gd name="connsiteX1692" fmla="*/ 5535930 w 9906000"/>
              <a:gd name="connsiteY1692" fmla="*/ 3704608 h 6858000"/>
              <a:gd name="connsiteX1693" fmla="*/ 5616512 w 9906000"/>
              <a:gd name="connsiteY1693" fmla="*/ 3865773 h 6858000"/>
              <a:gd name="connsiteX1694" fmla="*/ 5535930 w 9906000"/>
              <a:gd name="connsiteY1694" fmla="*/ 4026939 h 6858000"/>
              <a:gd name="connsiteX1695" fmla="*/ 5323192 w 9906000"/>
              <a:gd name="connsiteY1695" fmla="*/ 4026939 h 6858000"/>
              <a:gd name="connsiteX1696" fmla="*/ 5242608 w 9906000"/>
              <a:gd name="connsiteY1696" fmla="*/ 3865773 h 6858000"/>
              <a:gd name="connsiteX1697" fmla="*/ 1501815 w 9906000"/>
              <a:gd name="connsiteY1697" fmla="*/ 3704608 h 6858000"/>
              <a:gd name="connsiteX1698" fmla="*/ 1714556 w 9906000"/>
              <a:gd name="connsiteY1698" fmla="*/ 3704608 h 6858000"/>
              <a:gd name="connsiteX1699" fmla="*/ 1795141 w 9906000"/>
              <a:gd name="connsiteY1699" fmla="*/ 3865773 h 6858000"/>
              <a:gd name="connsiteX1700" fmla="*/ 1714556 w 9906000"/>
              <a:gd name="connsiteY1700" fmla="*/ 4026939 h 6858000"/>
              <a:gd name="connsiteX1701" fmla="*/ 1501815 w 9906000"/>
              <a:gd name="connsiteY1701" fmla="*/ 4026939 h 6858000"/>
              <a:gd name="connsiteX1702" fmla="*/ 1421231 w 9906000"/>
              <a:gd name="connsiteY1702" fmla="*/ 3865773 h 6858000"/>
              <a:gd name="connsiteX1703" fmla="*/ 864421 w 9906000"/>
              <a:gd name="connsiteY1703" fmla="*/ 3704608 h 6858000"/>
              <a:gd name="connsiteX1704" fmla="*/ 1077160 w 9906000"/>
              <a:gd name="connsiteY1704" fmla="*/ 3704608 h 6858000"/>
              <a:gd name="connsiteX1705" fmla="*/ 1157742 w 9906000"/>
              <a:gd name="connsiteY1705" fmla="*/ 3865773 h 6858000"/>
              <a:gd name="connsiteX1706" fmla="*/ 1077160 w 9906000"/>
              <a:gd name="connsiteY1706" fmla="*/ 4026939 h 6858000"/>
              <a:gd name="connsiteX1707" fmla="*/ 864421 w 9906000"/>
              <a:gd name="connsiteY1707" fmla="*/ 4026939 h 6858000"/>
              <a:gd name="connsiteX1708" fmla="*/ 783838 w 9906000"/>
              <a:gd name="connsiteY1708" fmla="*/ 3865773 h 6858000"/>
              <a:gd name="connsiteX1709" fmla="*/ 227028 w 9906000"/>
              <a:gd name="connsiteY1709" fmla="*/ 3704608 h 6858000"/>
              <a:gd name="connsiteX1710" fmla="*/ 439765 w 9906000"/>
              <a:gd name="connsiteY1710" fmla="*/ 3704608 h 6858000"/>
              <a:gd name="connsiteX1711" fmla="*/ 520348 w 9906000"/>
              <a:gd name="connsiteY1711" fmla="*/ 3865773 h 6858000"/>
              <a:gd name="connsiteX1712" fmla="*/ 439765 w 9906000"/>
              <a:gd name="connsiteY1712" fmla="*/ 4026939 h 6858000"/>
              <a:gd name="connsiteX1713" fmla="*/ 227028 w 9906000"/>
              <a:gd name="connsiteY1713" fmla="*/ 4026939 h 6858000"/>
              <a:gd name="connsiteX1714" fmla="*/ 146444 w 9906000"/>
              <a:gd name="connsiteY1714" fmla="*/ 3865773 h 6858000"/>
              <a:gd name="connsiteX1715" fmla="*/ 7235382 w 9906000"/>
              <a:gd name="connsiteY1715" fmla="*/ 3704607 h 6858000"/>
              <a:gd name="connsiteX1716" fmla="*/ 7448119 w 9906000"/>
              <a:gd name="connsiteY1716" fmla="*/ 3704607 h 6858000"/>
              <a:gd name="connsiteX1717" fmla="*/ 7528683 w 9906000"/>
              <a:gd name="connsiteY1717" fmla="*/ 3865773 h 6858000"/>
              <a:gd name="connsiteX1718" fmla="*/ 7448119 w 9906000"/>
              <a:gd name="connsiteY1718" fmla="*/ 4026939 h 6858000"/>
              <a:gd name="connsiteX1719" fmla="*/ 7235382 w 9906000"/>
              <a:gd name="connsiteY1719" fmla="*/ 4026939 h 6858000"/>
              <a:gd name="connsiteX1720" fmla="*/ 7154799 w 9906000"/>
              <a:gd name="connsiteY1720" fmla="*/ 3865773 h 6858000"/>
              <a:gd name="connsiteX1721" fmla="*/ 2139218 w 9906000"/>
              <a:gd name="connsiteY1721" fmla="*/ 3704607 h 6858000"/>
              <a:gd name="connsiteX1722" fmla="*/ 2351956 w 9906000"/>
              <a:gd name="connsiteY1722" fmla="*/ 3704607 h 6858000"/>
              <a:gd name="connsiteX1723" fmla="*/ 2432520 w 9906000"/>
              <a:gd name="connsiteY1723" fmla="*/ 3865773 h 6858000"/>
              <a:gd name="connsiteX1724" fmla="*/ 2351956 w 9906000"/>
              <a:gd name="connsiteY1724" fmla="*/ 4026939 h 6858000"/>
              <a:gd name="connsiteX1725" fmla="*/ 2139218 w 9906000"/>
              <a:gd name="connsiteY1725" fmla="*/ 4026939 h 6858000"/>
              <a:gd name="connsiteX1726" fmla="*/ 2058635 w 9906000"/>
              <a:gd name="connsiteY1726" fmla="*/ 3865773 h 6858000"/>
              <a:gd name="connsiteX1727" fmla="*/ 9147546 w 9906000"/>
              <a:gd name="connsiteY1727" fmla="*/ 3704605 h 6858000"/>
              <a:gd name="connsiteX1728" fmla="*/ 9360285 w 9906000"/>
              <a:gd name="connsiteY1728" fmla="*/ 3704605 h 6858000"/>
              <a:gd name="connsiteX1729" fmla="*/ 9440869 w 9906000"/>
              <a:gd name="connsiteY1729" fmla="*/ 3865770 h 6858000"/>
              <a:gd name="connsiteX1730" fmla="*/ 9360285 w 9906000"/>
              <a:gd name="connsiteY1730" fmla="*/ 4026936 h 6858000"/>
              <a:gd name="connsiteX1731" fmla="*/ 9147546 w 9906000"/>
              <a:gd name="connsiteY1731" fmla="*/ 4026936 h 6858000"/>
              <a:gd name="connsiteX1732" fmla="*/ 9066964 w 9906000"/>
              <a:gd name="connsiteY1732" fmla="*/ 3865770 h 6858000"/>
              <a:gd name="connsiteX1733" fmla="*/ 8510152 w 9906000"/>
              <a:gd name="connsiteY1733" fmla="*/ 3704605 h 6858000"/>
              <a:gd name="connsiteX1734" fmla="*/ 8722891 w 9906000"/>
              <a:gd name="connsiteY1734" fmla="*/ 3704605 h 6858000"/>
              <a:gd name="connsiteX1735" fmla="*/ 8803473 w 9906000"/>
              <a:gd name="connsiteY1735" fmla="*/ 3865770 h 6858000"/>
              <a:gd name="connsiteX1736" fmla="*/ 8722891 w 9906000"/>
              <a:gd name="connsiteY1736" fmla="*/ 4026936 h 6858000"/>
              <a:gd name="connsiteX1737" fmla="*/ 8510152 w 9906000"/>
              <a:gd name="connsiteY1737" fmla="*/ 4026936 h 6858000"/>
              <a:gd name="connsiteX1738" fmla="*/ 8429568 w 9906000"/>
              <a:gd name="connsiteY1738" fmla="*/ 3865770 h 6858000"/>
              <a:gd name="connsiteX1739" fmla="*/ 7872757 w 9906000"/>
              <a:gd name="connsiteY1739" fmla="*/ 3704605 h 6858000"/>
              <a:gd name="connsiteX1740" fmla="*/ 8085495 w 9906000"/>
              <a:gd name="connsiteY1740" fmla="*/ 3704605 h 6858000"/>
              <a:gd name="connsiteX1741" fmla="*/ 8166079 w 9906000"/>
              <a:gd name="connsiteY1741" fmla="*/ 3865770 h 6858000"/>
              <a:gd name="connsiteX1742" fmla="*/ 8085495 w 9906000"/>
              <a:gd name="connsiteY1742" fmla="*/ 4026936 h 6858000"/>
              <a:gd name="connsiteX1743" fmla="*/ 7872757 w 9906000"/>
              <a:gd name="connsiteY1743" fmla="*/ 4026936 h 6858000"/>
              <a:gd name="connsiteX1744" fmla="*/ 7792174 w 9906000"/>
              <a:gd name="connsiteY1744" fmla="*/ 3865770 h 6858000"/>
              <a:gd name="connsiteX1745" fmla="*/ 4051383 w 9906000"/>
              <a:gd name="connsiteY1745" fmla="*/ 3704605 h 6858000"/>
              <a:gd name="connsiteX1746" fmla="*/ 4264121 w 9906000"/>
              <a:gd name="connsiteY1746" fmla="*/ 3704605 h 6858000"/>
              <a:gd name="connsiteX1747" fmla="*/ 4344704 w 9906000"/>
              <a:gd name="connsiteY1747" fmla="*/ 3865770 h 6858000"/>
              <a:gd name="connsiteX1748" fmla="*/ 4264121 w 9906000"/>
              <a:gd name="connsiteY1748" fmla="*/ 4026936 h 6858000"/>
              <a:gd name="connsiteX1749" fmla="*/ 4051383 w 9906000"/>
              <a:gd name="connsiteY1749" fmla="*/ 4026936 h 6858000"/>
              <a:gd name="connsiteX1750" fmla="*/ 3970800 w 9906000"/>
              <a:gd name="connsiteY1750" fmla="*/ 3865770 h 6858000"/>
              <a:gd name="connsiteX1751" fmla="*/ 3413988 w 9906000"/>
              <a:gd name="connsiteY1751" fmla="*/ 3704605 h 6858000"/>
              <a:gd name="connsiteX1752" fmla="*/ 3626726 w 9906000"/>
              <a:gd name="connsiteY1752" fmla="*/ 3704605 h 6858000"/>
              <a:gd name="connsiteX1753" fmla="*/ 3707310 w 9906000"/>
              <a:gd name="connsiteY1753" fmla="*/ 3865770 h 6858000"/>
              <a:gd name="connsiteX1754" fmla="*/ 3626726 w 9906000"/>
              <a:gd name="connsiteY1754" fmla="*/ 4026936 h 6858000"/>
              <a:gd name="connsiteX1755" fmla="*/ 3413988 w 9906000"/>
              <a:gd name="connsiteY1755" fmla="*/ 4026936 h 6858000"/>
              <a:gd name="connsiteX1756" fmla="*/ 3333405 w 9906000"/>
              <a:gd name="connsiteY1756" fmla="*/ 3865770 h 6858000"/>
              <a:gd name="connsiteX1757" fmla="*/ 2776592 w 9906000"/>
              <a:gd name="connsiteY1757" fmla="*/ 3704605 h 6858000"/>
              <a:gd name="connsiteX1758" fmla="*/ 2989331 w 9906000"/>
              <a:gd name="connsiteY1758" fmla="*/ 3704605 h 6858000"/>
              <a:gd name="connsiteX1759" fmla="*/ 3069914 w 9906000"/>
              <a:gd name="connsiteY1759" fmla="*/ 3865770 h 6858000"/>
              <a:gd name="connsiteX1760" fmla="*/ 2989331 w 9906000"/>
              <a:gd name="connsiteY1760" fmla="*/ 4026936 h 6858000"/>
              <a:gd name="connsiteX1761" fmla="*/ 2776592 w 9906000"/>
              <a:gd name="connsiteY1761" fmla="*/ 4026936 h 6858000"/>
              <a:gd name="connsiteX1762" fmla="*/ 2696009 w 9906000"/>
              <a:gd name="connsiteY1762" fmla="*/ 3865770 h 6858000"/>
              <a:gd name="connsiteX1763" fmla="*/ 9784942 w 9906000"/>
              <a:gd name="connsiteY1763" fmla="*/ 3704604 h 6858000"/>
              <a:gd name="connsiteX1764" fmla="*/ 9906000 w 9906000"/>
              <a:gd name="connsiteY1764" fmla="*/ 3704604 h 6858000"/>
              <a:gd name="connsiteX1765" fmla="*/ 9906000 w 9906000"/>
              <a:gd name="connsiteY1765" fmla="*/ 4026936 h 6858000"/>
              <a:gd name="connsiteX1766" fmla="*/ 9784942 w 9906000"/>
              <a:gd name="connsiteY1766" fmla="*/ 4026936 h 6858000"/>
              <a:gd name="connsiteX1767" fmla="*/ 9704359 w 9906000"/>
              <a:gd name="connsiteY1767" fmla="*/ 3865770 h 6858000"/>
              <a:gd name="connsiteX1768" fmla="*/ 4688778 w 9906000"/>
              <a:gd name="connsiteY1768" fmla="*/ 3704604 h 6858000"/>
              <a:gd name="connsiteX1769" fmla="*/ 4901516 w 9906000"/>
              <a:gd name="connsiteY1769" fmla="*/ 3704604 h 6858000"/>
              <a:gd name="connsiteX1770" fmla="*/ 4982100 w 9906000"/>
              <a:gd name="connsiteY1770" fmla="*/ 3865770 h 6858000"/>
              <a:gd name="connsiteX1771" fmla="*/ 4901516 w 9906000"/>
              <a:gd name="connsiteY1771" fmla="*/ 4026936 h 6858000"/>
              <a:gd name="connsiteX1772" fmla="*/ 4688778 w 9906000"/>
              <a:gd name="connsiteY1772" fmla="*/ 4026936 h 6858000"/>
              <a:gd name="connsiteX1773" fmla="*/ 4608195 w 9906000"/>
              <a:gd name="connsiteY1773" fmla="*/ 3865770 h 6858000"/>
              <a:gd name="connsiteX1774" fmla="*/ 5641889 w 9906000"/>
              <a:gd name="connsiteY1774" fmla="*/ 3529826 h 6858000"/>
              <a:gd name="connsiteX1775" fmla="*/ 5854627 w 9906000"/>
              <a:gd name="connsiteY1775" fmla="*/ 3529826 h 6858000"/>
              <a:gd name="connsiteX1776" fmla="*/ 5935210 w 9906000"/>
              <a:gd name="connsiteY1776" fmla="*/ 3690992 h 6858000"/>
              <a:gd name="connsiteX1777" fmla="*/ 5854627 w 9906000"/>
              <a:gd name="connsiteY1777" fmla="*/ 3852157 h 6858000"/>
              <a:gd name="connsiteX1778" fmla="*/ 5641889 w 9906000"/>
              <a:gd name="connsiteY1778" fmla="*/ 3852157 h 6858000"/>
              <a:gd name="connsiteX1779" fmla="*/ 5561306 w 9906000"/>
              <a:gd name="connsiteY1779" fmla="*/ 3690992 h 6858000"/>
              <a:gd name="connsiteX1780" fmla="*/ 5004495 w 9906000"/>
              <a:gd name="connsiteY1780" fmla="*/ 3529826 h 6858000"/>
              <a:gd name="connsiteX1781" fmla="*/ 5217234 w 9906000"/>
              <a:gd name="connsiteY1781" fmla="*/ 3529826 h 6858000"/>
              <a:gd name="connsiteX1782" fmla="*/ 5297817 w 9906000"/>
              <a:gd name="connsiteY1782" fmla="*/ 3690992 h 6858000"/>
              <a:gd name="connsiteX1783" fmla="*/ 5217234 w 9906000"/>
              <a:gd name="connsiteY1783" fmla="*/ 3852157 h 6858000"/>
              <a:gd name="connsiteX1784" fmla="*/ 5004495 w 9906000"/>
              <a:gd name="connsiteY1784" fmla="*/ 3852157 h 6858000"/>
              <a:gd name="connsiteX1785" fmla="*/ 4923912 w 9906000"/>
              <a:gd name="connsiteY1785" fmla="*/ 3690992 h 6858000"/>
              <a:gd name="connsiteX1786" fmla="*/ 545725 w 9906000"/>
              <a:gd name="connsiteY1786" fmla="*/ 3529826 h 6858000"/>
              <a:gd name="connsiteX1787" fmla="*/ 758463 w 9906000"/>
              <a:gd name="connsiteY1787" fmla="*/ 3529826 h 6858000"/>
              <a:gd name="connsiteX1788" fmla="*/ 839046 w 9906000"/>
              <a:gd name="connsiteY1788" fmla="*/ 3690992 h 6858000"/>
              <a:gd name="connsiteX1789" fmla="*/ 758463 w 9906000"/>
              <a:gd name="connsiteY1789" fmla="*/ 3852157 h 6858000"/>
              <a:gd name="connsiteX1790" fmla="*/ 545725 w 9906000"/>
              <a:gd name="connsiteY1790" fmla="*/ 3852157 h 6858000"/>
              <a:gd name="connsiteX1791" fmla="*/ 465142 w 9906000"/>
              <a:gd name="connsiteY1791" fmla="*/ 3690992 h 6858000"/>
              <a:gd name="connsiteX1792" fmla="*/ 0 w 9906000"/>
              <a:gd name="connsiteY1792" fmla="*/ 3529826 h 6858000"/>
              <a:gd name="connsiteX1793" fmla="*/ 121069 w 9906000"/>
              <a:gd name="connsiteY1793" fmla="*/ 3529826 h 6858000"/>
              <a:gd name="connsiteX1794" fmla="*/ 201653 w 9906000"/>
              <a:gd name="connsiteY1794" fmla="*/ 3690992 h 6858000"/>
              <a:gd name="connsiteX1795" fmla="*/ 121069 w 9906000"/>
              <a:gd name="connsiteY1795" fmla="*/ 3852157 h 6858000"/>
              <a:gd name="connsiteX1796" fmla="*/ 0 w 9906000"/>
              <a:gd name="connsiteY1796" fmla="*/ 3852157 h 6858000"/>
              <a:gd name="connsiteX1797" fmla="*/ 6916682 w 9906000"/>
              <a:gd name="connsiteY1797" fmla="*/ 3529826 h 6858000"/>
              <a:gd name="connsiteX1798" fmla="*/ 7129423 w 9906000"/>
              <a:gd name="connsiteY1798" fmla="*/ 3529826 h 6858000"/>
              <a:gd name="connsiteX1799" fmla="*/ 7210007 w 9906000"/>
              <a:gd name="connsiteY1799" fmla="*/ 3690991 h 6858000"/>
              <a:gd name="connsiteX1800" fmla="*/ 7129423 w 9906000"/>
              <a:gd name="connsiteY1800" fmla="*/ 3852157 h 6858000"/>
              <a:gd name="connsiteX1801" fmla="*/ 6916682 w 9906000"/>
              <a:gd name="connsiteY1801" fmla="*/ 3852157 h 6858000"/>
              <a:gd name="connsiteX1802" fmla="*/ 6836098 w 9906000"/>
              <a:gd name="connsiteY1802" fmla="*/ 3690991 h 6858000"/>
              <a:gd name="connsiteX1803" fmla="*/ 6279282 w 9906000"/>
              <a:gd name="connsiteY1803" fmla="*/ 3529826 h 6858000"/>
              <a:gd name="connsiteX1804" fmla="*/ 6492020 w 9906000"/>
              <a:gd name="connsiteY1804" fmla="*/ 3529826 h 6858000"/>
              <a:gd name="connsiteX1805" fmla="*/ 6572604 w 9906000"/>
              <a:gd name="connsiteY1805" fmla="*/ 3690992 h 6858000"/>
              <a:gd name="connsiteX1806" fmla="*/ 6492020 w 9906000"/>
              <a:gd name="connsiteY1806" fmla="*/ 3852157 h 6858000"/>
              <a:gd name="connsiteX1807" fmla="*/ 6279282 w 9906000"/>
              <a:gd name="connsiteY1807" fmla="*/ 3852157 h 6858000"/>
              <a:gd name="connsiteX1808" fmla="*/ 6198699 w 9906000"/>
              <a:gd name="connsiteY1808" fmla="*/ 3690992 h 6858000"/>
              <a:gd name="connsiteX1809" fmla="*/ 1820518 w 9906000"/>
              <a:gd name="connsiteY1809" fmla="*/ 3529826 h 6858000"/>
              <a:gd name="connsiteX1810" fmla="*/ 2033259 w 9906000"/>
              <a:gd name="connsiteY1810" fmla="*/ 3529826 h 6858000"/>
              <a:gd name="connsiteX1811" fmla="*/ 2113843 w 9906000"/>
              <a:gd name="connsiteY1811" fmla="*/ 3690991 h 6858000"/>
              <a:gd name="connsiteX1812" fmla="*/ 2033259 w 9906000"/>
              <a:gd name="connsiteY1812" fmla="*/ 3852157 h 6858000"/>
              <a:gd name="connsiteX1813" fmla="*/ 1820518 w 9906000"/>
              <a:gd name="connsiteY1813" fmla="*/ 3852157 h 6858000"/>
              <a:gd name="connsiteX1814" fmla="*/ 1739933 w 9906000"/>
              <a:gd name="connsiteY1814" fmla="*/ 3690991 h 6858000"/>
              <a:gd name="connsiteX1815" fmla="*/ 1183117 w 9906000"/>
              <a:gd name="connsiteY1815" fmla="*/ 3529826 h 6858000"/>
              <a:gd name="connsiteX1816" fmla="*/ 1395856 w 9906000"/>
              <a:gd name="connsiteY1816" fmla="*/ 3529826 h 6858000"/>
              <a:gd name="connsiteX1817" fmla="*/ 1476439 w 9906000"/>
              <a:gd name="connsiteY1817" fmla="*/ 3690992 h 6858000"/>
              <a:gd name="connsiteX1818" fmla="*/ 1395856 w 9906000"/>
              <a:gd name="connsiteY1818" fmla="*/ 3852157 h 6858000"/>
              <a:gd name="connsiteX1819" fmla="*/ 1183117 w 9906000"/>
              <a:gd name="connsiteY1819" fmla="*/ 3852157 h 6858000"/>
              <a:gd name="connsiteX1820" fmla="*/ 1102535 w 9906000"/>
              <a:gd name="connsiteY1820" fmla="*/ 3690992 h 6858000"/>
              <a:gd name="connsiteX1821" fmla="*/ 9466245 w 9906000"/>
              <a:gd name="connsiteY1821" fmla="*/ 3529823 h 6858000"/>
              <a:gd name="connsiteX1822" fmla="*/ 9678983 w 9906000"/>
              <a:gd name="connsiteY1822" fmla="*/ 3529823 h 6858000"/>
              <a:gd name="connsiteX1823" fmla="*/ 9759566 w 9906000"/>
              <a:gd name="connsiteY1823" fmla="*/ 3690988 h 6858000"/>
              <a:gd name="connsiteX1824" fmla="*/ 9678983 w 9906000"/>
              <a:gd name="connsiteY1824" fmla="*/ 3852154 h 6858000"/>
              <a:gd name="connsiteX1825" fmla="*/ 9466245 w 9906000"/>
              <a:gd name="connsiteY1825" fmla="*/ 3852154 h 6858000"/>
              <a:gd name="connsiteX1826" fmla="*/ 9385661 w 9906000"/>
              <a:gd name="connsiteY1826" fmla="*/ 3690988 h 6858000"/>
              <a:gd name="connsiteX1827" fmla="*/ 8828849 w 9906000"/>
              <a:gd name="connsiteY1827" fmla="*/ 3529823 h 6858000"/>
              <a:gd name="connsiteX1828" fmla="*/ 9041588 w 9906000"/>
              <a:gd name="connsiteY1828" fmla="*/ 3529823 h 6858000"/>
              <a:gd name="connsiteX1829" fmla="*/ 9122170 w 9906000"/>
              <a:gd name="connsiteY1829" fmla="*/ 3690989 h 6858000"/>
              <a:gd name="connsiteX1830" fmla="*/ 9041588 w 9906000"/>
              <a:gd name="connsiteY1830" fmla="*/ 3852154 h 6858000"/>
              <a:gd name="connsiteX1831" fmla="*/ 8828849 w 9906000"/>
              <a:gd name="connsiteY1831" fmla="*/ 3852154 h 6858000"/>
              <a:gd name="connsiteX1832" fmla="*/ 8748266 w 9906000"/>
              <a:gd name="connsiteY1832" fmla="*/ 3690989 h 6858000"/>
              <a:gd name="connsiteX1833" fmla="*/ 8191454 w 9906000"/>
              <a:gd name="connsiteY1833" fmla="*/ 3529823 h 6858000"/>
              <a:gd name="connsiteX1834" fmla="*/ 8404192 w 9906000"/>
              <a:gd name="connsiteY1834" fmla="*/ 3529823 h 6858000"/>
              <a:gd name="connsiteX1835" fmla="*/ 8484776 w 9906000"/>
              <a:gd name="connsiteY1835" fmla="*/ 3690989 h 6858000"/>
              <a:gd name="connsiteX1836" fmla="*/ 8404192 w 9906000"/>
              <a:gd name="connsiteY1836" fmla="*/ 3852154 h 6858000"/>
              <a:gd name="connsiteX1837" fmla="*/ 8191454 w 9906000"/>
              <a:gd name="connsiteY1837" fmla="*/ 3852154 h 6858000"/>
              <a:gd name="connsiteX1838" fmla="*/ 8110871 w 9906000"/>
              <a:gd name="connsiteY1838" fmla="*/ 3690989 h 6858000"/>
              <a:gd name="connsiteX1839" fmla="*/ 7554059 w 9906000"/>
              <a:gd name="connsiteY1839" fmla="*/ 3529823 h 6858000"/>
              <a:gd name="connsiteX1840" fmla="*/ 7766798 w 9906000"/>
              <a:gd name="connsiteY1840" fmla="*/ 3529823 h 6858000"/>
              <a:gd name="connsiteX1841" fmla="*/ 7847381 w 9906000"/>
              <a:gd name="connsiteY1841" fmla="*/ 3690989 h 6858000"/>
              <a:gd name="connsiteX1842" fmla="*/ 7766798 w 9906000"/>
              <a:gd name="connsiteY1842" fmla="*/ 3852155 h 6858000"/>
              <a:gd name="connsiteX1843" fmla="*/ 7554059 w 9906000"/>
              <a:gd name="connsiteY1843" fmla="*/ 3852155 h 6858000"/>
              <a:gd name="connsiteX1844" fmla="*/ 7473492 w 9906000"/>
              <a:gd name="connsiteY1844" fmla="*/ 3690989 h 6858000"/>
              <a:gd name="connsiteX1845" fmla="*/ 4370080 w 9906000"/>
              <a:gd name="connsiteY1845" fmla="*/ 3529823 h 6858000"/>
              <a:gd name="connsiteX1846" fmla="*/ 4582819 w 9906000"/>
              <a:gd name="connsiteY1846" fmla="*/ 3529823 h 6858000"/>
              <a:gd name="connsiteX1847" fmla="*/ 4663402 w 9906000"/>
              <a:gd name="connsiteY1847" fmla="*/ 3690988 h 6858000"/>
              <a:gd name="connsiteX1848" fmla="*/ 4582819 w 9906000"/>
              <a:gd name="connsiteY1848" fmla="*/ 3852154 h 6858000"/>
              <a:gd name="connsiteX1849" fmla="*/ 4370080 w 9906000"/>
              <a:gd name="connsiteY1849" fmla="*/ 3852154 h 6858000"/>
              <a:gd name="connsiteX1850" fmla="*/ 4289497 w 9906000"/>
              <a:gd name="connsiteY1850" fmla="*/ 3690988 h 6858000"/>
              <a:gd name="connsiteX1851" fmla="*/ 3732685 w 9906000"/>
              <a:gd name="connsiteY1851" fmla="*/ 3529823 h 6858000"/>
              <a:gd name="connsiteX1852" fmla="*/ 3945424 w 9906000"/>
              <a:gd name="connsiteY1852" fmla="*/ 3529823 h 6858000"/>
              <a:gd name="connsiteX1853" fmla="*/ 4026007 w 9906000"/>
              <a:gd name="connsiteY1853" fmla="*/ 3690989 h 6858000"/>
              <a:gd name="connsiteX1854" fmla="*/ 3945424 w 9906000"/>
              <a:gd name="connsiteY1854" fmla="*/ 3852154 h 6858000"/>
              <a:gd name="connsiteX1855" fmla="*/ 3732685 w 9906000"/>
              <a:gd name="connsiteY1855" fmla="*/ 3852154 h 6858000"/>
              <a:gd name="connsiteX1856" fmla="*/ 3652102 w 9906000"/>
              <a:gd name="connsiteY1856" fmla="*/ 3690989 h 6858000"/>
              <a:gd name="connsiteX1857" fmla="*/ 3095290 w 9906000"/>
              <a:gd name="connsiteY1857" fmla="*/ 3529823 h 6858000"/>
              <a:gd name="connsiteX1858" fmla="*/ 3308029 w 9906000"/>
              <a:gd name="connsiteY1858" fmla="*/ 3529823 h 6858000"/>
              <a:gd name="connsiteX1859" fmla="*/ 3388612 w 9906000"/>
              <a:gd name="connsiteY1859" fmla="*/ 3690989 h 6858000"/>
              <a:gd name="connsiteX1860" fmla="*/ 3308029 w 9906000"/>
              <a:gd name="connsiteY1860" fmla="*/ 3852154 h 6858000"/>
              <a:gd name="connsiteX1861" fmla="*/ 3095290 w 9906000"/>
              <a:gd name="connsiteY1861" fmla="*/ 3852154 h 6858000"/>
              <a:gd name="connsiteX1862" fmla="*/ 3014707 w 9906000"/>
              <a:gd name="connsiteY1862" fmla="*/ 3690989 h 6858000"/>
              <a:gd name="connsiteX1863" fmla="*/ 2457895 w 9906000"/>
              <a:gd name="connsiteY1863" fmla="*/ 3529823 h 6858000"/>
              <a:gd name="connsiteX1864" fmla="*/ 2670634 w 9906000"/>
              <a:gd name="connsiteY1864" fmla="*/ 3529823 h 6858000"/>
              <a:gd name="connsiteX1865" fmla="*/ 2751217 w 9906000"/>
              <a:gd name="connsiteY1865" fmla="*/ 3690989 h 6858000"/>
              <a:gd name="connsiteX1866" fmla="*/ 2670634 w 9906000"/>
              <a:gd name="connsiteY1866" fmla="*/ 3852155 h 6858000"/>
              <a:gd name="connsiteX1867" fmla="*/ 2457895 w 9906000"/>
              <a:gd name="connsiteY1867" fmla="*/ 3852155 h 6858000"/>
              <a:gd name="connsiteX1868" fmla="*/ 2377328 w 9906000"/>
              <a:gd name="connsiteY1868" fmla="*/ 3690989 h 6858000"/>
              <a:gd name="connsiteX1869" fmla="*/ 5323193 w 9906000"/>
              <a:gd name="connsiteY1869" fmla="*/ 3355044 h 6858000"/>
              <a:gd name="connsiteX1870" fmla="*/ 5535930 w 9906000"/>
              <a:gd name="connsiteY1870" fmla="*/ 3355044 h 6858000"/>
              <a:gd name="connsiteX1871" fmla="*/ 5616513 w 9906000"/>
              <a:gd name="connsiteY1871" fmla="*/ 3516210 h 6858000"/>
              <a:gd name="connsiteX1872" fmla="*/ 5535930 w 9906000"/>
              <a:gd name="connsiteY1872" fmla="*/ 3677375 h 6858000"/>
              <a:gd name="connsiteX1873" fmla="*/ 5323193 w 9906000"/>
              <a:gd name="connsiteY1873" fmla="*/ 3677375 h 6858000"/>
              <a:gd name="connsiteX1874" fmla="*/ 5242609 w 9906000"/>
              <a:gd name="connsiteY1874" fmla="*/ 3516210 h 6858000"/>
              <a:gd name="connsiteX1875" fmla="*/ 227028 w 9906000"/>
              <a:gd name="connsiteY1875" fmla="*/ 3355044 h 6858000"/>
              <a:gd name="connsiteX1876" fmla="*/ 439766 w 9906000"/>
              <a:gd name="connsiteY1876" fmla="*/ 3355044 h 6858000"/>
              <a:gd name="connsiteX1877" fmla="*/ 520349 w 9906000"/>
              <a:gd name="connsiteY1877" fmla="*/ 3516210 h 6858000"/>
              <a:gd name="connsiteX1878" fmla="*/ 439766 w 9906000"/>
              <a:gd name="connsiteY1878" fmla="*/ 3677375 h 6858000"/>
              <a:gd name="connsiteX1879" fmla="*/ 227028 w 9906000"/>
              <a:gd name="connsiteY1879" fmla="*/ 3677375 h 6858000"/>
              <a:gd name="connsiteX1880" fmla="*/ 146445 w 9906000"/>
              <a:gd name="connsiteY1880" fmla="*/ 3516210 h 6858000"/>
              <a:gd name="connsiteX1881" fmla="*/ 6597979 w 9906000"/>
              <a:gd name="connsiteY1881" fmla="*/ 3355044 h 6858000"/>
              <a:gd name="connsiteX1882" fmla="*/ 6810721 w 9906000"/>
              <a:gd name="connsiteY1882" fmla="*/ 3355044 h 6858000"/>
              <a:gd name="connsiteX1883" fmla="*/ 6891306 w 9906000"/>
              <a:gd name="connsiteY1883" fmla="*/ 3516210 h 6858000"/>
              <a:gd name="connsiteX1884" fmla="*/ 6810721 w 9906000"/>
              <a:gd name="connsiteY1884" fmla="*/ 3677375 h 6858000"/>
              <a:gd name="connsiteX1885" fmla="*/ 6597979 w 9906000"/>
              <a:gd name="connsiteY1885" fmla="*/ 3677375 h 6858000"/>
              <a:gd name="connsiteX1886" fmla="*/ 6517396 w 9906000"/>
              <a:gd name="connsiteY1886" fmla="*/ 3516210 h 6858000"/>
              <a:gd name="connsiteX1887" fmla="*/ 5960586 w 9906000"/>
              <a:gd name="connsiteY1887" fmla="*/ 3355044 h 6858000"/>
              <a:gd name="connsiteX1888" fmla="*/ 6173324 w 9906000"/>
              <a:gd name="connsiteY1888" fmla="*/ 3355044 h 6858000"/>
              <a:gd name="connsiteX1889" fmla="*/ 6253907 w 9906000"/>
              <a:gd name="connsiteY1889" fmla="*/ 3516210 h 6858000"/>
              <a:gd name="connsiteX1890" fmla="*/ 6173324 w 9906000"/>
              <a:gd name="connsiteY1890" fmla="*/ 3677375 h 6858000"/>
              <a:gd name="connsiteX1891" fmla="*/ 5960586 w 9906000"/>
              <a:gd name="connsiteY1891" fmla="*/ 3677375 h 6858000"/>
              <a:gd name="connsiteX1892" fmla="*/ 5880003 w 9906000"/>
              <a:gd name="connsiteY1892" fmla="*/ 3516210 h 6858000"/>
              <a:gd name="connsiteX1893" fmla="*/ 1501815 w 9906000"/>
              <a:gd name="connsiteY1893" fmla="*/ 3355044 h 6858000"/>
              <a:gd name="connsiteX1894" fmla="*/ 1714557 w 9906000"/>
              <a:gd name="connsiteY1894" fmla="*/ 3355044 h 6858000"/>
              <a:gd name="connsiteX1895" fmla="*/ 1795142 w 9906000"/>
              <a:gd name="connsiteY1895" fmla="*/ 3516210 h 6858000"/>
              <a:gd name="connsiteX1896" fmla="*/ 1714557 w 9906000"/>
              <a:gd name="connsiteY1896" fmla="*/ 3677375 h 6858000"/>
              <a:gd name="connsiteX1897" fmla="*/ 1501815 w 9906000"/>
              <a:gd name="connsiteY1897" fmla="*/ 3677375 h 6858000"/>
              <a:gd name="connsiteX1898" fmla="*/ 1421232 w 9906000"/>
              <a:gd name="connsiteY1898" fmla="*/ 3516210 h 6858000"/>
              <a:gd name="connsiteX1899" fmla="*/ 864422 w 9906000"/>
              <a:gd name="connsiteY1899" fmla="*/ 3355044 h 6858000"/>
              <a:gd name="connsiteX1900" fmla="*/ 1077160 w 9906000"/>
              <a:gd name="connsiteY1900" fmla="*/ 3355044 h 6858000"/>
              <a:gd name="connsiteX1901" fmla="*/ 1157742 w 9906000"/>
              <a:gd name="connsiteY1901" fmla="*/ 3516210 h 6858000"/>
              <a:gd name="connsiteX1902" fmla="*/ 1077160 w 9906000"/>
              <a:gd name="connsiteY1902" fmla="*/ 3677375 h 6858000"/>
              <a:gd name="connsiteX1903" fmla="*/ 864422 w 9906000"/>
              <a:gd name="connsiteY1903" fmla="*/ 3677375 h 6858000"/>
              <a:gd name="connsiteX1904" fmla="*/ 783839 w 9906000"/>
              <a:gd name="connsiteY1904" fmla="*/ 3516210 h 6858000"/>
              <a:gd name="connsiteX1905" fmla="*/ 7235383 w 9906000"/>
              <a:gd name="connsiteY1905" fmla="*/ 3355044 h 6858000"/>
              <a:gd name="connsiteX1906" fmla="*/ 7448121 w 9906000"/>
              <a:gd name="connsiteY1906" fmla="*/ 3355044 h 6858000"/>
              <a:gd name="connsiteX1907" fmla="*/ 7528683 w 9906000"/>
              <a:gd name="connsiteY1907" fmla="*/ 3516209 h 6858000"/>
              <a:gd name="connsiteX1908" fmla="*/ 7448121 w 9906000"/>
              <a:gd name="connsiteY1908" fmla="*/ 3677375 h 6858000"/>
              <a:gd name="connsiteX1909" fmla="*/ 7235383 w 9906000"/>
              <a:gd name="connsiteY1909" fmla="*/ 3677375 h 6858000"/>
              <a:gd name="connsiteX1910" fmla="*/ 7154799 w 9906000"/>
              <a:gd name="connsiteY1910" fmla="*/ 3516209 h 6858000"/>
              <a:gd name="connsiteX1911" fmla="*/ 2139219 w 9906000"/>
              <a:gd name="connsiteY1911" fmla="*/ 3355044 h 6858000"/>
              <a:gd name="connsiteX1912" fmla="*/ 2351957 w 9906000"/>
              <a:gd name="connsiteY1912" fmla="*/ 3355044 h 6858000"/>
              <a:gd name="connsiteX1913" fmla="*/ 2432520 w 9906000"/>
              <a:gd name="connsiteY1913" fmla="*/ 3516209 h 6858000"/>
              <a:gd name="connsiteX1914" fmla="*/ 2351957 w 9906000"/>
              <a:gd name="connsiteY1914" fmla="*/ 3677375 h 6858000"/>
              <a:gd name="connsiteX1915" fmla="*/ 2139219 w 9906000"/>
              <a:gd name="connsiteY1915" fmla="*/ 3677375 h 6858000"/>
              <a:gd name="connsiteX1916" fmla="*/ 2058635 w 9906000"/>
              <a:gd name="connsiteY1916" fmla="*/ 3516209 h 6858000"/>
              <a:gd name="connsiteX1917" fmla="*/ 7872757 w 9906000"/>
              <a:gd name="connsiteY1917" fmla="*/ 3355041 h 6858000"/>
              <a:gd name="connsiteX1918" fmla="*/ 8085495 w 9906000"/>
              <a:gd name="connsiteY1918" fmla="*/ 3355041 h 6858000"/>
              <a:gd name="connsiteX1919" fmla="*/ 8166079 w 9906000"/>
              <a:gd name="connsiteY1919" fmla="*/ 3516206 h 6858000"/>
              <a:gd name="connsiteX1920" fmla="*/ 8085495 w 9906000"/>
              <a:gd name="connsiteY1920" fmla="*/ 3677372 h 6858000"/>
              <a:gd name="connsiteX1921" fmla="*/ 7872757 w 9906000"/>
              <a:gd name="connsiteY1921" fmla="*/ 3677372 h 6858000"/>
              <a:gd name="connsiteX1922" fmla="*/ 7792174 w 9906000"/>
              <a:gd name="connsiteY1922" fmla="*/ 3516206 h 6858000"/>
              <a:gd name="connsiteX1923" fmla="*/ 9147546 w 9906000"/>
              <a:gd name="connsiteY1923" fmla="*/ 3355041 h 6858000"/>
              <a:gd name="connsiteX1924" fmla="*/ 9360285 w 9906000"/>
              <a:gd name="connsiteY1924" fmla="*/ 3355041 h 6858000"/>
              <a:gd name="connsiteX1925" fmla="*/ 9440869 w 9906000"/>
              <a:gd name="connsiteY1925" fmla="*/ 3516206 h 6858000"/>
              <a:gd name="connsiteX1926" fmla="*/ 9360285 w 9906000"/>
              <a:gd name="connsiteY1926" fmla="*/ 3677371 h 6858000"/>
              <a:gd name="connsiteX1927" fmla="*/ 9147546 w 9906000"/>
              <a:gd name="connsiteY1927" fmla="*/ 3677371 h 6858000"/>
              <a:gd name="connsiteX1928" fmla="*/ 9066964 w 9906000"/>
              <a:gd name="connsiteY1928" fmla="*/ 3516206 h 6858000"/>
              <a:gd name="connsiteX1929" fmla="*/ 8510152 w 9906000"/>
              <a:gd name="connsiteY1929" fmla="*/ 3355041 h 6858000"/>
              <a:gd name="connsiteX1930" fmla="*/ 8722891 w 9906000"/>
              <a:gd name="connsiteY1930" fmla="*/ 3355041 h 6858000"/>
              <a:gd name="connsiteX1931" fmla="*/ 8803473 w 9906000"/>
              <a:gd name="connsiteY1931" fmla="*/ 3516206 h 6858000"/>
              <a:gd name="connsiteX1932" fmla="*/ 8722891 w 9906000"/>
              <a:gd name="connsiteY1932" fmla="*/ 3677371 h 6858000"/>
              <a:gd name="connsiteX1933" fmla="*/ 8510152 w 9906000"/>
              <a:gd name="connsiteY1933" fmla="*/ 3677371 h 6858000"/>
              <a:gd name="connsiteX1934" fmla="*/ 8429568 w 9906000"/>
              <a:gd name="connsiteY1934" fmla="*/ 3516206 h 6858000"/>
              <a:gd name="connsiteX1935" fmla="*/ 2776592 w 9906000"/>
              <a:gd name="connsiteY1935" fmla="*/ 3355041 h 6858000"/>
              <a:gd name="connsiteX1936" fmla="*/ 2989331 w 9906000"/>
              <a:gd name="connsiteY1936" fmla="*/ 3355041 h 6858000"/>
              <a:gd name="connsiteX1937" fmla="*/ 3069914 w 9906000"/>
              <a:gd name="connsiteY1937" fmla="*/ 3516206 h 6858000"/>
              <a:gd name="connsiteX1938" fmla="*/ 2989331 w 9906000"/>
              <a:gd name="connsiteY1938" fmla="*/ 3677372 h 6858000"/>
              <a:gd name="connsiteX1939" fmla="*/ 2776592 w 9906000"/>
              <a:gd name="connsiteY1939" fmla="*/ 3677372 h 6858000"/>
              <a:gd name="connsiteX1940" fmla="*/ 2696009 w 9906000"/>
              <a:gd name="connsiteY1940" fmla="*/ 3516206 h 6858000"/>
              <a:gd name="connsiteX1941" fmla="*/ 4051383 w 9906000"/>
              <a:gd name="connsiteY1941" fmla="*/ 3355040 h 6858000"/>
              <a:gd name="connsiteX1942" fmla="*/ 4264121 w 9906000"/>
              <a:gd name="connsiteY1942" fmla="*/ 3355040 h 6858000"/>
              <a:gd name="connsiteX1943" fmla="*/ 4344704 w 9906000"/>
              <a:gd name="connsiteY1943" fmla="*/ 3516206 h 6858000"/>
              <a:gd name="connsiteX1944" fmla="*/ 4264121 w 9906000"/>
              <a:gd name="connsiteY1944" fmla="*/ 3677371 h 6858000"/>
              <a:gd name="connsiteX1945" fmla="*/ 4051383 w 9906000"/>
              <a:gd name="connsiteY1945" fmla="*/ 3677371 h 6858000"/>
              <a:gd name="connsiteX1946" fmla="*/ 3970800 w 9906000"/>
              <a:gd name="connsiteY1946" fmla="*/ 3516206 h 6858000"/>
              <a:gd name="connsiteX1947" fmla="*/ 3413988 w 9906000"/>
              <a:gd name="connsiteY1947" fmla="*/ 3355040 h 6858000"/>
              <a:gd name="connsiteX1948" fmla="*/ 3626726 w 9906000"/>
              <a:gd name="connsiteY1948" fmla="*/ 3355040 h 6858000"/>
              <a:gd name="connsiteX1949" fmla="*/ 3707310 w 9906000"/>
              <a:gd name="connsiteY1949" fmla="*/ 3516206 h 6858000"/>
              <a:gd name="connsiteX1950" fmla="*/ 3626726 w 9906000"/>
              <a:gd name="connsiteY1950" fmla="*/ 3677371 h 6858000"/>
              <a:gd name="connsiteX1951" fmla="*/ 3413988 w 9906000"/>
              <a:gd name="connsiteY1951" fmla="*/ 3677371 h 6858000"/>
              <a:gd name="connsiteX1952" fmla="*/ 3333405 w 9906000"/>
              <a:gd name="connsiteY1952" fmla="*/ 3516206 h 6858000"/>
              <a:gd name="connsiteX1953" fmla="*/ 9784942 w 9906000"/>
              <a:gd name="connsiteY1953" fmla="*/ 3355040 h 6858000"/>
              <a:gd name="connsiteX1954" fmla="*/ 9906000 w 9906000"/>
              <a:gd name="connsiteY1954" fmla="*/ 3355040 h 6858000"/>
              <a:gd name="connsiteX1955" fmla="*/ 9906000 w 9906000"/>
              <a:gd name="connsiteY1955" fmla="*/ 3677371 h 6858000"/>
              <a:gd name="connsiteX1956" fmla="*/ 9784942 w 9906000"/>
              <a:gd name="connsiteY1956" fmla="*/ 3677371 h 6858000"/>
              <a:gd name="connsiteX1957" fmla="*/ 9704359 w 9906000"/>
              <a:gd name="connsiteY1957" fmla="*/ 3516206 h 6858000"/>
              <a:gd name="connsiteX1958" fmla="*/ 4688778 w 9906000"/>
              <a:gd name="connsiteY1958" fmla="*/ 3355040 h 6858000"/>
              <a:gd name="connsiteX1959" fmla="*/ 4901516 w 9906000"/>
              <a:gd name="connsiteY1959" fmla="*/ 3355040 h 6858000"/>
              <a:gd name="connsiteX1960" fmla="*/ 4982100 w 9906000"/>
              <a:gd name="connsiteY1960" fmla="*/ 3516206 h 6858000"/>
              <a:gd name="connsiteX1961" fmla="*/ 4901516 w 9906000"/>
              <a:gd name="connsiteY1961" fmla="*/ 3677371 h 6858000"/>
              <a:gd name="connsiteX1962" fmla="*/ 4688778 w 9906000"/>
              <a:gd name="connsiteY1962" fmla="*/ 3677371 h 6858000"/>
              <a:gd name="connsiteX1963" fmla="*/ 4608195 w 9906000"/>
              <a:gd name="connsiteY1963" fmla="*/ 3516206 h 6858000"/>
              <a:gd name="connsiteX1964" fmla="*/ 4370080 w 9906000"/>
              <a:gd name="connsiteY1964" fmla="*/ 3180628 h 6858000"/>
              <a:gd name="connsiteX1965" fmla="*/ 4582819 w 9906000"/>
              <a:gd name="connsiteY1965" fmla="*/ 3180628 h 6858000"/>
              <a:gd name="connsiteX1966" fmla="*/ 4663402 w 9906000"/>
              <a:gd name="connsiteY1966" fmla="*/ 3341795 h 6858000"/>
              <a:gd name="connsiteX1967" fmla="*/ 4582819 w 9906000"/>
              <a:gd name="connsiteY1967" fmla="*/ 3502960 h 6858000"/>
              <a:gd name="connsiteX1968" fmla="*/ 4370080 w 9906000"/>
              <a:gd name="connsiteY1968" fmla="*/ 3502960 h 6858000"/>
              <a:gd name="connsiteX1969" fmla="*/ 4289497 w 9906000"/>
              <a:gd name="connsiteY1969" fmla="*/ 3341795 h 6858000"/>
              <a:gd name="connsiteX1970" fmla="*/ 3732685 w 9906000"/>
              <a:gd name="connsiteY1970" fmla="*/ 3180628 h 6858000"/>
              <a:gd name="connsiteX1971" fmla="*/ 3945424 w 9906000"/>
              <a:gd name="connsiteY1971" fmla="*/ 3180628 h 6858000"/>
              <a:gd name="connsiteX1972" fmla="*/ 4026007 w 9906000"/>
              <a:gd name="connsiteY1972" fmla="*/ 3341795 h 6858000"/>
              <a:gd name="connsiteX1973" fmla="*/ 3945424 w 9906000"/>
              <a:gd name="connsiteY1973" fmla="*/ 3502960 h 6858000"/>
              <a:gd name="connsiteX1974" fmla="*/ 3732685 w 9906000"/>
              <a:gd name="connsiteY1974" fmla="*/ 3502960 h 6858000"/>
              <a:gd name="connsiteX1975" fmla="*/ 3652102 w 9906000"/>
              <a:gd name="connsiteY1975" fmla="*/ 3341795 h 6858000"/>
              <a:gd name="connsiteX1976" fmla="*/ 3095290 w 9906000"/>
              <a:gd name="connsiteY1976" fmla="*/ 3180628 h 6858000"/>
              <a:gd name="connsiteX1977" fmla="*/ 3308029 w 9906000"/>
              <a:gd name="connsiteY1977" fmla="*/ 3180628 h 6858000"/>
              <a:gd name="connsiteX1978" fmla="*/ 3388612 w 9906000"/>
              <a:gd name="connsiteY1978" fmla="*/ 3341795 h 6858000"/>
              <a:gd name="connsiteX1979" fmla="*/ 3308029 w 9906000"/>
              <a:gd name="connsiteY1979" fmla="*/ 3502960 h 6858000"/>
              <a:gd name="connsiteX1980" fmla="*/ 3095290 w 9906000"/>
              <a:gd name="connsiteY1980" fmla="*/ 3502960 h 6858000"/>
              <a:gd name="connsiteX1981" fmla="*/ 3014707 w 9906000"/>
              <a:gd name="connsiteY1981" fmla="*/ 3341795 h 6858000"/>
              <a:gd name="connsiteX1982" fmla="*/ 2457895 w 9906000"/>
              <a:gd name="connsiteY1982" fmla="*/ 3180628 h 6858000"/>
              <a:gd name="connsiteX1983" fmla="*/ 2670634 w 9906000"/>
              <a:gd name="connsiteY1983" fmla="*/ 3180628 h 6858000"/>
              <a:gd name="connsiteX1984" fmla="*/ 2751217 w 9906000"/>
              <a:gd name="connsiteY1984" fmla="*/ 3341795 h 6858000"/>
              <a:gd name="connsiteX1985" fmla="*/ 2670634 w 9906000"/>
              <a:gd name="connsiteY1985" fmla="*/ 3502960 h 6858000"/>
              <a:gd name="connsiteX1986" fmla="*/ 2457895 w 9906000"/>
              <a:gd name="connsiteY1986" fmla="*/ 3502960 h 6858000"/>
              <a:gd name="connsiteX1987" fmla="*/ 2377313 w 9906000"/>
              <a:gd name="connsiteY1987" fmla="*/ 3341795 h 6858000"/>
              <a:gd name="connsiteX1988" fmla="*/ 1820505 w 9906000"/>
              <a:gd name="connsiteY1988" fmla="*/ 3180628 h 6858000"/>
              <a:gd name="connsiteX1989" fmla="*/ 2033245 w 9906000"/>
              <a:gd name="connsiteY1989" fmla="*/ 3180628 h 6858000"/>
              <a:gd name="connsiteX1990" fmla="*/ 2113828 w 9906000"/>
              <a:gd name="connsiteY1990" fmla="*/ 3341795 h 6858000"/>
              <a:gd name="connsiteX1991" fmla="*/ 2033245 w 9906000"/>
              <a:gd name="connsiteY1991" fmla="*/ 3502960 h 6858000"/>
              <a:gd name="connsiteX1992" fmla="*/ 1820505 w 9906000"/>
              <a:gd name="connsiteY1992" fmla="*/ 3502960 h 6858000"/>
              <a:gd name="connsiteX1993" fmla="*/ 1739922 w 9906000"/>
              <a:gd name="connsiteY1993" fmla="*/ 3341795 h 6858000"/>
              <a:gd name="connsiteX1994" fmla="*/ 1183109 w 9906000"/>
              <a:gd name="connsiteY1994" fmla="*/ 3180628 h 6858000"/>
              <a:gd name="connsiteX1995" fmla="*/ 1395847 w 9906000"/>
              <a:gd name="connsiteY1995" fmla="*/ 3180628 h 6858000"/>
              <a:gd name="connsiteX1996" fmla="*/ 1476430 w 9906000"/>
              <a:gd name="connsiteY1996" fmla="*/ 3341795 h 6858000"/>
              <a:gd name="connsiteX1997" fmla="*/ 1395847 w 9906000"/>
              <a:gd name="connsiteY1997" fmla="*/ 3502960 h 6858000"/>
              <a:gd name="connsiteX1998" fmla="*/ 1183109 w 9906000"/>
              <a:gd name="connsiteY1998" fmla="*/ 3502960 h 6858000"/>
              <a:gd name="connsiteX1999" fmla="*/ 1102526 w 9906000"/>
              <a:gd name="connsiteY1999" fmla="*/ 3341795 h 6858000"/>
              <a:gd name="connsiteX2000" fmla="*/ 545714 w 9906000"/>
              <a:gd name="connsiteY2000" fmla="*/ 3180628 h 6858000"/>
              <a:gd name="connsiteX2001" fmla="*/ 758453 w 9906000"/>
              <a:gd name="connsiteY2001" fmla="*/ 3180628 h 6858000"/>
              <a:gd name="connsiteX2002" fmla="*/ 839036 w 9906000"/>
              <a:gd name="connsiteY2002" fmla="*/ 3341795 h 6858000"/>
              <a:gd name="connsiteX2003" fmla="*/ 758453 w 9906000"/>
              <a:gd name="connsiteY2003" fmla="*/ 3502960 h 6858000"/>
              <a:gd name="connsiteX2004" fmla="*/ 545714 w 9906000"/>
              <a:gd name="connsiteY2004" fmla="*/ 3502960 h 6858000"/>
              <a:gd name="connsiteX2005" fmla="*/ 465131 w 9906000"/>
              <a:gd name="connsiteY2005" fmla="*/ 3341795 h 6858000"/>
              <a:gd name="connsiteX2006" fmla="*/ 0 w 9906000"/>
              <a:gd name="connsiteY2006" fmla="*/ 3180628 h 6858000"/>
              <a:gd name="connsiteX2007" fmla="*/ 121058 w 9906000"/>
              <a:gd name="connsiteY2007" fmla="*/ 3180628 h 6858000"/>
              <a:gd name="connsiteX2008" fmla="*/ 201642 w 9906000"/>
              <a:gd name="connsiteY2008" fmla="*/ 3341795 h 6858000"/>
              <a:gd name="connsiteX2009" fmla="*/ 121058 w 9906000"/>
              <a:gd name="connsiteY2009" fmla="*/ 3502960 h 6858000"/>
              <a:gd name="connsiteX2010" fmla="*/ 0 w 9906000"/>
              <a:gd name="connsiteY2010" fmla="*/ 3502960 h 6858000"/>
              <a:gd name="connsiteX2011" fmla="*/ 9466245 w 9906000"/>
              <a:gd name="connsiteY2011" fmla="*/ 3180628 h 6858000"/>
              <a:gd name="connsiteX2012" fmla="*/ 9678983 w 9906000"/>
              <a:gd name="connsiteY2012" fmla="*/ 3180628 h 6858000"/>
              <a:gd name="connsiteX2013" fmla="*/ 9759566 w 9906000"/>
              <a:gd name="connsiteY2013" fmla="*/ 3341794 h 6858000"/>
              <a:gd name="connsiteX2014" fmla="*/ 9678983 w 9906000"/>
              <a:gd name="connsiteY2014" fmla="*/ 3502960 h 6858000"/>
              <a:gd name="connsiteX2015" fmla="*/ 9466245 w 9906000"/>
              <a:gd name="connsiteY2015" fmla="*/ 3502960 h 6858000"/>
              <a:gd name="connsiteX2016" fmla="*/ 9385661 w 9906000"/>
              <a:gd name="connsiteY2016" fmla="*/ 3341794 h 6858000"/>
              <a:gd name="connsiteX2017" fmla="*/ 8828849 w 9906000"/>
              <a:gd name="connsiteY2017" fmla="*/ 3180628 h 6858000"/>
              <a:gd name="connsiteX2018" fmla="*/ 9041588 w 9906000"/>
              <a:gd name="connsiteY2018" fmla="*/ 3180628 h 6858000"/>
              <a:gd name="connsiteX2019" fmla="*/ 9122170 w 9906000"/>
              <a:gd name="connsiteY2019" fmla="*/ 3341794 h 6858000"/>
              <a:gd name="connsiteX2020" fmla="*/ 9041588 w 9906000"/>
              <a:gd name="connsiteY2020" fmla="*/ 3502960 h 6858000"/>
              <a:gd name="connsiteX2021" fmla="*/ 8828849 w 9906000"/>
              <a:gd name="connsiteY2021" fmla="*/ 3502960 h 6858000"/>
              <a:gd name="connsiteX2022" fmla="*/ 8748266 w 9906000"/>
              <a:gd name="connsiteY2022" fmla="*/ 3341794 h 6858000"/>
              <a:gd name="connsiteX2023" fmla="*/ 8191454 w 9906000"/>
              <a:gd name="connsiteY2023" fmla="*/ 3180628 h 6858000"/>
              <a:gd name="connsiteX2024" fmla="*/ 8404192 w 9906000"/>
              <a:gd name="connsiteY2024" fmla="*/ 3180628 h 6858000"/>
              <a:gd name="connsiteX2025" fmla="*/ 8484776 w 9906000"/>
              <a:gd name="connsiteY2025" fmla="*/ 3341794 h 6858000"/>
              <a:gd name="connsiteX2026" fmla="*/ 8404192 w 9906000"/>
              <a:gd name="connsiteY2026" fmla="*/ 3502960 h 6858000"/>
              <a:gd name="connsiteX2027" fmla="*/ 8191454 w 9906000"/>
              <a:gd name="connsiteY2027" fmla="*/ 3502960 h 6858000"/>
              <a:gd name="connsiteX2028" fmla="*/ 8110871 w 9906000"/>
              <a:gd name="connsiteY2028" fmla="*/ 3341794 h 6858000"/>
              <a:gd name="connsiteX2029" fmla="*/ 7554059 w 9906000"/>
              <a:gd name="connsiteY2029" fmla="*/ 3180628 h 6858000"/>
              <a:gd name="connsiteX2030" fmla="*/ 7766798 w 9906000"/>
              <a:gd name="connsiteY2030" fmla="*/ 3180628 h 6858000"/>
              <a:gd name="connsiteX2031" fmla="*/ 7847381 w 9906000"/>
              <a:gd name="connsiteY2031" fmla="*/ 3341794 h 6858000"/>
              <a:gd name="connsiteX2032" fmla="*/ 7766798 w 9906000"/>
              <a:gd name="connsiteY2032" fmla="*/ 3502960 h 6858000"/>
              <a:gd name="connsiteX2033" fmla="*/ 7554059 w 9906000"/>
              <a:gd name="connsiteY2033" fmla="*/ 3502960 h 6858000"/>
              <a:gd name="connsiteX2034" fmla="*/ 7473477 w 9906000"/>
              <a:gd name="connsiteY2034" fmla="*/ 3341794 h 6858000"/>
              <a:gd name="connsiteX2035" fmla="*/ 6916668 w 9906000"/>
              <a:gd name="connsiteY2035" fmla="*/ 3180628 h 6858000"/>
              <a:gd name="connsiteX2036" fmla="*/ 7129409 w 9906000"/>
              <a:gd name="connsiteY2036" fmla="*/ 3180628 h 6858000"/>
              <a:gd name="connsiteX2037" fmla="*/ 7209992 w 9906000"/>
              <a:gd name="connsiteY2037" fmla="*/ 3341794 h 6858000"/>
              <a:gd name="connsiteX2038" fmla="*/ 7129409 w 9906000"/>
              <a:gd name="connsiteY2038" fmla="*/ 3502960 h 6858000"/>
              <a:gd name="connsiteX2039" fmla="*/ 6916668 w 9906000"/>
              <a:gd name="connsiteY2039" fmla="*/ 3502960 h 6858000"/>
              <a:gd name="connsiteX2040" fmla="*/ 6836085 w 9906000"/>
              <a:gd name="connsiteY2040" fmla="*/ 3341794 h 6858000"/>
              <a:gd name="connsiteX2041" fmla="*/ 6279272 w 9906000"/>
              <a:gd name="connsiteY2041" fmla="*/ 3180628 h 6858000"/>
              <a:gd name="connsiteX2042" fmla="*/ 6492011 w 9906000"/>
              <a:gd name="connsiteY2042" fmla="*/ 3180628 h 6858000"/>
              <a:gd name="connsiteX2043" fmla="*/ 6572594 w 9906000"/>
              <a:gd name="connsiteY2043" fmla="*/ 3341794 h 6858000"/>
              <a:gd name="connsiteX2044" fmla="*/ 6492011 w 9906000"/>
              <a:gd name="connsiteY2044" fmla="*/ 3502960 h 6858000"/>
              <a:gd name="connsiteX2045" fmla="*/ 6279272 w 9906000"/>
              <a:gd name="connsiteY2045" fmla="*/ 3502960 h 6858000"/>
              <a:gd name="connsiteX2046" fmla="*/ 6198690 w 9906000"/>
              <a:gd name="connsiteY2046" fmla="*/ 3341794 h 6858000"/>
              <a:gd name="connsiteX2047" fmla="*/ 5641878 w 9906000"/>
              <a:gd name="connsiteY2047" fmla="*/ 3180628 h 6858000"/>
              <a:gd name="connsiteX2048" fmla="*/ 5854617 w 9906000"/>
              <a:gd name="connsiteY2048" fmla="*/ 3180628 h 6858000"/>
              <a:gd name="connsiteX2049" fmla="*/ 5935200 w 9906000"/>
              <a:gd name="connsiteY2049" fmla="*/ 3341794 h 6858000"/>
              <a:gd name="connsiteX2050" fmla="*/ 5854617 w 9906000"/>
              <a:gd name="connsiteY2050" fmla="*/ 3502960 h 6858000"/>
              <a:gd name="connsiteX2051" fmla="*/ 5641878 w 9906000"/>
              <a:gd name="connsiteY2051" fmla="*/ 3502960 h 6858000"/>
              <a:gd name="connsiteX2052" fmla="*/ 5561295 w 9906000"/>
              <a:gd name="connsiteY2052" fmla="*/ 3341794 h 6858000"/>
              <a:gd name="connsiteX2053" fmla="*/ 5004484 w 9906000"/>
              <a:gd name="connsiteY2053" fmla="*/ 3180628 h 6858000"/>
              <a:gd name="connsiteX2054" fmla="*/ 5217222 w 9906000"/>
              <a:gd name="connsiteY2054" fmla="*/ 3180628 h 6858000"/>
              <a:gd name="connsiteX2055" fmla="*/ 5297806 w 9906000"/>
              <a:gd name="connsiteY2055" fmla="*/ 3341794 h 6858000"/>
              <a:gd name="connsiteX2056" fmla="*/ 5217222 w 9906000"/>
              <a:gd name="connsiteY2056" fmla="*/ 3502960 h 6858000"/>
              <a:gd name="connsiteX2057" fmla="*/ 5004484 w 9906000"/>
              <a:gd name="connsiteY2057" fmla="*/ 3502960 h 6858000"/>
              <a:gd name="connsiteX2058" fmla="*/ 4923901 w 9906000"/>
              <a:gd name="connsiteY2058" fmla="*/ 3341794 h 6858000"/>
              <a:gd name="connsiteX2059" fmla="*/ 9784942 w 9906000"/>
              <a:gd name="connsiteY2059" fmla="*/ 3005845 h 6858000"/>
              <a:gd name="connsiteX2060" fmla="*/ 9906000 w 9906000"/>
              <a:gd name="connsiteY2060" fmla="*/ 3005845 h 6858000"/>
              <a:gd name="connsiteX2061" fmla="*/ 9906000 w 9906000"/>
              <a:gd name="connsiteY2061" fmla="*/ 3328178 h 6858000"/>
              <a:gd name="connsiteX2062" fmla="*/ 9784942 w 9906000"/>
              <a:gd name="connsiteY2062" fmla="*/ 3328178 h 6858000"/>
              <a:gd name="connsiteX2063" fmla="*/ 9704359 w 9906000"/>
              <a:gd name="connsiteY2063" fmla="*/ 3167012 h 6858000"/>
              <a:gd name="connsiteX2064" fmla="*/ 9147546 w 9906000"/>
              <a:gd name="connsiteY2064" fmla="*/ 3005845 h 6858000"/>
              <a:gd name="connsiteX2065" fmla="*/ 9360285 w 9906000"/>
              <a:gd name="connsiteY2065" fmla="*/ 3005845 h 6858000"/>
              <a:gd name="connsiteX2066" fmla="*/ 9440869 w 9906000"/>
              <a:gd name="connsiteY2066" fmla="*/ 3167012 h 6858000"/>
              <a:gd name="connsiteX2067" fmla="*/ 9360285 w 9906000"/>
              <a:gd name="connsiteY2067" fmla="*/ 3328178 h 6858000"/>
              <a:gd name="connsiteX2068" fmla="*/ 9147546 w 9906000"/>
              <a:gd name="connsiteY2068" fmla="*/ 3328178 h 6858000"/>
              <a:gd name="connsiteX2069" fmla="*/ 9066964 w 9906000"/>
              <a:gd name="connsiteY2069" fmla="*/ 3167012 h 6858000"/>
              <a:gd name="connsiteX2070" fmla="*/ 8510152 w 9906000"/>
              <a:gd name="connsiteY2070" fmla="*/ 3005845 h 6858000"/>
              <a:gd name="connsiteX2071" fmla="*/ 8722891 w 9906000"/>
              <a:gd name="connsiteY2071" fmla="*/ 3005845 h 6858000"/>
              <a:gd name="connsiteX2072" fmla="*/ 8803473 w 9906000"/>
              <a:gd name="connsiteY2072" fmla="*/ 3167012 h 6858000"/>
              <a:gd name="connsiteX2073" fmla="*/ 8722891 w 9906000"/>
              <a:gd name="connsiteY2073" fmla="*/ 3328178 h 6858000"/>
              <a:gd name="connsiteX2074" fmla="*/ 8510152 w 9906000"/>
              <a:gd name="connsiteY2074" fmla="*/ 3328178 h 6858000"/>
              <a:gd name="connsiteX2075" fmla="*/ 8429568 w 9906000"/>
              <a:gd name="connsiteY2075" fmla="*/ 3167012 h 6858000"/>
              <a:gd name="connsiteX2076" fmla="*/ 7872757 w 9906000"/>
              <a:gd name="connsiteY2076" fmla="*/ 3005845 h 6858000"/>
              <a:gd name="connsiteX2077" fmla="*/ 8085495 w 9906000"/>
              <a:gd name="connsiteY2077" fmla="*/ 3005845 h 6858000"/>
              <a:gd name="connsiteX2078" fmla="*/ 8166079 w 9906000"/>
              <a:gd name="connsiteY2078" fmla="*/ 3167012 h 6858000"/>
              <a:gd name="connsiteX2079" fmla="*/ 8085495 w 9906000"/>
              <a:gd name="connsiteY2079" fmla="*/ 3328178 h 6858000"/>
              <a:gd name="connsiteX2080" fmla="*/ 7872757 w 9906000"/>
              <a:gd name="connsiteY2080" fmla="*/ 3328178 h 6858000"/>
              <a:gd name="connsiteX2081" fmla="*/ 7792174 w 9906000"/>
              <a:gd name="connsiteY2081" fmla="*/ 3167012 h 6858000"/>
              <a:gd name="connsiteX2082" fmla="*/ 7235368 w 9906000"/>
              <a:gd name="connsiteY2082" fmla="*/ 3005845 h 6858000"/>
              <a:gd name="connsiteX2083" fmla="*/ 7448106 w 9906000"/>
              <a:gd name="connsiteY2083" fmla="*/ 3005845 h 6858000"/>
              <a:gd name="connsiteX2084" fmla="*/ 7528683 w 9906000"/>
              <a:gd name="connsiteY2084" fmla="*/ 3167012 h 6858000"/>
              <a:gd name="connsiteX2085" fmla="*/ 7448106 w 9906000"/>
              <a:gd name="connsiteY2085" fmla="*/ 3328178 h 6858000"/>
              <a:gd name="connsiteX2086" fmla="*/ 7235368 w 9906000"/>
              <a:gd name="connsiteY2086" fmla="*/ 3328178 h 6858000"/>
              <a:gd name="connsiteX2087" fmla="*/ 7154784 w 9906000"/>
              <a:gd name="connsiteY2087" fmla="*/ 3167012 h 6858000"/>
              <a:gd name="connsiteX2088" fmla="*/ 6597970 w 9906000"/>
              <a:gd name="connsiteY2088" fmla="*/ 3005845 h 6858000"/>
              <a:gd name="connsiteX2089" fmla="*/ 6810709 w 9906000"/>
              <a:gd name="connsiteY2089" fmla="*/ 3005845 h 6858000"/>
              <a:gd name="connsiteX2090" fmla="*/ 6891293 w 9906000"/>
              <a:gd name="connsiteY2090" fmla="*/ 3167012 h 6858000"/>
              <a:gd name="connsiteX2091" fmla="*/ 6810709 w 9906000"/>
              <a:gd name="connsiteY2091" fmla="*/ 3328178 h 6858000"/>
              <a:gd name="connsiteX2092" fmla="*/ 6597970 w 9906000"/>
              <a:gd name="connsiteY2092" fmla="*/ 3328178 h 6858000"/>
              <a:gd name="connsiteX2093" fmla="*/ 6517387 w 9906000"/>
              <a:gd name="connsiteY2093" fmla="*/ 3167012 h 6858000"/>
              <a:gd name="connsiteX2094" fmla="*/ 5960576 w 9906000"/>
              <a:gd name="connsiteY2094" fmla="*/ 3005845 h 6858000"/>
              <a:gd name="connsiteX2095" fmla="*/ 6173314 w 9906000"/>
              <a:gd name="connsiteY2095" fmla="*/ 3005845 h 6858000"/>
              <a:gd name="connsiteX2096" fmla="*/ 6253897 w 9906000"/>
              <a:gd name="connsiteY2096" fmla="*/ 3167012 h 6858000"/>
              <a:gd name="connsiteX2097" fmla="*/ 6173314 w 9906000"/>
              <a:gd name="connsiteY2097" fmla="*/ 3328178 h 6858000"/>
              <a:gd name="connsiteX2098" fmla="*/ 5960576 w 9906000"/>
              <a:gd name="connsiteY2098" fmla="*/ 3328178 h 6858000"/>
              <a:gd name="connsiteX2099" fmla="*/ 5879993 w 9906000"/>
              <a:gd name="connsiteY2099" fmla="*/ 3167012 h 6858000"/>
              <a:gd name="connsiteX2100" fmla="*/ 5323181 w 9906000"/>
              <a:gd name="connsiteY2100" fmla="*/ 3005845 h 6858000"/>
              <a:gd name="connsiteX2101" fmla="*/ 5535919 w 9906000"/>
              <a:gd name="connsiteY2101" fmla="*/ 3005845 h 6858000"/>
              <a:gd name="connsiteX2102" fmla="*/ 5616502 w 9906000"/>
              <a:gd name="connsiteY2102" fmla="*/ 3167012 h 6858000"/>
              <a:gd name="connsiteX2103" fmla="*/ 5535919 w 9906000"/>
              <a:gd name="connsiteY2103" fmla="*/ 3328178 h 6858000"/>
              <a:gd name="connsiteX2104" fmla="*/ 5323181 w 9906000"/>
              <a:gd name="connsiteY2104" fmla="*/ 3328178 h 6858000"/>
              <a:gd name="connsiteX2105" fmla="*/ 5242598 w 9906000"/>
              <a:gd name="connsiteY2105" fmla="*/ 3167012 h 6858000"/>
              <a:gd name="connsiteX2106" fmla="*/ 4688778 w 9906000"/>
              <a:gd name="connsiteY2106" fmla="*/ 3005845 h 6858000"/>
              <a:gd name="connsiteX2107" fmla="*/ 4901516 w 9906000"/>
              <a:gd name="connsiteY2107" fmla="*/ 3005845 h 6858000"/>
              <a:gd name="connsiteX2108" fmla="*/ 4982100 w 9906000"/>
              <a:gd name="connsiteY2108" fmla="*/ 3167012 h 6858000"/>
              <a:gd name="connsiteX2109" fmla="*/ 4901516 w 9906000"/>
              <a:gd name="connsiteY2109" fmla="*/ 3328178 h 6858000"/>
              <a:gd name="connsiteX2110" fmla="*/ 4688778 w 9906000"/>
              <a:gd name="connsiteY2110" fmla="*/ 3328178 h 6858000"/>
              <a:gd name="connsiteX2111" fmla="*/ 4608195 w 9906000"/>
              <a:gd name="connsiteY2111" fmla="*/ 3167012 h 6858000"/>
              <a:gd name="connsiteX2112" fmla="*/ 4051383 w 9906000"/>
              <a:gd name="connsiteY2112" fmla="*/ 3005845 h 6858000"/>
              <a:gd name="connsiteX2113" fmla="*/ 4264121 w 9906000"/>
              <a:gd name="connsiteY2113" fmla="*/ 3005845 h 6858000"/>
              <a:gd name="connsiteX2114" fmla="*/ 4344704 w 9906000"/>
              <a:gd name="connsiteY2114" fmla="*/ 3167012 h 6858000"/>
              <a:gd name="connsiteX2115" fmla="*/ 4264121 w 9906000"/>
              <a:gd name="connsiteY2115" fmla="*/ 3328178 h 6858000"/>
              <a:gd name="connsiteX2116" fmla="*/ 4051383 w 9906000"/>
              <a:gd name="connsiteY2116" fmla="*/ 3328178 h 6858000"/>
              <a:gd name="connsiteX2117" fmla="*/ 3970800 w 9906000"/>
              <a:gd name="connsiteY2117" fmla="*/ 3167012 h 6858000"/>
              <a:gd name="connsiteX2118" fmla="*/ 3413988 w 9906000"/>
              <a:gd name="connsiteY2118" fmla="*/ 3005845 h 6858000"/>
              <a:gd name="connsiteX2119" fmla="*/ 3626727 w 9906000"/>
              <a:gd name="connsiteY2119" fmla="*/ 3005845 h 6858000"/>
              <a:gd name="connsiteX2120" fmla="*/ 3707310 w 9906000"/>
              <a:gd name="connsiteY2120" fmla="*/ 3167012 h 6858000"/>
              <a:gd name="connsiteX2121" fmla="*/ 3626727 w 9906000"/>
              <a:gd name="connsiteY2121" fmla="*/ 3328178 h 6858000"/>
              <a:gd name="connsiteX2122" fmla="*/ 3413988 w 9906000"/>
              <a:gd name="connsiteY2122" fmla="*/ 3328178 h 6858000"/>
              <a:gd name="connsiteX2123" fmla="*/ 3333405 w 9906000"/>
              <a:gd name="connsiteY2123" fmla="*/ 3167012 h 6858000"/>
              <a:gd name="connsiteX2124" fmla="*/ 2776593 w 9906000"/>
              <a:gd name="connsiteY2124" fmla="*/ 3005845 h 6858000"/>
              <a:gd name="connsiteX2125" fmla="*/ 2989332 w 9906000"/>
              <a:gd name="connsiteY2125" fmla="*/ 3005845 h 6858000"/>
              <a:gd name="connsiteX2126" fmla="*/ 3069914 w 9906000"/>
              <a:gd name="connsiteY2126" fmla="*/ 3167012 h 6858000"/>
              <a:gd name="connsiteX2127" fmla="*/ 2989332 w 9906000"/>
              <a:gd name="connsiteY2127" fmla="*/ 3328178 h 6858000"/>
              <a:gd name="connsiteX2128" fmla="*/ 2776593 w 9906000"/>
              <a:gd name="connsiteY2128" fmla="*/ 3328178 h 6858000"/>
              <a:gd name="connsiteX2129" fmla="*/ 2696010 w 9906000"/>
              <a:gd name="connsiteY2129" fmla="*/ 3167012 h 6858000"/>
              <a:gd name="connsiteX2130" fmla="*/ 2139204 w 9906000"/>
              <a:gd name="connsiteY2130" fmla="*/ 3005845 h 6858000"/>
              <a:gd name="connsiteX2131" fmla="*/ 2351941 w 9906000"/>
              <a:gd name="connsiteY2131" fmla="*/ 3005845 h 6858000"/>
              <a:gd name="connsiteX2132" fmla="*/ 2432520 w 9906000"/>
              <a:gd name="connsiteY2132" fmla="*/ 3167012 h 6858000"/>
              <a:gd name="connsiteX2133" fmla="*/ 2351941 w 9906000"/>
              <a:gd name="connsiteY2133" fmla="*/ 3328178 h 6858000"/>
              <a:gd name="connsiteX2134" fmla="*/ 2139204 w 9906000"/>
              <a:gd name="connsiteY2134" fmla="*/ 3328178 h 6858000"/>
              <a:gd name="connsiteX2135" fmla="*/ 2058620 w 9906000"/>
              <a:gd name="connsiteY2135" fmla="*/ 3167012 h 6858000"/>
              <a:gd name="connsiteX2136" fmla="*/ 1501806 w 9906000"/>
              <a:gd name="connsiteY2136" fmla="*/ 3005845 h 6858000"/>
              <a:gd name="connsiteX2137" fmla="*/ 1714546 w 9906000"/>
              <a:gd name="connsiteY2137" fmla="*/ 3005845 h 6858000"/>
              <a:gd name="connsiteX2138" fmla="*/ 1795129 w 9906000"/>
              <a:gd name="connsiteY2138" fmla="*/ 3167012 h 6858000"/>
              <a:gd name="connsiteX2139" fmla="*/ 1714546 w 9906000"/>
              <a:gd name="connsiteY2139" fmla="*/ 3328178 h 6858000"/>
              <a:gd name="connsiteX2140" fmla="*/ 1501806 w 9906000"/>
              <a:gd name="connsiteY2140" fmla="*/ 3328178 h 6858000"/>
              <a:gd name="connsiteX2141" fmla="*/ 1421223 w 9906000"/>
              <a:gd name="connsiteY2141" fmla="*/ 3167012 h 6858000"/>
              <a:gd name="connsiteX2142" fmla="*/ 864412 w 9906000"/>
              <a:gd name="connsiteY2142" fmla="*/ 3005845 h 6858000"/>
              <a:gd name="connsiteX2143" fmla="*/ 1077150 w 9906000"/>
              <a:gd name="connsiteY2143" fmla="*/ 3005845 h 6858000"/>
              <a:gd name="connsiteX2144" fmla="*/ 1157733 w 9906000"/>
              <a:gd name="connsiteY2144" fmla="*/ 3167012 h 6858000"/>
              <a:gd name="connsiteX2145" fmla="*/ 1077150 w 9906000"/>
              <a:gd name="connsiteY2145" fmla="*/ 3328178 h 6858000"/>
              <a:gd name="connsiteX2146" fmla="*/ 864412 w 9906000"/>
              <a:gd name="connsiteY2146" fmla="*/ 3328178 h 6858000"/>
              <a:gd name="connsiteX2147" fmla="*/ 783829 w 9906000"/>
              <a:gd name="connsiteY2147" fmla="*/ 3167012 h 6858000"/>
              <a:gd name="connsiteX2148" fmla="*/ 227017 w 9906000"/>
              <a:gd name="connsiteY2148" fmla="*/ 3005845 h 6858000"/>
              <a:gd name="connsiteX2149" fmla="*/ 439756 w 9906000"/>
              <a:gd name="connsiteY2149" fmla="*/ 3005845 h 6858000"/>
              <a:gd name="connsiteX2150" fmla="*/ 520339 w 9906000"/>
              <a:gd name="connsiteY2150" fmla="*/ 3167012 h 6858000"/>
              <a:gd name="connsiteX2151" fmla="*/ 439756 w 9906000"/>
              <a:gd name="connsiteY2151" fmla="*/ 3328178 h 6858000"/>
              <a:gd name="connsiteX2152" fmla="*/ 227017 w 9906000"/>
              <a:gd name="connsiteY2152" fmla="*/ 3328178 h 6858000"/>
              <a:gd name="connsiteX2153" fmla="*/ 146434 w 9906000"/>
              <a:gd name="connsiteY2153" fmla="*/ 3167012 h 6858000"/>
              <a:gd name="connsiteX2154" fmla="*/ 9466245 w 9906000"/>
              <a:gd name="connsiteY2154" fmla="*/ 2831063 h 6858000"/>
              <a:gd name="connsiteX2155" fmla="*/ 9678983 w 9906000"/>
              <a:gd name="connsiteY2155" fmla="*/ 2831063 h 6858000"/>
              <a:gd name="connsiteX2156" fmla="*/ 9759566 w 9906000"/>
              <a:gd name="connsiteY2156" fmla="*/ 2992229 h 6858000"/>
              <a:gd name="connsiteX2157" fmla="*/ 9678983 w 9906000"/>
              <a:gd name="connsiteY2157" fmla="*/ 3153395 h 6858000"/>
              <a:gd name="connsiteX2158" fmla="*/ 9466245 w 9906000"/>
              <a:gd name="connsiteY2158" fmla="*/ 3153395 h 6858000"/>
              <a:gd name="connsiteX2159" fmla="*/ 9385661 w 9906000"/>
              <a:gd name="connsiteY2159" fmla="*/ 2992229 h 6858000"/>
              <a:gd name="connsiteX2160" fmla="*/ 8828849 w 9906000"/>
              <a:gd name="connsiteY2160" fmla="*/ 2831063 h 6858000"/>
              <a:gd name="connsiteX2161" fmla="*/ 9041588 w 9906000"/>
              <a:gd name="connsiteY2161" fmla="*/ 2831063 h 6858000"/>
              <a:gd name="connsiteX2162" fmla="*/ 9122170 w 9906000"/>
              <a:gd name="connsiteY2162" fmla="*/ 2992229 h 6858000"/>
              <a:gd name="connsiteX2163" fmla="*/ 9041588 w 9906000"/>
              <a:gd name="connsiteY2163" fmla="*/ 3153395 h 6858000"/>
              <a:gd name="connsiteX2164" fmla="*/ 8828849 w 9906000"/>
              <a:gd name="connsiteY2164" fmla="*/ 3153395 h 6858000"/>
              <a:gd name="connsiteX2165" fmla="*/ 8748266 w 9906000"/>
              <a:gd name="connsiteY2165" fmla="*/ 2992229 h 6858000"/>
              <a:gd name="connsiteX2166" fmla="*/ 8191454 w 9906000"/>
              <a:gd name="connsiteY2166" fmla="*/ 2831063 h 6858000"/>
              <a:gd name="connsiteX2167" fmla="*/ 8404192 w 9906000"/>
              <a:gd name="connsiteY2167" fmla="*/ 2831063 h 6858000"/>
              <a:gd name="connsiteX2168" fmla="*/ 8484776 w 9906000"/>
              <a:gd name="connsiteY2168" fmla="*/ 2992229 h 6858000"/>
              <a:gd name="connsiteX2169" fmla="*/ 8404192 w 9906000"/>
              <a:gd name="connsiteY2169" fmla="*/ 3153395 h 6858000"/>
              <a:gd name="connsiteX2170" fmla="*/ 8191454 w 9906000"/>
              <a:gd name="connsiteY2170" fmla="*/ 3153395 h 6858000"/>
              <a:gd name="connsiteX2171" fmla="*/ 8110871 w 9906000"/>
              <a:gd name="connsiteY2171" fmla="*/ 2992229 h 6858000"/>
              <a:gd name="connsiteX2172" fmla="*/ 7554059 w 9906000"/>
              <a:gd name="connsiteY2172" fmla="*/ 2831063 h 6858000"/>
              <a:gd name="connsiteX2173" fmla="*/ 7766798 w 9906000"/>
              <a:gd name="connsiteY2173" fmla="*/ 2831063 h 6858000"/>
              <a:gd name="connsiteX2174" fmla="*/ 7847381 w 9906000"/>
              <a:gd name="connsiteY2174" fmla="*/ 2992229 h 6858000"/>
              <a:gd name="connsiteX2175" fmla="*/ 7766798 w 9906000"/>
              <a:gd name="connsiteY2175" fmla="*/ 3153395 h 6858000"/>
              <a:gd name="connsiteX2176" fmla="*/ 7554059 w 9906000"/>
              <a:gd name="connsiteY2176" fmla="*/ 3153395 h 6858000"/>
              <a:gd name="connsiteX2177" fmla="*/ 7473478 w 9906000"/>
              <a:gd name="connsiteY2177" fmla="*/ 2992229 h 6858000"/>
              <a:gd name="connsiteX2178" fmla="*/ 6916669 w 9906000"/>
              <a:gd name="connsiteY2178" fmla="*/ 2831063 h 6858000"/>
              <a:gd name="connsiteX2179" fmla="*/ 7129409 w 9906000"/>
              <a:gd name="connsiteY2179" fmla="*/ 2831063 h 6858000"/>
              <a:gd name="connsiteX2180" fmla="*/ 7209993 w 9906000"/>
              <a:gd name="connsiteY2180" fmla="*/ 2992229 h 6858000"/>
              <a:gd name="connsiteX2181" fmla="*/ 7129409 w 9906000"/>
              <a:gd name="connsiteY2181" fmla="*/ 3153395 h 6858000"/>
              <a:gd name="connsiteX2182" fmla="*/ 6916669 w 9906000"/>
              <a:gd name="connsiteY2182" fmla="*/ 3153395 h 6858000"/>
              <a:gd name="connsiteX2183" fmla="*/ 6836086 w 9906000"/>
              <a:gd name="connsiteY2183" fmla="*/ 2992229 h 6858000"/>
              <a:gd name="connsiteX2184" fmla="*/ 6279273 w 9906000"/>
              <a:gd name="connsiteY2184" fmla="*/ 2831063 h 6858000"/>
              <a:gd name="connsiteX2185" fmla="*/ 6492012 w 9906000"/>
              <a:gd name="connsiteY2185" fmla="*/ 2831063 h 6858000"/>
              <a:gd name="connsiteX2186" fmla="*/ 6572595 w 9906000"/>
              <a:gd name="connsiteY2186" fmla="*/ 2992229 h 6858000"/>
              <a:gd name="connsiteX2187" fmla="*/ 6492012 w 9906000"/>
              <a:gd name="connsiteY2187" fmla="*/ 3153395 h 6858000"/>
              <a:gd name="connsiteX2188" fmla="*/ 6279273 w 9906000"/>
              <a:gd name="connsiteY2188" fmla="*/ 3153395 h 6858000"/>
              <a:gd name="connsiteX2189" fmla="*/ 6198690 w 9906000"/>
              <a:gd name="connsiteY2189" fmla="*/ 2992229 h 6858000"/>
              <a:gd name="connsiteX2190" fmla="*/ 5641879 w 9906000"/>
              <a:gd name="connsiteY2190" fmla="*/ 2831063 h 6858000"/>
              <a:gd name="connsiteX2191" fmla="*/ 5854618 w 9906000"/>
              <a:gd name="connsiteY2191" fmla="*/ 2831063 h 6858000"/>
              <a:gd name="connsiteX2192" fmla="*/ 5935200 w 9906000"/>
              <a:gd name="connsiteY2192" fmla="*/ 2992229 h 6858000"/>
              <a:gd name="connsiteX2193" fmla="*/ 5854618 w 9906000"/>
              <a:gd name="connsiteY2193" fmla="*/ 3153395 h 6858000"/>
              <a:gd name="connsiteX2194" fmla="*/ 5641879 w 9906000"/>
              <a:gd name="connsiteY2194" fmla="*/ 3153395 h 6858000"/>
              <a:gd name="connsiteX2195" fmla="*/ 5561296 w 9906000"/>
              <a:gd name="connsiteY2195" fmla="*/ 2992229 h 6858000"/>
              <a:gd name="connsiteX2196" fmla="*/ 5004484 w 9906000"/>
              <a:gd name="connsiteY2196" fmla="*/ 2831063 h 6858000"/>
              <a:gd name="connsiteX2197" fmla="*/ 5217223 w 9906000"/>
              <a:gd name="connsiteY2197" fmla="*/ 2831063 h 6858000"/>
              <a:gd name="connsiteX2198" fmla="*/ 5297806 w 9906000"/>
              <a:gd name="connsiteY2198" fmla="*/ 2992229 h 6858000"/>
              <a:gd name="connsiteX2199" fmla="*/ 5217223 w 9906000"/>
              <a:gd name="connsiteY2199" fmla="*/ 3153395 h 6858000"/>
              <a:gd name="connsiteX2200" fmla="*/ 5004484 w 9906000"/>
              <a:gd name="connsiteY2200" fmla="*/ 3153395 h 6858000"/>
              <a:gd name="connsiteX2201" fmla="*/ 4923901 w 9906000"/>
              <a:gd name="connsiteY2201" fmla="*/ 2992229 h 6858000"/>
              <a:gd name="connsiteX2202" fmla="*/ 4370080 w 9906000"/>
              <a:gd name="connsiteY2202" fmla="*/ 2831063 h 6858000"/>
              <a:gd name="connsiteX2203" fmla="*/ 4582819 w 9906000"/>
              <a:gd name="connsiteY2203" fmla="*/ 2831063 h 6858000"/>
              <a:gd name="connsiteX2204" fmla="*/ 4663402 w 9906000"/>
              <a:gd name="connsiteY2204" fmla="*/ 2992229 h 6858000"/>
              <a:gd name="connsiteX2205" fmla="*/ 4582819 w 9906000"/>
              <a:gd name="connsiteY2205" fmla="*/ 3153395 h 6858000"/>
              <a:gd name="connsiteX2206" fmla="*/ 4370080 w 9906000"/>
              <a:gd name="connsiteY2206" fmla="*/ 3153395 h 6858000"/>
              <a:gd name="connsiteX2207" fmla="*/ 4289497 w 9906000"/>
              <a:gd name="connsiteY2207" fmla="*/ 2992229 h 6858000"/>
              <a:gd name="connsiteX2208" fmla="*/ 3732685 w 9906000"/>
              <a:gd name="connsiteY2208" fmla="*/ 2831063 h 6858000"/>
              <a:gd name="connsiteX2209" fmla="*/ 3945424 w 9906000"/>
              <a:gd name="connsiteY2209" fmla="*/ 2831063 h 6858000"/>
              <a:gd name="connsiteX2210" fmla="*/ 4026007 w 9906000"/>
              <a:gd name="connsiteY2210" fmla="*/ 2992229 h 6858000"/>
              <a:gd name="connsiteX2211" fmla="*/ 3945424 w 9906000"/>
              <a:gd name="connsiteY2211" fmla="*/ 3153395 h 6858000"/>
              <a:gd name="connsiteX2212" fmla="*/ 3732685 w 9906000"/>
              <a:gd name="connsiteY2212" fmla="*/ 3153395 h 6858000"/>
              <a:gd name="connsiteX2213" fmla="*/ 3652102 w 9906000"/>
              <a:gd name="connsiteY2213" fmla="*/ 2992229 h 6858000"/>
              <a:gd name="connsiteX2214" fmla="*/ 3095290 w 9906000"/>
              <a:gd name="connsiteY2214" fmla="*/ 2831063 h 6858000"/>
              <a:gd name="connsiteX2215" fmla="*/ 3308029 w 9906000"/>
              <a:gd name="connsiteY2215" fmla="*/ 2831063 h 6858000"/>
              <a:gd name="connsiteX2216" fmla="*/ 3388612 w 9906000"/>
              <a:gd name="connsiteY2216" fmla="*/ 2992229 h 6858000"/>
              <a:gd name="connsiteX2217" fmla="*/ 3308029 w 9906000"/>
              <a:gd name="connsiteY2217" fmla="*/ 3153395 h 6858000"/>
              <a:gd name="connsiteX2218" fmla="*/ 3095290 w 9906000"/>
              <a:gd name="connsiteY2218" fmla="*/ 3153395 h 6858000"/>
              <a:gd name="connsiteX2219" fmla="*/ 3014707 w 9906000"/>
              <a:gd name="connsiteY2219" fmla="*/ 2992229 h 6858000"/>
              <a:gd name="connsiteX2220" fmla="*/ 2457895 w 9906000"/>
              <a:gd name="connsiteY2220" fmla="*/ 2831063 h 6858000"/>
              <a:gd name="connsiteX2221" fmla="*/ 2670634 w 9906000"/>
              <a:gd name="connsiteY2221" fmla="*/ 2831063 h 6858000"/>
              <a:gd name="connsiteX2222" fmla="*/ 2751217 w 9906000"/>
              <a:gd name="connsiteY2222" fmla="*/ 2992229 h 6858000"/>
              <a:gd name="connsiteX2223" fmla="*/ 2670634 w 9906000"/>
              <a:gd name="connsiteY2223" fmla="*/ 3153395 h 6858000"/>
              <a:gd name="connsiteX2224" fmla="*/ 2457895 w 9906000"/>
              <a:gd name="connsiteY2224" fmla="*/ 3153395 h 6858000"/>
              <a:gd name="connsiteX2225" fmla="*/ 2377314 w 9906000"/>
              <a:gd name="connsiteY2225" fmla="*/ 2992229 h 6858000"/>
              <a:gd name="connsiteX2226" fmla="*/ 1820505 w 9906000"/>
              <a:gd name="connsiteY2226" fmla="*/ 2831063 h 6858000"/>
              <a:gd name="connsiteX2227" fmla="*/ 2033245 w 9906000"/>
              <a:gd name="connsiteY2227" fmla="*/ 2831063 h 6858000"/>
              <a:gd name="connsiteX2228" fmla="*/ 2113829 w 9906000"/>
              <a:gd name="connsiteY2228" fmla="*/ 2992229 h 6858000"/>
              <a:gd name="connsiteX2229" fmla="*/ 2033245 w 9906000"/>
              <a:gd name="connsiteY2229" fmla="*/ 3153395 h 6858000"/>
              <a:gd name="connsiteX2230" fmla="*/ 1820505 w 9906000"/>
              <a:gd name="connsiteY2230" fmla="*/ 3153395 h 6858000"/>
              <a:gd name="connsiteX2231" fmla="*/ 1739922 w 9906000"/>
              <a:gd name="connsiteY2231" fmla="*/ 2992229 h 6858000"/>
              <a:gd name="connsiteX2232" fmla="*/ 1183109 w 9906000"/>
              <a:gd name="connsiteY2232" fmla="*/ 2831063 h 6858000"/>
              <a:gd name="connsiteX2233" fmla="*/ 1395848 w 9906000"/>
              <a:gd name="connsiteY2233" fmla="*/ 2831063 h 6858000"/>
              <a:gd name="connsiteX2234" fmla="*/ 1476431 w 9906000"/>
              <a:gd name="connsiteY2234" fmla="*/ 2992229 h 6858000"/>
              <a:gd name="connsiteX2235" fmla="*/ 1395848 w 9906000"/>
              <a:gd name="connsiteY2235" fmla="*/ 3153395 h 6858000"/>
              <a:gd name="connsiteX2236" fmla="*/ 1183109 w 9906000"/>
              <a:gd name="connsiteY2236" fmla="*/ 3153395 h 6858000"/>
              <a:gd name="connsiteX2237" fmla="*/ 1102526 w 9906000"/>
              <a:gd name="connsiteY2237" fmla="*/ 2992229 h 6858000"/>
              <a:gd name="connsiteX2238" fmla="*/ 545715 w 9906000"/>
              <a:gd name="connsiteY2238" fmla="*/ 2831063 h 6858000"/>
              <a:gd name="connsiteX2239" fmla="*/ 758454 w 9906000"/>
              <a:gd name="connsiteY2239" fmla="*/ 2831063 h 6858000"/>
              <a:gd name="connsiteX2240" fmla="*/ 839037 w 9906000"/>
              <a:gd name="connsiteY2240" fmla="*/ 2992229 h 6858000"/>
              <a:gd name="connsiteX2241" fmla="*/ 758454 w 9906000"/>
              <a:gd name="connsiteY2241" fmla="*/ 3153395 h 6858000"/>
              <a:gd name="connsiteX2242" fmla="*/ 545715 w 9906000"/>
              <a:gd name="connsiteY2242" fmla="*/ 3153395 h 6858000"/>
              <a:gd name="connsiteX2243" fmla="*/ 465132 w 9906000"/>
              <a:gd name="connsiteY2243" fmla="*/ 2992229 h 6858000"/>
              <a:gd name="connsiteX2244" fmla="*/ 0 w 9906000"/>
              <a:gd name="connsiteY2244" fmla="*/ 2831063 h 6858000"/>
              <a:gd name="connsiteX2245" fmla="*/ 121059 w 9906000"/>
              <a:gd name="connsiteY2245" fmla="*/ 2831063 h 6858000"/>
              <a:gd name="connsiteX2246" fmla="*/ 201642 w 9906000"/>
              <a:gd name="connsiteY2246" fmla="*/ 2992229 h 6858000"/>
              <a:gd name="connsiteX2247" fmla="*/ 121059 w 9906000"/>
              <a:gd name="connsiteY2247" fmla="*/ 3153395 h 6858000"/>
              <a:gd name="connsiteX2248" fmla="*/ 0 w 9906000"/>
              <a:gd name="connsiteY2248" fmla="*/ 3153395 h 6858000"/>
              <a:gd name="connsiteX2249" fmla="*/ 9784942 w 9906000"/>
              <a:gd name="connsiteY2249" fmla="*/ 2656280 h 6858000"/>
              <a:gd name="connsiteX2250" fmla="*/ 9906000 w 9906000"/>
              <a:gd name="connsiteY2250" fmla="*/ 2656280 h 6858000"/>
              <a:gd name="connsiteX2251" fmla="*/ 9906000 w 9906000"/>
              <a:gd name="connsiteY2251" fmla="*/ 2978612 h 6858000"/>
              <a:gd name="connsiteX2252" fmla="*/ 9784942 w 9906000"/>
              <a:gd name="connsiteY2252" fmla="*/ 2978612 h 6858000"/>
              <a:gd name="connsiteX2253" fmla="*/ 9704359 w 9906000"/>
              <a:gd name="connsiteY2253" fmla="*/ 2817446 h 6858000"/>
              <a:gd name="connsiteX2254" fmla="*/ 9147546 w 9906000"/>
              <a:gd name="connsiteY2254" fmla="*/ 2656280 h 6858000"/>
              <a:gd name="connsiteX2255" fmla="*/ 9360285 w 9906000"/>
              <a:gd name="connsiteY2255" fmla="*/ 2656280 h 6858000"/>
              <a:gd name="connsiteX2256" fmla="*/ 9440869 w 9906000"/>
              <a:gd name="connsiteY2256" fmla="*/ 2817446 h 6858000"/>
              <a:gd name="connsiteX2257" fmla="*/ 9360285 w 9906000"/>
              <a:gd name="connsiteY2257" fmla="*/ 2978612 h 6858000"/>
              <a:gd name="connsiteX2258" fmla="*/ 9147546 w 9906000"/>
              <a:gd name="connsiteY2258" fmla="*/ 2978612 h 6858000"/>
              <a:gd name="connsiteX2259" fmla="*/ 9066964 w 9906000"/>
              <a:gd name="connsiteY2259" fmla="*/ 2817446 h 6858000"/>
              <a:gd name="connsiteX2260" fmla="*/ 8510152 w 9906000"/>
              <a:gd name="connsiteY2260" fmla="*/ 2656280 h 6858000"/>
              <a:gd name="connsiteX2261" fmla="*/ 8722891 w 9906000"/>
              <a:gd name="connsiteY2261" fmla="*/ 2656280 h 6858000"/>
              <a:gd name="connsiteX2262" fmla="*/ 8803473 w 9906000"/>
              <a:gd name="connsiteY2262" fmla="*/ 2817446 h 6858000"/>
              <a:gd name="connsiteX2263" fmla="*/ 8722891 w 9906000"/>
              <a:gd name="connsiteY2263" fmla="*/ 2978612 h 6858000"/>
              <a:gd name="connsiteX2264" fmla="*/ 8510152 w 9906000"/>
              <a:gd name="connsiteY2264" fmla="*/ 2978612 h 6858000"/>
              <a:gd name="connsiteX2265" fmla="*/ 8429568 w 9906000"/>
              <a:gd name="connsiteY2265" fmla="*/ 2817446 h 6858000"/>
              <a:gd name="connsiteX2266" fmla="*/ 7872757 w 9906000"/>
              <a:gd name="connsiteY2266" fmla="*/ 2656280 h 6858000"/>
              <a:gd name="connsiteX2267" fmla="*/ 8085495 w 9906000"/>
              <a:gd name="connsiteY2267" fmla="*/ 2656280 h 6858000"/>
              <a:gd name="connsiteX2268" fmla="*/ 8166079 w 9906000"/>
              <a:gd name="connsiteY2268" fmla="*/ 2817446 h 6858000"/>
              <a:gd name="connsiteX2269" fmla="*/ 8085495 w 9906000"/>
              <a:gd name="connsiteY2269" fmla="*/ 2978612 h 6858000"/>
              <a:gd name="connsiteX2270" fmla="*/ 7872757 w 9906000"/>
              <a:gd name="connsiteY2270" fmla="*/ 2978612 h 6858000"/>
              <a:gd name="connsiteX2271" fmla="*/ 7792174 w 9906000"/>
              <a:gd name="connsiteY2271" fmla="*/ 2817446 h 6858000"/>
              <a:gd name="connsiteX2272" fmla="*/ 7235368 w 9906000"/>
              <a:gd name="connsiteY2272" fmla="*/ 2656280 h 6858000"/>
              <a:gd name="connsiteX2273" fmla="*/ 7448107 w 9906000"/>
              <a:gd name="connsiteY2273" fmla="*/ 2656280 h 6858000"/>
              <a:gd name="connsiteX2274" fmla="*/ 7528683 w 9906000"/>
              <a:gd name="connsiteY2274" fmla="*/ 2817446 h 6858000"/>
              <a:gd name="connsiteX2275" fmla="*/ 7448107 w 9906000"/>
              <a:gd name="connsiteY2275" fmla="*/ 2978612 h 6858000"/>
              <a:gd name="connsiteX2276" fmla="*/ 7235368 w 9906000"/>
              <a:gd name="connsiteY2276" fmla="*/ 2978612 h 6858000"/>
              <a:gd name="connsiteX2277" fmla="*/ 7154785 w 9906000"/>
              <a:gd name="connsiteY2277" fmla="*/ 2817446 h 6858000"/>
              <a:gd name="connsiteX2278" fmla="*/ 6597971 w 9906000"/>
              <a:gd name="connsiteY2278" fmla="*/ 2656280 h 6858000"/>
              <a:gd name="connsiteX2279" fmla="*/ 6810710 w 9906000"/>
              <a:gd name="connsiteY2279" fmla="*/ 2656280 h 6858000"/>
              <a:gd name="connsiteX2280" fmla="*/ 6891294 w 9906000"/>
              <a:gd name="connsiteY2280" fmla="*/ 2817446 h 6858000"/>
              <a:gd name="connsiteX2281" fmla="*/ 6810710 w 9906000"/>
              <a:gd name="connsiteY2281" fmla="*/ 2978612 h 6858000"/>
              <a:gd name="connsiteX2282" fmla="*/ 6597971 w 9906000"/>
              <a:gd name="connsiteY2282" fmla="*/ 2978612 h 6858000"/>
              <a:gd name="connsiteX2283" fmla="*/ 6517387 w 9906000"/>
              <a:gd name="connsiteY2283" fmla="*/ 2817446 h 6858000"/>
              <a:gd name="connsiteX2284" fmla="*/ 5960576 w 9906000"/>
              <a:gd name="connsiteY2284" fmla="*/ 2656280 h 6858000"/>
              <a:gd name="connsiteX2285" fmla="*/ 6173315 w 9906000"/>
              <a:gd name="connsiteY2285" fmla="*/ 2656280 h 6858000"/>
              <a:gd name="connsiteX2286" fmla="*/ 6253897 w 9906000"/>
              <a:gd name="connsiteY2286" fmla="*/ 2817446 h 6858000"/>
              <a:gd name="connsiteX2287" fmla="*/ 6173315 w 9906000"/>
              <a:gd name="connsiteY2287" fmla="*/ 2978612 h 6858000"/>
              <a:gd name="connsiteX2288" fmla="*/ 5960576 w 9906000"/>
              <a:gd name="connsiteY2288" fmla="*/ 2978612 h 6858000"/>
              <a:gd name="connsiteX2289" fmla="*/ 5879993 w 9906000"/>
              <a:gd name="connsiteY2289" fmla="*/ 2817446 h 6858000"/>
              <a:gd name="connsiteX2290" fmla="*/ 5323182 w 9906000"/>
              <a:gd name="connsiteY2290" fmla="*/ 2656280 h 6858000"/>
              <a:gd name="connsiteX2291" fmla="*/ 5535920 w 9906000"/>
              <a:gd name="connsiteY2291" fmla="*/ 2656280 h 6858000"/>
              <a:gd name="connsiteX2292" fmla="*/ 5616503 w 9906000"/>
              <a:gd name="connsiteY2292" fmla="*/ 2817446 h 6858000"/>
              <a:gd name="connsiteX2293" fmla="*/ 5535920 w 9906000"/>
              <a:gd name="connsiteY2293" fmla="*/ 2978612 h 6858000"/>
              <a:gd name="connsiteX2294" fmla="*/ 5323182 w 9906000"/>
              <a:gd name="connsiteY2294" fmla="*/ 2978612 h 6858000"/>
              <a:gd name="connsiteX2295" fmla="*/ 5242598 w 9906000"/>
              <a:gd name="connsiteY2295" fmla="*/ 2817446 h 6858000"/>
              <a:gd name="connsiteX2296" fmla="*/ 4688778 w 9906000"/>
              <a:gd name="connsiteY2296" fmla="*/ 2656280 h 6858000"/>
              <a:gd name="connsiteX2297" fmla="*/ 4901516 w 9906000"/>
              <a:gd name="connsiteY2297" fmla="*/ 2656280 h 6858000"/>
              <a:gd name="connsiteX2298" fmla="*/ 4982100 w 9906000"/>
              <a:gd name="connsiteY2298" fmla="*/ 2817446 h 6858000"/>
              <a:gd name="connsiteX2299" fmla="*/ 4901516 w 9906000"/>
              <a:gd name="connsiteY2299" fmla="*/ 2978612 h 6858000"/>
              <a:gd name="connsiteX2300" fmla="*/ 4688778 w 9906000"/>
              <a:gd name="connsiteY2300" fmla="*/ 2978612 h 6858000"/>
              <a:gd name="connsiteX2301" fmla="*/ 4608195 w 9906000"/>
              <a:gd name="connsiteY2301" fmla="*/ 2817446 h 6858000"/>
              <a:gd name="connsiteX2302" fmla="*/ 4051383 w 9906000"/>
              <a:gd name="connsiteY2302" fmla="*/ 2656280 h 6858000"/>
              <a:gd name="connsiteX2303" fmla="*/ 4264121 w 9906000"/>
              <a:gd name="connsiteY2303" fmla="*/ 2656280 h 6858000"/>
              <a:gd name="connsiteX2304" fmla="*/ 4344704 w 9906000"/>
              <a:gd name="connsiteY2304" fmla="*/ 2817446 h 6858000"/>
              <a:gd name="connsiteX2305" fmla="*/ 4264121 w 9906000"/>
              <a:gd name="connsiteY2305" fmla="*/ 2978612 h 6858000"/>
              <a:gd name="connsiteX2306" fmla="*/ 4051383 w 9906000"/>
              <a:gd name="connsiteY2306" fmla="*/ 2978612 h 6858000"/>
              <a:gd name="connsiteX2307" fmla="*/ 3970800 w 9906000"/>
              <a:gd name="connsiteY2307" fmla="*/ 2817446 h 6858000"/>
              <a:gd name="connsiteX2308" fmla="*/ 3413988 w 9906000"/>
              <a:gd name="connsiteY2308" fmla="*/ 2656280 h 6858000"/>
              <a:gd name="connsiteX2309" fmla="*/ 3626727 w 9906000"/>
              <a:gd name="connsiteY2309" fmla="*/ 2656280 h 6858000"/>
              <a:gd name="connsiteX2310" fmla="*/ 3707310 w 9906000"/>
              <a:gd name="connsiteY2310" fmla="*/ 2817446 h 6858000"/>
              <a:gd name="connsiteX2311" fmla="*/ 3626727 w 9906000"/>
              <a:gd name="connsiteY2311" fmla="*/ 2978612 h 6858000"/>
              <a:gd name="connsiteX2312" fmla="*/ 3413988 w 9906000"/>
              <a:gd name="connsiteY2312" fmla="*/ 2978612 h 6858000"/>
              <a:gd name="connsiteX2313" fmla="*/ 3333405 w 9906000"/>
              <a:gd name="connsiteY2313" fmla="*/ 2817446 h 6858000"/>
              <a:gd name="connsiteX2314" fmla="*/ 2776593 w 9906000"/>
              <a:gd name="connsiteY2314" fmla="*/ 2656280 h 6858000"/>
              <a:gd name="connsiteX2315" fmla="*/ 2989332 w 9906000"/>
              <a:gd name="connsiteY2315" fmla="*/ 2656280 h 6858000"/>
              <a:gd name="connsiteX2316" fmla="*/ 3069914 w 9906000"/>
              <a:gd name="connsiteY2316" fmla="*/ 2817446 h 6858000"/>
              <a:gd name="connsiteX2317" fmla="*/ 2989332 w 9906000"/>
              <a:gd name="connsiteY2317" fmla="*/ 2978612 h 6858000"/>
              <a:gd name="connsiteX2318" fmla="*/ 2776593 w 9906000"/>
              <a:gd name="connsiteY2318" fmla="*/ 2978612 h 6858000"/>
              <a:gd name="connsiteX2319" fmla="*/ 2696010 w 9906000"/>
              <a:gd name="connsiteY2319" fmla="*/ 2817446 h 6858000"/>
              <a:gd name="connsiteX2320" fmla="*/ 2139205 w 9906000"/>
              <a:gd name="connsiteY2320" fmla="*/ 2656280 h 6858000"/>
              <a:gd name="connsiteX2321" fmla="*/ 2351943 w 9906000"/>
              <a:gd name="connsiteY2321" fmla="*/ 2656280 h 6858000"/>
              <a:gd name="connsiteX2322" fmla="*/ 2432520 w 9906000"/>
              <a:gd name="connsiteY2322" fmla="*/ 2817446 h 6858000"/>
              <a:gd name="connsiteX2323" fmla="*/ 2351943 w 9906000"/>
              <a:gd name="connsiteY2323" fmla="*/ 2978612 h 6858000"/>
              <a:gd name="connsiteX2324" fmla="*/ 2139205 w 9906000"/>
              <a:gd name="connsiteY2324" fmla="*/ 2978612 h 6858000"/>
              <a:gd name="connsiteX2325" fmla="*/ 2058622 w 9906000"/>
              <a:gd name="connsiteY2325" fmla="*/ 2817446 h 6858000"/>
              <a:gd name="connsiteX2326" fmla="*/ 1501806 w 9906000"/>
              <a:gd name="connsiteY2326" fmla="*/ 2656280 h 6858000"/>
              <a:gd name="connsiteX2327" fmla="*/ 1714546 w 9906000"/>
              <a:gd name="connsiteY2327" fmla="*/ 2656280 h 6858000"/>
              <a:gd name="connsiteX2328" fmla="*/ 1795130 w 9906000"/>
              <a:gd name="connsiteY2328" fmla="*/ 2817446 h 6858000"/>
              <a:gd name="connsiteX2329" fmla="*/ 1714546 w 9906000"/>
              <a:gd name="connsiteY2329" fmla="*/ 2978612 h 6858000"/>
              <a:gd name="connsiteX2330" fmla="*/ 1501806 w 9906000"/>
              <a:gd name="connsiteY2330" fmla="*/ 2978612 h 6858000"/>
              <a:gd name="connsiteX2331" fmla="*/ 1421224 w 9906000"/>
              <a:gd name="connsiteY2331" fmla="*/ 2817446 h 6858000"/>
              <a:gd name="connsiteX2332" fmla="*/ 864413 w 9906000"/>
              <a:gd name="connsiteY2332" fmla="*/ 2656280 h 6858000"/>
              <a:gd name="connsiteX2333" fmla="*/ 1077151 w 9906000"/>
              <a:gd name="connsiteY2333" fmla="*/ 2656280 h 6858000"/>
              <a:gd name="connsiteX2334" fmla="*/ 1157734 w 9906000"/>
              <a:gd name="connsiteY2334" fmla="*/ 2817446 h 6858000"/>
              <a:gd name="connsiteX2335" fmla="*/ 1077151 w 9906000"/>
              <a:gd name="connsiteY2335" fmla="*/ 2978612 h 6858000"/>
              <a:gd name="connsiteX2336" fmla="*/ 864413 w 9906000"/>
              <a:gd name="connsiteY2336" fmla="*/ 2978612 h 6858000"/>
              <a:gd name="connsiteX2337" fmla="*/ 783829 w 9906000"/>
              <a:gd name="connsiteY2337" fmla="*/ 2817446 h 6858000"/>
              <a:gd name="connsiteX2338" fmla="*/ 227018 w 9906000"/>
              <a:gd name="connsiteY2338" fmla="*/ 2656280 h 6858000"/>
              <a:gd name="connsiteX2339" fmla="*/ 439756 w 9906000"/>
              <a:gd name="connsiteY2339" fmla="*/ 2656280 h 6858000"/>
              <a:gd name="connsiteX2340" fmla="*/ 520339 w 9906000"/>
              <a:gd name="connsiteY2340" fmla="*/ 2817446 h 6858000"/>
              <a:gd name="connsiteX2341" fmla="*/ 439756 w 9906000"/>
              <a:gd name="connsiteY2341" fmla="*/ 2978612 h 6858000"/>
              <a:gd name="connsiteX2342" fmla="*/ 227018 w 9906000"/>
              <a:gd name="connsiteY2342" fmla="*/ 2978612 h 6858000"/>
              <a:gd name="connsiteX2343" fmla="*/ 146434 w 9906000"/>
              <a:gd name="connsiteY2343" fmla="*/ 2817446 h 6858000"/>
              <a:gd name="connsiteX2344" fmla="*/ 9466245 w 9906000"/>
              <a:gd name="connsiteY2344" fmla="*/ 2481692 h 6858000"/>
              <a:gd name="connsiteX2345" fmla="*/ 9678983 w 9906000"/>
              <a:gd name="connsiteY2345" fmla="*/ 2481692 h 6858000"/>
              <a:gd name="connsiteX2346" fmla="*/ 9759566 w 9906000"/>
              <a:gd name="connsiteY2346" fmla="*/ 2642857 h 6858000"/>
              <a:gd name="connsiteX2347" fmla="*/ 9678983 w 9906000"/>
              <a:gd name="connsiteY2347" fmla="*/ 2804024 h 6858000"/>
              <a:gd name="connsiteX2348" fmla="*/ 9466245 w 9906000"/>
              <a:gd name="connsiteY2348" fmla="*/ 2804024 h 6858000"/>
              <a:gd name="connsiteX2349" fmla="*/ 9385661 w 9906000"/>
              <a:gd name="connsiteY2349" fmla="*/ 2642857 h 6858000"/>
              <a:gd name="connsiteX2350" fmla="*/ 8828849 w 9906000"/>
              <a:gd name="connsiteY2350" fmla="*/ 2481692 h 6858000"/>
              <a:gd name="connsiteX2351" fmla="*/ 9041588 w 9906000"/>
              <a:gd name="connsiteY2351" fmla="*/ 2481692 h 6858000"/>
              <a:gd name="connsiteX2352" fmla="*/ 9122170 w 9906000"/>
              <a:gd name="connsiteY2352" fmla="*/ 2642857 h 6858000"/>
              <a:gd name="connsiteX2353" fmla="*/ 9041588 w 9906000"/>
              <a:gd name="connsiteY2353" fmla="*/ 2804024 h 6858000"/>
              <a:gd name="connsiteX2354" fmla="*/ 8828849 w 9906000"/>
              <a:gd name="connsiteY2354" fmla="*/ 2804024 h 6858000"/>
              <a:gd name="connsiteX2355" fmla="*/ 8748266 w 9906000"/>
              <a:gd name="connsiteY2355" fmla="*/ 2642857 h 6858000"/>
              <a:gd name="connsiteX2356" fmla="*/ 8191454 w 9906000"/>
              <a:gd name="connsiteY2356" fmla="*/ 2481692 h 6858000"/>
              <a:gd name="connsiteX2357" fmla="*/ 8404192 w 9906000"/>
              <a:gd name="connsiteY2357" fmla="*/ 2481692 h 6858000"/>
              <a:gd name="connsiteX2358" fmla="*/ 8484776 w 9906000"/>
              <a:gd name="connsiteY2358" fmla="*/ 2642857 h 6858000"/>
              <a:gd name="connsiteX2359" fmla="*/ 8404192 w 9906000"/>
              <a:gd name="connsiteY2359" fmla="*/ 2804024 h 6858000"/>
              <a:gd name="connsiteX2360" fmla="*/ 8191454 w 9906000"/>
              <a:gd name="connsiteY2360" fmla="*/ 2804024 h 6858000"/>
              <a:gd name="connsiteX2361" fmla="*/ 8110871 w 9906000"/>
              <a:gd name="connsiteY2361" fmla="*/ 2642857 h 6858000"/>
              <a:gd name="connsiteX2362" fmla="*/ 7554059 w 9906000"/>
              <a:gd name="connsiteY2362" fmla="*/ 2481692 h 6858000"/>
              <a:gd name="connsiteX2363" fmla="*/ 7766798 w 9906000"/>
              <a:gd name="connsiteY2363" fmla="*/ 2481692 h 6858000"/>
              <a:gd name="connsiteX2364" fmla="*/ 7847381 w 9906000"/>
              <a:gd name="connsiteY2364" fmla="*/ 2642857 h 6858000"/>
              <a:gd name="connsiteX2365" fmla="*/ 7766798 w 9906000"/>
              <a:gd name="connsiteY2365" fmla="*/ 2804024 h 6858000"/>
              <a:gd name="connsiteX2366" fmla="*/ 7554059 w 9906000"/>
              <a:gd name="connsiteY2366" fmla="*/ 2804024 h 6858000"/>
              <a:gd name="connsiteX2367" fmla="*/ 7473479 w 9906000"/>
              <a:gd name="connsiteY2367" fmla="*/ 2642857 h 6858000"/>
              <a:gd name="connsiteX2368" fmla="*/ 6916670 w 9906000"/>
              <a:gd name="connsiteY2368" fmla="*/ 2481692 h 6858000"/>
              <a:gd name="connsiteX2369" fmla="*/ 7129410 w 9906000"/>
              <a:gd name="connsiteY2369" fmla="*/ 2481692 h 6858000"/>
              <a:gd name="connsiteX2370" fmla="*/ 7209994 w 9906000"/>
              <a:gd name="connsiteY2370" fmla="*/ 2642857 h 6858000"/>
              <a:gd name="connsiteX2371" fmla="*/ 7129410 w 9906000"/>
              <a:gd name="connsiteY2371" fmla="*/ 2804024 h 6858000"/>
              <a:gd name="connsiteX2372" fmla="*/ 6916670 w 9906000"/>
              <a:gd name="connsiteY2372" fmla="*/ 2804024 h 6858000"/>
              <a:gd name="connsiteX2373" fmla="*/ 6836087 w 9906000"/>
              <a:gd name="connsiteY2373" fmla="*/ 2642857 h 6858000"/>
              <a:gd name="connsiteX2374" fmla="*/ 6279273 w 9906000"/>
              <a:gd name="connsiteY2374" fmla="*/ 2481692 h 6858000"/>
              <a:gd name="connsiteX2375" fmla="*/ 6492012 w 9906000"/>
              <a:gd name="connsiteY2375" fmla="*/ 2481692 h 6858000"/>
              <a:gd name="connsiteX2376" fmla="*/ 6572595 w 9906000"/>
              <a:gd name="connsiteY2376" fmla="*/ 2642857 h 6858000"/>
              <a:gd name="connsiteX2377" fmla="*/ 6492012 w 9906000"/>
              <a:gd name="connsiteY2377" fmla="*/ 2804024 h 6858000"/>
              <a:gd name="connsiteX2378" fmla="*/ 6279273 w 9906000"/>
              <a:gd name="connsiteY2378" fmla="*/ 2804024 h 6858000"/>
              <a:gd name="connsiteX2379" fmla="*/ 6198691 w 9906000"/>
              <a:gd name="connsiteY2379" fmla="*/ 2642857 h 6858000"/>
              <a:gd name="connsiteX2380" fmla="*/ 5641879 w 9906000"/>
              <a:gd name="connsiteY2380" fmla="*/ 2481692 h 6858000"/>
              <a:gd name="connsiteX2381" fmla="*/ 5854618 w 9906000"/>
              <a:gd name="connsiteY2381" fmla="*/ 2481692 h 6858000"/>
              <a:gd name="connsiteX2382" fmla="*/ 5935201 w 9906000"/>
              <a:gd name="connsiteY2382" fmla="*/ 2642857 h 6858000"/>
              <a:gd name="connsiteX2383" fmla="*/ 5854618 w 9906000"/>
              <a:gd name="connsiteY2383" fmla="*/ 2804024 h 6858000"/>
              <a:gd name="connsiteX2384" fmla="*/ 5641879 w 9906000"/>
              <a:gd name="connsiteY2384" fmla="*/ 2804024 h 6858000"/>
              <a:gd name="connsiteX2385" fmla="*/ 5561296 w 9906000"/>
              <a:gd name="connsiteY2385" fmla="*/ 2642857 h 6858000"/>
              <a:gd name="connsiteX2386" fmla="*/ 5004485 w 9906000"/>
              <a:gd name="connsiteY2386" fmla="*/ 2481692 h 6858000"/>
              <a:gd name="connsiteX2387" fmla="*/ 5217223 w 9906000"/>
              <a:gd name="connsiteY2387" fmla="*/ 2481692 h 6858000"/>
              <a:gd name="connsiteX2388" fmla="*/ 5297807 w 9906000"/>
              <a:gd name="connsiteY2388" fmla="*/ 2642857 h 6858000"/>
              <a:gd name="connsiteX2389" fmla="*/ 5217223 w 9906000"/>
              <a:gd name="connsiteY2389" fmla="*/ 2804024 h 6858000"/>
              <a:gd name="connsiteX2390" fmla="*/ 5004485 w 9906000"/>
              <a:gd name="connsiteY2390" fmla="*/ 2804024 h 6858000"/>
              <a:gd name="connsiteX2391" fmla="*/ 4923902 w 9906000"/>
              <a:gd name="connsiteY2391" fmla="*/ 2642857 h 6858000"/>
              <a:gd name="connsiteX2392" fmla="*/ 4370080 w 9906000"/>
              <a:gd name="connsiteY2392" fmla="*/ 2481692 h 6858000"/>
              <a:gd name="connsiteX2393" fmla="*/ 4582819 w 9906000"/>
              <a:gd name="connsiteY2393" fmla="*/ 2481692 h 6858000"/>
              <a:gd name="connsiteX2394" fmla="*/ 4663402 w 9906000"/>
              <a:gd name="connsiteY2394" fmla="*/ 2642857 h 6858000"/>
              <a:gd name="connsiteX2395" fmla="*/ 4582819 w 9906000"/>
              <a:gd name="connsiteY2395" fmla="*/ 2804024 h 6858000"/>
              <a:gd name="connsiteX2396" fmla="*/ 4370080 w 9906000"/>
              <a:gd name="connsiteY2396" fmla="*/ 2804024 h 6858000"/>
              <a:gd name="connsiteX2397" fmla="*/ 4289497 w 9906000"/>
              <a:gd name="connsiteY2397" fmla="*/ 2642857 h 6858000"/>
              <a:gd name="connsiteX2398" fmla="*/ 3732685 w 9906000"/>
              <a:gd name="connsiteY2398" fmla="*/ 2481692 h 6858000"/>
              <a:gd name="connsiteX2399" fmla="*/ 3945424 w 9906000"/>
              <a:gd name="connsiteY2399" fmla="*/ 2481692 h 6858000"/>
              <a:gd name="connsiteX2400" fmla="*/ 4026007 w 9906000"/>
              <a:gd name="connsiteY2400" fmla="*/ 2642857 h 6858000"/>
              <a:gd name="connsiteX2401" fmla="*/ 3945424 w 9906000"/>
              <a:gd name="connsiteY2401" fmla="*/ 2804024 h 6858000"/>
              <a:gd name="connsiteX2402" fmla="*/ 3732685 w 9906000"/>
              <a:gd name="connsiteY2402" fmla="*/ 2804024 h 6858000"/>
              <a:gd name="connsiteX2403" fmla="*/ 3652102 w 9906000"/>
              <a:gd name="connsiteY2403" fmla="*/ 2642857 h 6858000"/>
              <a:gd name="connsiteX2404" fmla="*/ 3095290 w 9906000"/>
              <a:gd name="connsiteY2404" fmla="*/ 2481692 h 6858000"/>
              <a:gd name="connsiteX2405" fmla="*/ 3308029 w 9906000"/>
              <a:gd name="connsiteY2405" fmla="*/ 2481692 h 6858000"/>
              <a:gd name="connsiteX2406" fmla="*/ 3388612 w 9906000"/>
              <a:gd name="connsiteY2406" fmla="*/ 2642857 h 6858000"/>
              <a:gd name="connsiteX2407" fmla="*/ 3308029 w 9906000"/>
              <a:gd name="connsiteY2407" fmla="*/ 2804024 h 6858000"/>
              <a:gd name="connsiteX2408" fmla="*/ 3095290 w 9906000"/>
              <a:gd name="connsiteY2408" fmla="*/ 2804024 h 6858000"/>
              <a:gd name="connsiteX2409" fmla="*/ 3014707 w 9906000"/>
              <a:gd name="connsiteY2409" fmla="*/ 2642857 h 6858000"/>
              <a:gd name="connsiteX2410" fmla="*/ 2457895 w 9906000"/>
              <a:gd name="connsiteY2410" fmla="*/ 2481692 h 6858000"/>
              <a:gd name="connsiteX2411" fmla="*/ 2670634 w 9906000"/>
              <a:gd name="connsiteY2411" fmla="*/ 2481692 h 6858000"/>
              <a:gd name="connsiteX2412" fmla="*/ 2751217 w 9906000"/>
              <a:gd name="connsiteY2412" fmla="*/ 2642857 h 6858000"/>
              <a:gd name="connsiteX2413" fmla="*/ 2670634 w 9906000"/>
              <a:gd name="connsiteY2413" fmla="*/ 2804024 h 6858000"/>
              <a:gd name="connsiteX2414" fmla="*/ 2457895 w 9906000"/>
              <a:gd name="connsiteY2414" fmla="*/ 2804024 h 6858000"/>
              <a:gd name="connsiteX2415" fmla="*/ 2377315 w 9906000"/>
              <a:gd name="connsiteY2415" fmla="*/ 2642857 h 6858000"/>
              <a:gd name="connsiteX2416" fmla="*/ 1820506 w 9906000"/>
              <a:gd name="connsiteY2416" fmla="*/ 2481692 h 6858000"/>
              <a:gd name="connsiteX2417" fmla="*/ 2033246 w 9906000"/>
              <a:gd name="connsiteY2417" fmla="*/ 2481692 h 6858000"/>
              <a:gd name="connsiteX2418" fmla="*/ 2113830 w 9906000"/>
              <a:gd name="connsiteY2418" fmla="*/ 2642857 h 6858000"/>
              <a:gd name="connsiteX2419" fmla="*/ 2033246 w 9906000"/>
              <a:gd name="connsiteY2419" fmla="*/ 2804024 h 6858000"/>
              <a:gd name="connsiteX2420" fmla="*/ 1820506 w 9906000"/>
              <a:gd name="connsiteY2420" fmla="*/ 2804024 h 6858000"/>
              <a:gd name="connsiteX2421" fmla="*/ 1739923 w 9906000"/>
              <a:gd name="connsiteY2421" fmla="*/ 2642857 h 6858000"/>
              <a:gd name="connsiteX2422" fmla="*/ 1183110 w 9906000"/>
              <a:gd name="connsiteY2422" fmla="*/ 2481692 h 6858000"/>
              <a:gd name="connsiteX2423" fmla="*/ 1395848 w 9906000"/>
              <a:gd name="connsiteY2423" fmla="*/ 2481692 h 6858000"/>
              <a:gd name="connsiteX2424" fmla="*/ 1476431 w 9906000"/>
              <a:gd name="connsiteY2424" fmla="*/ 2642857 h 6858000"/>
              <a:gd name="connsiteX2425" fmla="*/ 1395848 w 9906000"/>
              <a:gd name="connsiteY2425" fmla="*/ 2804024 h 6858000"/>
              <a:gd name="connsiteX2426" fmla="*/ 1183110 w 9906000"/>
              <a:gd name="connsiteY2426" fmla="*/ 2804024 h 6858000"/>
              <a:gd name="connsiteX2427" fmla="*/ 1102527 w 9906000"/>
              <a:gd name="connsiteY2427" fmla="*/ 2642857 h 6858000"/>
              <a:gd name="connsiteX2428" fmla="*/ 545716 w 9906000"/>
              <a:gd name="connsiteY2428" fmla="*/ 2481692 h 6858000"/>
              <a:gd name="connsiteX2429" fmla="*/ 758454 w 9906000"/>
              <a:gd name="connsiteY2429" fmla="*/ 2481692 h 6858000"/>
              <a:gd name="connsiteX2430" fmla="*/ 839037 w 9906000"/>
              <a:gd name="connsiteY2430" fmla="*/ 2642857 h 6858000"/>
              <a:gd name="connsiteX2431" fmla="*/ 758454 w 9906000"/>
              <a:gd name="connsiteY2431" fmla="*/ 2804024 h 6858000"/>
              <a:gd name="connsiteX2432" fmla="*/ 545716 w 9906000"/>
              <a:gd name="connsiteY2432" fmla="*/ 2804024 h 6858000"/>
              <a:gd name="connsiteX2433" fmla="*/ 465132 w 9906000"/>
              <a:gd name="connsiteY2433" fmla="*/ 2642857 h 6858000"/>
              <a:gd name="connsiteX2434" fmla="*/ 0 w 9906000"/>
              <a:gd name="connsiteY2434" fmla="*/ 2481692 h 6858000"/>
              <a:gd name="connsiteX2435" fmla="*/ 121060 w 9906000"/>
              <a:gd name="connsiteY2435" fmla="*/ 2481692 h 6858000"/>
              <a:gd name="connsiteX2436" fmla="*/ 201643 w 9906000"/>
              <a:gd name="connsiteY2436" fmla="*/ 2642857 h 6858000"/>
              <a:gd name="connsiteX2437" fmla="*/ 121060 w 9906000"/>
              <a:gd name="connsiteY2437" fmla="*/ 2804024 h 6858000"/>
              <a:gd name="connsiteX2438" fmla="*/ 0 w 9906000"/>
              <a:gd name="connsiteY2438" fmla="*/ 2804024 h 6858000"/>
              <a:gd name="connsiteX2439" fmla="*/ 9784942 w 9906000"/>
              <a:gd name="connsiteY2439" fmla="*/ 2306909 h 6858000"/>
              <a:gd name="connsiteX2440" fmla="*/ 9906000 w 9906000"/>
              <a:gd name="connsiteY2440" fmla="*/ 2306909 h 6858000"/>
              <a:gd name="connsiteX2441" fmla="*/ 9906000 w 9906000"/>
              <a:gd name="connsiteY2441" fmla="*/ 2629241 h 6858000"/>
              <a:gd name="connsiteX2442" fmla="*/ 9784942 w 9906000"/>
              <a:gd name="connsiteY2442" fmla="*/ 2629241 h 6858000"/>
              <a:gd name="connsiteX2443" fmla="*/ 9704359 w 9906000"/>
              <a:gd name="connsiteY2443" fmla="*/ 2468075 h 6858000"/>
              <a:gd name="connsiteX2444" fmla="*/ 9147546 w 9906000"/>
              <a:gd name="connsiteY2444" fmla="*/ 2306909 h 6858000"/>
              <a:gd name="connsiteX2445" fmla="*/ 9360285 w 9906000"/>
              <a:gd name="connsiteY2445" fmla="*/ 2306909 h 6858000"/>
              <a:gd name="connsiteX2446" fmla="*/ 9440869 w 9906000"/>
              <a:gd name="connsiteY2446" fmla="*/ 2468075 h 6858000"/>
              <a:gd name="connsiteX2447" fmla="*/ 9360285 w 9906000"/>
              <a:gd name="connsiteY2447" fmla="*/ 2629241 h 6858000"/>
              <a:gd name="connsiteX2448" fmla="*/ 9147546 w 9906000"/>
              <a:gd name="connsiteY2448" fmla="*/ 2629241 h 6858000"/>
              <a:gd name="connsiteX2449" fmla="*/ 9066964 w 9906000"/>
              <a:gd name="connsiteY2449" fmla="*/ 2468075 h 6858000"/>
              <a:gd name="connsiteX2450" fmla="*/ 8510152 w 9906000"/>
              <a:gd name="connsiteY2450" fmla="*/ 2306909 h 6858000"/>
              <a:gd name="connsiteX2451" fmla="*/ 8722891 w 9906000"/>
              <a:gd name="connsiteY2451" fmla="*/ 2306909 h 6858000"/>
              <a:gd name="connsiteX2452" fmla="*/ 8803473 w 9906000"/>
              <a:gd name="connsiteY2452" fmla="*/ 2468075 h 6858000"/>
              <a:gd name="connsiteX2453" fmla="*/ 8722891 w 9906000"/>
              <a:gd name="connsiteY2453" fmla="*/ 2629241 h 6858000"/>
              <a:gd name="connsiteX2454" fmla="*/ 8510152 w 9906000"/>
              <a:gd name="connsiteY2454" fmla="*/ 2629241 h 6858000"/>
              <a:gd name="connsiteX2455" fmla="*/ 8429568 w 9906000"/>
              <a:gd name="connsiteY2455" fmla="*/ 2468075 h 6858000"/>
              <a:gd name="connsiteX2456" fmla="*/ 7872757 w 9906000"/>
              <a:gd name="connsiteY2456" fmla="*/ 2306909 h 6858000"/>
              <a:gd name="connsiteX2457" fmla="*/ 8085495 w 9906000"/>
              <a:gd name="connsiteY2457" fmla="*/ 2306909 h 6858000"/>
              <a:gd name="connsiteX2458" fmla="*/ 8166079 w 9906000"/>
              <a:gd name="connsiteY2458" fmla="*/ 2468075 h 6858000"/>
              <a:gd name="connsiteX2459" fmla="*/ 8085495 w 9906000"/>
              <a:gd name="connsiteY2459" fmla="*/ 2629241 h 6858000"/>
              <a:gd name="connsiteX2460" fmla="*/ 7872757 w 9906000"/>
              <a:gd name="connsiteY2460" fmla="*/ 2629241 h 6858000"/>
              <a:gd name="connsiteX2461" fmla="*/ 7792174 w 9906000"/>
              <a:gd name="connsiteY2461" fmla="*/ 2468075 h 6858000"/>
              <a:gd name="connsiteX2462" fmla="*/ 7235369 w 9906000"/>
              <a:gd name="connsiteY2462" fmla="*/ 2306909 h 6858000"/>
              <a:gd name="connsiteX2463" fmla="*/ 7448108 w 9906000"/>
              <a:gd name="connsiteY2463" fmla="*/ 2306909 h 6858000"/>
              <a:gd name="connsiteX2464" fmla="*/ 7528683 w 9906000"/>
              <a:gd name="connsiteY2464" fmla="*/ 2468075 h 6858000"/>
              <a:gd name="connsiteX2465" fmla="*/ 7448108 w 9906000"/>
              <a:gd name="connsiteY2465" fmla="*/ 2629241 h 6858000"/>
              <a:gd name="connsiteX2466" fmla="*/ 7235369 w 9906000"/>
              <a:gd name="connsiteY2466" fmla="*/ 2629241 h 6858000"/>
              <a:gd name="connsiteX2467" fmla="*/ 7154786 w 9906000"/>
              <a:gd name="connsiteY2467" fmla="*/ 2468075 h 6858000"/>
              <a:gd name="connsiteX2468" fmla="*/ 6597971 w 9906000"/>
              <a:gd name="connsiteY2468" fmla="*/ 2306909 h 6858000"/>
              <a:gd name="connsiteX2469" fmla="*/ 6810711 w 9906000"/>
              <a:gd name="connsiteY2469" fmla="*/ 2306909 h 6858000"/>
              <a:gd name="connsiteX2470" fmla="*/ 6891295 w 9906000"/>
              <a:gd name="connsiteY2470" fmla="*/ 2468075 h 6858000"/>
              <a:gd name="connsiteX2471" fmla="*/ 6810711 w 9906000"/>
              <a:gd name="connsiteY2471" fmla="*/ 2629241 h 6858000"/>
              <a:gd name="connsiteX2472" fmla="*/ 6597971 w 9906000"/>
              <a:gd name="connsiteY2472" fmla="*/ 2629241 h 6858000"/>
              <a:gd name="connsiteX2473" fmla="*/ 6517388 w 9906000"/>
              <a:gd name="connsiteY2473" fmla="*/ 2468075 h 6858000"/>
              <a:gd name="connsiteX2474" fmla="*/ 5960577 w 9906000"/>
              <a:gd name="connsiteY2474" fmla="*/ 2306909 h 6858000"/>
              <a:gd name="connsiteX2475" fmla="*/ 6173315 w 9906000"/>
              <a:gd name="connsiteY2475" fmla="*/ 2306909 h 6858000"/>
              <a:gd name="connsiteX2476" fmla="*/ 6253898 w 9906000"/>
              <a:gd name="connsiteY2476" fmla="*/ 2468075 h 6858000"/>
              <a:gd name="connsiteX2477" fmla="*/ 6173315 w 9906000"/>
              <a:gd name="connsiteY2477" fmla="*/ 2629241 h 6858000"/>
              <a:gd name="connsiteX2478" fmla="*/ 5960577 w 9906000"/>
              <a:gd name="connsiteY2478" fmla="*/ 2629241 h 6858000"/>
              <a:gd name="connsiteX2479" fmla="*/ 5879994 w 9906000"/>
              <a:gd name="connsiteY2479" fmla="*/ 2468075 h 6858000"/>
              <a:gd name="connsiteX2480" fmla="*/ 5323183 w 9906000"/>
              <a:gd name="connsiteY2480" fmla="*/ 2306909 h 6858000"/>
              <a:gd name="connsiteX2481" fmla="*/ 5535921 w 9906000"/>
              <a:gd name="connsiteY2481" fmla="*/ 2306909 h 6858000"/>
              <a:gd name="connsiteX2482" fmla="*/ 5616504 w 9906000"/>
              <a:gd name="connsiteY2482" fmla="*/ 2468075 h 6858000"/>
              <a:gd name="connsiteX2483" fmla="*/ 5535921 w 9906000"/>
              <a:gd name="connsiteY2483" fmla="*/ 2629241 h 6858000"/>
              <a:gd name="connsiteX2484" fmla="*/ 5323183 w 9906000"/>
              <a:gd name="connsiteY2484" fmla="*/ 2629241 h 6858000"/>
              <a:gd name="connsiteX2485" fmla="*/ 5242599 w 9906000"/>
              <a:gd name="connsiteY2485" fmla="*/ 2468075 h 6858000"/>
              <a:gd name="connsiteX2486" fmla="*/ 4688778 w 9906000"/>
              <a:gd name="connsiteY2486" fmla="*/ 2306909 h 6858000"/>
              <a:gd name="connsiteX2487" fmla="*/ 4901516 w 9906000"/>
              <a:gd name="connsiteY2487" fmla="*/ 2306909 h 6858000"/>
              <a:gd name="connsiteX2488" fmla="*/ 4982100 w 9906000"/>
              <a:gd name="connsiteY2488" fmla="*/ 2468075 h 6858000"/>
              <a:gd name="connsiteX2489" fmla="*/ 4901516 w 9906000"/>
              <a:gd name="connsiteY2489" fmla="*/ 2629241 h 6858000"/>
              <a:gd name="connsiteX2490" fmla="*/ 4688778 w 9906000"/>
              <a:gd name="connsiteY2490" fmla="*/ 2629241 h 6858000"/>
              <a:gd name="connsiteX2491" fmla="*/ 4608195 w 9906000"/>
              <a:gd name="connsiteY2491" fmla="*/ 2468075 h 6858000"/>
              <a:gd name="connsiteX2492" fmla="*/ 4051383 w 9906000"/>
              <a:gd name="connsiteY2492" fmla="*/ 2306909 h 6858000"/>
              <a:gd name="connsiteX2493" fmla="*/ 4264121 w 9906000"/>
              <a:gd name="connsiteY2493" fmla="*/ 2306909 h 6858000"/>
              <a:gd name="connsiteX2494" fmla="*/ 4344704 w 9906000"/>
              <a:gd name="connsiteY2494" fmla="*/ 2468075 h 6858000"/>
              <a:gd name="connsiteX2495" fmla="*/ 4264121 w 9906000"/>
              <a:gd name="connsiteY2495" fmla="*/ 2629241 h 6858000"/>
              <a:gd name="connsiteX2496" fmla="*/ 4051383 w 9906000"/>
              <a:gd name="connsiteY2496" fmla="*/ 2629241 h 6858000"/>
              <a:gd name="connsiteX2497" fmla="*/ 3970800 w 9906000"/>
              <a:gd name="connsiteY2497" fmla="*/ 2468075 h 6858000"/>
              <a:gd name="connsiteX2498" fmla="*/ 3413988 w 9906000"/>
              <a:gd name="connsiteY2498" fmla="*/ 2306909 h 6858000"/>
              <a:gd name="connsiteX2499" fmla="*/ 3626727 w 9906000"/>
              <a:gd name="connsiteY2499" fmla="*/ 2306909 h 6858000"/>
              <a:gd name="connsiteX2500" fmla="*/ 3707310 w 9906000"/>
              <a:gd name="connsiteY2500" fmla="*/ 2468075 h 6858000"/>
              <a:gd name="connsiteX2501" fmla="*/ 3626727 w 9906000"/>
              <a:gd name="connsiteY2501" fmla="*/ 2629241 h 6858000"/>
              <a:gd name="connsiteX2502" fmla="*/ 3413988 w 9906000"/>
              <a:gd name="connsiteY2502" fmla="*/ 2629241 h 6858000"/>
              <a:gd name="connsiteX2503" fmla="*/ 3333405 w 9906000"/>
              <a:gd name="connsiteY2503" fmla="*/ 2468075 h 6858000"/>
              <a:gd name="connsiteX2504" fmla="*/ 2776593 w 9906000"/>
              <a:gd name="connsiteY2504" fmla="*/ 2306909 h 6858000"/>
              <a:gd name="connsiteX2505" fmla="*/ 2989332 w 9906000"/>
              <a:gd name="connsiteY2505" fmla="*/ 2306909 h 6858000"/>
              <a:gd name="connsiteX2506" fmla="*/ 3069914 w 9906000"/>
              <a:gd name="connsiteY2506" fmla="*/ 2468075 h 6858000"/>
              <a:gd name="connsiteX2507" fmla="*/ 2989332 w 9906000"/>
              <a:gd name="connsiteY2507" fmla="*/ 2629241 h 6858000"/>
              <a:gd name="connsiteX2508" fmla="*/ 2776593 w 9906000"/>
              <a:gd name="connsiteY2508" fmla="*/ 2629241 h 6858000"/>
              <a:gd name="connsiteX2509" fmla="*/ 2696010 w 9906000"/>
              <a:gd name="connsiteY2509" fmla="*/ 2468075 h 6858000"/>
              <a:gd name="connsiteX2510" fmla="*/ 2139205 w 9906000"/>
              <a:gd name="connsiteY2510" fmla="*/ 2306909 h 6858000"/>
              <a:gd name="connsiteX2511" fmla="*/ 2351944 w 9906000"/>
              <a:gd name="connsiteY2511" fmla="*/ 2306909 h 6858000"/>
              <a:gd name="connsiteX2512" fmla="*/ 2432520 w 9906000"/>
              <a:gd name="connsiteY2512" fmla="*/ 2468075 h 6858000"/>
              <a:gd name="connsiteX2513" fmla="*/ 2351944 w 9906000"/>
              <a:gd name="connsiteY2513" fmla="*/ 2629241 h 6858000"/>
              <a:gd name="connsiteX2514" fmla="*/ 2139205 w 9906000"/>
              <a:gd name="connsiteY2514" fmla="*/ 2629241 h 6858000"/>
              <a:gd name="connsiteX2515" fmla="*/ 2058622 w 9906000"/>
              <a:gd name="connsiteY2515" fmla="*/ 2468075 h 6858000"/>
              <a:gd name="connsiteX2516" fmla="*/ 1501807 w 9906000"/>
              <a:gd name="connsiteY2516" fmla="*/ 2306909 h 6858000"/>
              <a:gd name="connsiteX2517" fmla="*/ 1714547 w 9906000"/>
              <a:gd name="connsiteY2517" fmla="*/ 2306909 h 6858000"/>
              <a:gd name="connsiteX2518" fmla="*/ 1795131 w 9906000"/>
              <a:gd name="connsiteY2518" fmla="*/ 2468075 h 6858000"/>
              <a:gd name="connsiteX2519" fmla="*/ 1714547 w 9906000"/>
              <a:gd name="connsiteY2519" fmla="*/ 2629241 h 6858000"/>
              <a:gd name="connsiteX2520" fmla="*/ 1501807 w 9906000"/>
              <a:gd name="connsiteY2520" fmla="*/ 2629241 h 6858000"/>
              <a:gd name="connsiteX2521" fmla="*/ 1421224 w 9906000"/>
              <a:gd name="connsiteY2521" fmla="*/ 2468075 h 6858000"/>
              <a:gd name="connsiteX2522" fmla="*/ 864413 w 9906000"/>
              <a:gd name="connsiteY2522" fmla="*/ 2306909 h 6858000"/>
              <a:gd name="connsiteX2523" fmla="*/ 1077151 w 9906000"/>
              <a:gd name="connsiteY2523" fmla="*/ 2306909 h 6858000"/>
              <a:gd name="connsiteX2524" fmla="*/ 1157734 w 9906000"/>
              <a:gd name="connsiteY2524" fmla="*/ 2468075 h 6858000"/>
              <a:gd name="connsiteX2525" fmla="*/ 1077151 w 9906000"/>
              <a:gd name="connsiteY2525" fmla="*/ 2629241 h 6858000"/>
              <a:gd name="connsiteX2526" fmla="*/ 864413 w 9906000"/>
              <a:gd name="connsiteY2526" fmla="*/ 2629241 h 6858000"/>
              <a:gd name="connsiteX2527" fmla="*/ 783830 w 9906000"/>
              <a:gd name="connsiteY2527" fmla="*/ 2468075 h 6858000"/>
              <a:gd name="connsiteX2528" fmla="*/ 227019 w 9906000"/>
              <a:gd name="connsiteY2528" fmla="*/ 2306909 h 6858000"/>
              <a:gd name="connsiteX2529" fmla="*/ 439757 w 9906000"/>
              <a:gd name="connsiteY2529" fmla="*/ 2306909 h 6858000"/>
              <a:gd name="connsiteX2530" fmla="*/ 520340 w 9906000"/>
              <a:gd name="connsiteY2530" fmla="*/ 2468075 h 6858000"/>
              <a:gd name="connsiteX2531" fmla="*/ 439757 w 9906000"/>
              <a:gd name="connsiteY2531" fmla="*/ 2629241 h 6858000"/>
              <a:gd name="connsiteX2532" fmla="*/ 227019 w 9906000"/>
              <a:gd name="connsiteY2532" fmla="*/ 2629241 h 6858000"/>
              <a:gd name="connsiteX2533" fmla="*/ 146435 w 9906000"/>
              <a:gd name="connsiteY2533" fmla="*/ 2468075 h 6858000"/>
              <a:gd name="connsiteX2534" fmla="*/ 9466245 w 9906000"/>
              <a:gd name="connsiteY2534" fmla="*/ 2132126 h 6858000"/>
              <a:gd name="connsiteX2535" fmla="*/ 9678983 w 9906000"/>
              <a:gd name="connsiteY2535" fmla="*/ 2132126 h 6858000"/>
              <a:gd name="connsiteX2536" fmla="*/ 9759566 w 9906000"/>
              <a:gd name="connsiteY2536" fmla="*/ 2293292 h 6858000"/>
              <a:gd name="connsiteX2537" fmla="*/ 9678983 w 9906000"/>
              <a:gd name="connsiteY2537" fmla="*/ 2454458 h 6858000"/>
              <a:gd name="connsiteX2538" fmla="*/ 9466245 w 9906000"/>
              <a:gd name="connsiteY2538" fmla="*/ 2454458 h 6858000"/>
              <a:gd name="connsiteX2539" fmla="*/ 9385661 w 9906000"/>
              <a:gd name="connsiteY2539" fmla="*/ 2293292 h 6858000"/>
              <a:gd name="connsiteX2540" fmla="*/ 8828849 w 9906000"/>
              <a:gd name="connsiteY2540" fmla="*/ 2132126 h 6858000"/>
              <a:gd name="connsiteX2541" fmla="*/ 9041588 w 9906000"/>
              <a:gd name="connsiteY2541" fmla="*/ 2132126 h 6858000"/>
              <a:gd name="connsiteX2542" fmla="*/ 9122170 w 9906000"/>
              <a:gd name="connsiteY2542" fmla="*/ 2293292 h 6858000"/>
              <a:gd name="connsiteX2543" fmla="*/ 9041588 w 9906000"/>
              <a:gd name="connsiteY2543" fmla="*/ 2454458 h 6858000"/>
              <a:gd name="connsiteX2544" fmla="*/ 8828849 w 9906000"/>
              <a:gd name="connsiteY2544" fmla="*/ 2454458 h 6858000"/>
              <a:gd name="connsiteX2545" fmla="*/ 8748266 w 9906000"/>
              <a:gd name="connsiteY2545" fmla="*/ 2293292 h 6858000"/>
              <a:gd name="connsiteX2546" fmla="*/ 8191454 w 9906000"/>
              <a:gd name="connsiteY2546" fmla="*/ 2132126 h 6858000"/>
              <a:gd name="connsiteX2547" fmla="*/ 8404192 w 9906000"/>
              <a:gd name="connsiteY2547" fmla="*/ 2132126 h 6858000"/>
              <a:gd name="connsiteX2548" fmla="*/ 8484776 w 9906000"/>
              <a:gd name="connsiteY2548" fmla="*/ 2293292 h 6858000"/>
              <a:gd name="connsiteX2549" fmla="*/ 8404192 w 9906000"/>
              <a:gd name="connsiteY2549" fmla="*/ 2454458 h 6858000"/>
              <a:gd name="connsiteX2550" fmla="*/ 8191454 w 9906000"/>
              <a:gd name="connsiteY2550" fmla="*/ 2454458 h 6858000"/>
              <a:gd name="connsiteX2551" fmla="*/ 8110871 w 9906000"/>
              <a:gd name="connsiteY2551" fmla="*/ 2293292 h 6858000"/>
              <a:gd name="connsiteX2552" fmla="*/ 7554059 w 9906000"/>
              <a:gd name="connsiteY2552" fmla="*/ 2132126 h 6858000"/>
              <a:gd name="connsiteX2553" fmla="*/ 7766798 w 9906000"/>
              <a:gd name="connsiteY2553" fmla="*/ 2132126 h 6858000"/>
              <a:gd name="connsiteX2554" fmla="*/ 7847381 w 9906000"/>
              <a:gd name="connsiteY2554" fmla="*/ 2293292 h 6858000"/>
              <a:gd name="connsiteX2555" fmla="*/ 7766798 w 9906000"/>
              <a:gd name="connsiteY2555" fmla="*/ 2454458 h 6858000"/>
              <a:gd name="connsiteX2556" fmla="*/ 7554059 w 9906000"/>
              <a:gd name="connsiteY2556" fmla="*/ 2454458 h 6858000"/>
              <a:gd name="connsiteX2557" fmla="*/ 7473479 w 9906000"/>
              <a:gd name="connsiteY2557" fmla="*/ 2293292 h 6858000"/>
              <a:gd name="connsiteX2558" fmla="*/ 6916671 w 9906000"/>
              <a:gd name="connsiteY2558" fmla="*/ 2132126 h 6858000"/>
              <a:gd name="connsiteX2559" fmla="*/ 7129411 w 9906000"/>
              <a:gd name="connsiteY2559" fmla="*/ 2132126 h 6858000"/>
              <a:gd name="connsiteX2560" fmla="*/ 7209994 w 9906000"/>
              <a:gd name="connsiteY2560" fmla="*/ 2293292 h 6858000"/>
              <a:gd name="connsiteX2561" fmla="*/ 7129411 w 9906000"/>
              <a:gd name="connsiteY2561" fmla="*/ 2454458 h 6858000"/>
              <a:gd name="connsiteX2562" fmla="*/ 6916671 w 9906000"/>
              <a:gd name="connsiteY2562" fmla="*/ 2454458 h 6858000"/>
              <a:gd name="connsiteX2563" fmla="*/ 6836087 w 9906000"/>
              <a:gd name="connsiteY2563" fmla="*/ 2293292 h 6858000"/>
              <a:gd name="connsiteX2564" fmla="*/ 6279274 w 9906000"/>
              <a:gd name="connsiteY2564" fmla="*/ 2132126 h 6858000"/>
              <a:gd name="connsiteX2565" fmla="*/ 6492013 w 9906000"/>
              <a:gd name="connsiteY2565" fmla="*/ 2132126 h 6858000"/>
              <a:gd name="connsiteX2566" fmla="*/ 6572596 w 9906000"/>
              <a:gd name="connsiteY2566" fmla="*/ 2293292 h 6858000"/>
              <a:gd name="connsiteX2567" fmla="*/ 6492013 w 9906000"/>
              <a:gd name="connsiteY2567" fmla="*/ 2454458 h 6858000"/>
              <a:gd name="connsiteX2568" fmla="*/ 6279274 w 9906000"/>
              <a:gd name="connsiteY2568" fmla="*/ 2454458 h 6858000"/>
              <a:gd name="connsiteX2569" fmla="*/ 6198691 w 9906000"/>
              <a:gd name="connsiteY2569" fmla="*/ 2293292 h 6858000"/>
              <a:gd name="connsiteX2570" fmla="*/ 5641880 w 9906000"/>
              <a:gd name="connsiteY2570" fmla="*/ 2132126 h 6858000"/>
              <a:gd name="connsiteX2571" fmla="*/ 5854619 w 9906000"/>
              <a:gd name="connsiteY2571" fmla="*/ 2132126 h 6858000"/>
              <a:gd name="connsiteX2572" fmla="*/ 5935201 w 9906000"/>
              <a:gd name="connsiteY2572" fmla="*/ 2293292 h 6858000"/>
              <a:gd name="connsiteX2573" fmla="*/ 5854619 w 9906000"/>
              <a:gd name="connsiteY2573" fmla="*/ 2454458 h 6858000"/>
              <a:gd name="connsiteX2574" fmla="*/ 5641880 w 9906000"/>
              <a:gd name="connsiteY2574" fmla="*/ 2454458 h 6858000"/>
              <a:gd name="connsiteX2575" fmla="*/ 5561297 w 9906000"/>
              <a:gd name="connsiteY2575" fmla="*/ 2293292 h 6858000"/>
              <a:gd name="connsiteX2576" fmla="*/ 5004485 w 9906000"/>
              <a:gd name="connsiteY2576" fmla="*/ 2132126 h 6858000"/>
              <a:gd name="connsiteX2577" fmla="*/ 5217224 w 9906000"/>
              <a:gd name="connsiteY2577" fmla="*/ 2132126 h 6858000"/>
              <a:gd name="connsiteX2578" fmla="*/ 5297808 w 9906000"/>
              <a:gd name="connsiteY2578" fmla="*/ 2293292 h 6858000"/>
              <a:gd name="connsiteX2579" fmla="*/ 5217224 w 9906000"/>
              <a:gd name="connsiteY2579" fmla="*/ 2454458 h 6858000"/>
              <a:gd name="connsiteX2580" fmla="*/ 5004485 w 9906000"/>
              <a:gd name="connsiteY2580" fmla="*/ 2454458 h 6858000"/>
              <a:gd name="connsiteX2581" fmla="*/ 4923903 w 9906000"/>
              <a:gd name="connsiteY2581" fmla="*/ 2293292 h 6858000"/>
              <a:gd name="connsiteX2582" fmla="*/ 4370080 w 9906000"/>
              <a:gd name="connsiteY2582" fmla="*/ 2132126 h 6858000"/>
              <a:gd name="connsiteX2583" fmla="*/ 4582819 w 9906000"/>
              <a:gd name="connsiteY2583" fmla="*/ 2132126 h 6858000"/>
              <a:gd name="connsiteX2584" fmla="*/ 4663402 w 9906000"/>
              <a:gd name="connsiteY2584" fmla="*/ 2293292 h 6858000"/>
              <a:gd name="connsiteX2585" fmla="*/ 4582819 w 9906000"/>
              <a:gd name="connsiteY2585" fmla="*/ 2454458 h 6858000"/>
              <a:gd name="connsiteX2586" fmla="*/ 4370080 w 9906000"/>
              <a:gd name="connsiteY2586" fmla="*/ 2454458 h 6858000"/>
              <a:gd name="connsiteX2587" fmla="*/ 4289497 w 9906000"/>
              <a:gd name="connsiteY2587" fmla="*/ 2293292 h 6858000"/>
              <a:gd name="connsiteX2588" fmla="*/ 3732685 w 9906000"/>
              <a:gd name="connsiteY2588" fmla="*/ 2132126 h 6858000"/>
              <a:gd name="connsiteX2589" fmla="*/ 3945424 w 9906000"/>
              <a:gd name="connsiteY2589" fmla="*/ 2132126 h 6858000"/>
              <a:gd name="connsiteX2590" fmla="*/ 4026007 w 9906000"/>
              <a:gd name="connsiteY2590" fmla="*/ 2293292 h 6858000"/>
              <a:gd name="connsiteX2591" fmla="*/ 3945424 w 9906000"/>
              <a:gd name="connsiteY2591" fmla="*/ 2454458 h 6858000"/>
              <a:gd name="connsiteX2592" fmla="*/ 3732685 w 9906000"/>
              <a:gd name="connsiteY2592" fmla="*/ 2454458 h 6858000"/>
              <a:gd name="connsiteX2593" fmla="*/ 3652102 w 9906000"/>
              <a:gd name="connsiteY2593" fmla="*/ 2293292 h 6858000"/>
              <a:gd name="connsiteX2594" fmla="*/ 3095290 w 9906000"/>
              <a:gd name="connsiteY2594" fmla="*/ 2132126 h 6858000"/>
              <a:gd name="connsiteX2595" fmla="*/ 3308029 w 9906000"/>
              <a:gd name="connsiteY2595" fmla="*/ 2132126 h 6858000"/>
              <a:gd name="connsiteX2596" fmla="*/ 3388612 w 9906000"/>
              <a:gd name="connsiteY2596" fmla="*/ 2293292 h 6858000"/>
              <a:gd name="connsiteX2597" fmla="*/ 3308029 w 9906000"/>
              <a:gd name="connsiteY2597" fmla="*/ 2454458 h 6858000"/>
              <a:gd name="connsiteX2598" fmla="*/ 3095290 w 9906000"/>
              <a:gd name="connsiteY2598" fmla="*/ 2454458 h 6858000"/>
              <a:gd name="connsiteX2599" fmla="*/ 3014707 w 9906000"/>
              <a:gd name="connsiteY2599" fmla="*/ 2293292 h 6858000"/>
              <a:gd name="connsiteX2600" fmla="*/ 2457895 w 9906000"/>
              <a:gd name="connsiteY2600" fmla="*/ 2132126 h 6858000"/>
              <a:gd name="connsiteX2601" fmla="*/ 2670634 w 9906000"/>
              <a:gd name="connsiteY2601" fmla="*/ 2132126 h 6858000"/>
              <a:gd name="connsiteX2602" fmla="*/ 2751217 w 9906000"/>
              <a:gd name="connsiteY2602" fmla="*/ 2293292 h 6858000"/>
              <a:gd name="connsiteX2603" fmla="*/ 2670634 w 9906000"/>
              <a:gd name="connsiteY2603" fmla="*/ 2454458 h 6858000"/>
              <a:gd name="connsiteX2604" fmla="*/ 2457895 w 9906000"/>
              <a:gd name="connsiteY2604" fmla="*/ 2454458 h 6858000"/>
              <a:gd name="connsiteX2605" fmla="*/ 2377315 w 9906000"/>
              <a:gd name="connsiteY2605" fmla="*/ 2293292 h 6858000"/>
              <a:gd name="connsiteX2606" fmla="*/ 1820507 w 9906000"/>
              <a:gd name="connsiteY2606" fmla="*/ 2132126 h 6858000"/>
              <a:gd name="connsiteX2607" fmla="*/ 2033247 w 9906000"/>
              <a:gd name="connsiteY2607" fmla="*/ 2132126 h 6858000"/>
              <a:gd name="connsiteX2608" fmla="*/ 2113831 w 9906000"/>
              <a:gd name="connsiteY2608" fmla="*/ 2293292 h 6858000"/>
              <a:gd name="connsiteX2609" fmla="*/ 2033247 w 9906000"/>
              <a:gd name="connsiteY2609" fmla="*/ 2454458 h 6858000"/>
              <a:gd name="connsiteX2610" fmla="*/ 1820507 w 9906000"/>
              <a:gd name="connsiteY2610" fmla="*/ 2454458 h 6858000"/>
              <a:gd name="connsiteX2611" fmla="*/ 1739924 w 9906000"/>
              <a:gd name="connsiteY2611" fmla="*/ 2293292 h 6858000"/>
              <a:gd name="connsiteX2612" fmla="*/ 1183110 w 9906000"/>
              <a:gd name="connsiteY2612" fmla="*/ 2132126 h 6858000"/>
              <a:gd name="connsiteX2613" fmla="*/ 1395849 w 9906000"/>
              <a:gd name="connsiteY2613" fmla="*/ 2132126 h 6858000"/>
              <a:gd name="connsiteX2614" fmla="*/ 1476432 w 9906000"/>
              <a:gd name="connsiteY2614" fmla="*/ 2293292 h 6858000"/>
              <a:gd name="connsiteX2615" fmla="*/ 1395849 w 9906000"/>
              <a:gd name="connsiteY2615" fmla="*/ 2454458 h 6858000"/>
              <a:gd name="connsiteX2616" fmla="*/ 1183110 w 9906000"/>
              <a:gd name="connsiteY2616" fmla="*/ 2454458 h 6858000"/>
              <a:gd name="connsiteX2617" fmla="*/ 1102528 w 9906000"/>
              <a:gd name="connsiteY2617" fmla="*/ 2293292 h 6858000"/>
              <a:gd name="connsiteX2618" fmla="*/ 545716 w 9906000"/>
              <a:gd name="connsiteY2618" fmla="*/ 2132126 h 6858000"/>
              <a:gd name="connsiteX2619" fmla="*/ 758455 w 9906000"/>
              <a:gd name="connsiteY2619" fmla="*/ 2132126 h 6858000"/>
              <a:gd name="connsiteX2620" fmla="*/ 839038 w 9906000"/>
              <a:gd name="connsiteY2620" fmla="*/ 2293292 h 6858000"/>
              <a:gd name="connsiteX2621" fmla="*/ 758455 w 9906000"/>
              <a:gd name="connsiteY2621" fmla="*/ 2454458 h 6858000"/>
              <a:gd name="connsiteX2622" fmla="*/ 545716 w 9906000"/>
              <a:gd name="connsiteY2622" fmla="*/ 2454458 h 6858000"/>
              <a:gd name="connsiteX2623" fmla="*/ 465133 w 9906000"/>
              <a:gd name="connsiteY2623" fmla="*/ 2293292 h 6858000"/>
              <a:gd name="connsiteX2624" fmla="*/ 0 w 9906000"/>
              <a:gd name="connsiteY2624" fmla="*/ 2132126 h 6858000"/>
              <a:gd name="connsiteX2625" fmla="*/ 121060 w 9906000"/>
              <a:gd name="connsiteY2625" fmla="*/ 2132126 h 6858000"/>
              <a:gd name="connsiteX2626" fmla="*/ 201644 w 9906000"/>
              <a:gd name="connsiteY2626" fmla="*/ 2293292 h 6858000"/>
              <a:gd name="connsiteX2627" fmla="*/ 121060 w 9906000"/>
              <a:gd name="connsiteY2627" fmla="*/ 2454458 h 6858000"/>
              <a:gd name="connsiteX2628" fmla="*/ 0 w 9906000"/>
              <a:gd name="connsiteY2628" fmla="*/ 2454458 h 6858000"/>
              <a:gd name="connsiteX2629" fmla="*/ 9784942 w 9906000"/>
              <a:gd name="connsiteY2629" fmla="*/ 1957343 h 6858000"/>
              <a:gd name="connsiteX2630" fmla="*/ 9906000 w 9906000"/>
              <a:gd name="connsiteY2630" fmla="*/ 1957343 h 6858000"/>
              <a:gd name="connsiteX2631" fmla="*/ 9906000 w 9906000"/>
              <a:gd name="connsiteY2631" fmla="*/ 2279676 h 6858000"/>
              <a:gd name="connsiteX2632" fmla="*/ 9784942 w 9906000"/>
              <a:gd name="connsiteY2632" fmla="*/ 2279676 h 6858000"/>
              <a:gd name="connsiteX2633" fmla="*/ 9704359 w 9906000"/>
              <a:gd name="connsiteY2633" fmla="*/ 2118509 h 6858000"/>
              <a:gd name="connsiteX2634" fmla="*/ 9147546 w 9906000"/>
              <a:gd name="connsiteY2634" fmla="*/ 1957343 h 6858000"/>
              <a:gd name="connsiteX2635" fmla="*/ 9360285 w 9906000"/>
              <a:gd name="connsiteY2635" fmla="*/ 1957343 h 6858000"/>
              <a:gd name="connsiteX2636" fmla="*/ 9440869 w 9906000"/>
              <a:gd name="connsiteY2636" fmla="*/ 2118509 h 6858000"/>
              <a:gd name="connsiteX2637" fmla="*/ 9360285 w 9906000"/>
              <a:gd name="connsiteY2637" fmla="*/ 2279676 h 6858000"/>
              <a:gd name="connsiteX2638" fmla="*/ 9147546 w 9906000"/>
              <a:gd name="connsiteY2638" fmla="*/ 2279676 h 6858000"/>
              <a:gd name="connsiteX2639" fmla="*/ 9066964 w 9906000"/>
              <a:gd name="connsiteY2639" fmla="*/ 2118509 h 6858000"/>
              <a:gd name="connsiteX2640" fmla="*/ 8510152 w 9906000"/>
              <a:gd name="connsiteY2640" fmla="*/ 1957343 h 6858000"/>
              <a:gd name="connsiteX2641" fmla="*/ 8722891 w 9906000"/>
              <a:gd name="connsiteY2641" fmla="*/ 1957343 h 6858000"/>
              <a:gd name="connsiteX2642" fmla="*/ 8803473 w 9906000"/>
              <a:gd name="connsiteY2642" fmla="*/ 2118509 h 6858000"/>
              <a:gd name="connsiteX2643" fmla="*/ 8722891 w 9906000"/>
              <a:gd name="connsiteY2643" fmla="*/ 2279676 h 6858000"/>
              <a:gd name="connsiteX2644" fmla="*/ 8510152 w 9906000"/>
              <a:gd name="connsiteY2644" fmla="*/ 2279676 h 6858000"/>
              <a:gd name="connsiteX2645" fmla="*/ 8429568 w 9906000"/>
              <a:gd name="connsiteY2645" fmla="*/ 2118509 h 6858000"/>
              <a:gd name="connsiteX2646" fmla="*/ 7872757 w 9906000"/>
              <a:gd name="connsiteY2646" fmla="*/ 1957343 h 6858000"/>
              <a:gd name="connsiteX2647" fmla="*/ 8085495 w 9906000"/>
              <a:gd name="connsiteY2647" fmla="*/ 1957343 h 6858000"/>
              <a:gd name="connsiteX2648" fmla="*/ 8166079 w 9906000"/>
              <a:gd name="connsiteY2648" fmla="*/ 2118509 h 6858000"/>
              <a:gd name="connsiteX2649" fmla="*/ 8085495 w 9906000"/>
              <a:gd name="connsiteY2649" fmla="*/ 2279676 h 6858000"/>
              <a:gd name="connsiteX2650" fmla="*/ 7872757 w 9906000"/>
              <a:gd name="connsiteY2650" fmla="*/ 2279676 h 6858000"/>
              <a:gd name="connsiteX2651" fmla="*/ 7792174 w 9906000"/>
              <a:gd name="connsiteY2651" fmla="*/ 2118509 h 6858000"/>
              <a:gd name="connsiteX2652" fmla="*/ 7235370 w 9906000"/>
              <a:gd name="connsiteY2652" fmla="*/ 1957343 h 6858000"/>
              <a:gd name="connsiteX2653" fmla="*/ 7448108 w 9906000"/>
              <a:gd name="connsiteY2653" fmla="*/ 1957343 h 6858000"/>
              <a:gd name="connsiteX2654" fmla="*/ 7528683 w 9906000"/>
              <a:gd name="connsiteY2654" fmla="*/ 2118509 h 6858000"/>
              <a:gd name="connsiteX2655" fmla="*/ 7448108 w 9906000"/>
              <a:gd name="connsiteY2655" fmla="*/ 2279676 h 6858000"/>
              <a:gd name="connsiteX2656" fmla="*/ 7235370 w 9906000"/>
              <a:gd name="connsiteY2656" fmla="*/ 2279676 h 6858000"/>
              <a:gd name="connsiteX2657" fmla="*/ 7154787 w 9906000"/>
              <a:gd name="connsiteY2657" fmla="*/ 2118509 h 6858000"/>
              <a:gd name="connsiteX2658" fmla="*/ 6597972 w 9906000"/>
              <a:gd name="connsiteY2658" fmla="*/ 1957343 h 6858000"/>
              <a:gd name="connsiteX2659" fmla="*/ 6810711 w 9906000"/>
              <a:gd name="connsiteY2659" fmla="*/ 1957343 h 6858000"/>
              <a:gd name="connsiteX2660" fmla="*/ 6891295 w 9906000"/>
              <a:gd name="connsiteY2660" fmla="*/ 2118509 h 6858000"/>
              <a:gd name="connsiteX2661" fmla="*/ 6810711 w 9906000"/>
              <a:gd name="connsiteY2661" fmla="*/ 2279676 h 6858000"/>
              <a:gd name="connsiteX2662" fmla="*/ 6597972 w 9906000"/>
              <a:gd name="connsiteY2662" fmla="*/ 2279676 h 6858000"/>
              <a:gd name="connsiteX2663" fmla="*/ 6517388 w 9906000"/>
              <a:gd name="connsiteY2663" fmla="*/ 2118509 h 6858000"/>
              <a:gd name="connsiteX2664" fmla="*/ 5960577 w 9906000"/>
              <a:gd name="connsiteY2664" fmla="*/ 1957343 h 6858000"/>
              <a:gd name="connsiteX2665" fmla="*/ 6173316 w 9906000"/>
              <a:gd name="connsiteY2665" fmla="*/ 1957343 h 6858000"/>
              <a:gd name="connsiteX2666" fmla="*/ 6253898 w 9906000"/>
              <a:gd name="connsiteY2666" fmla="*/ 2118509 h 6858000"/>
              <a:gd name="connsiteX2667" fmla="*/ 6173316 w 9906000"/>
              <a:gd name="connsiteY2667" fmla="*/ 2279676 h 6858000"/>
              <a:gd name="connsiteX2668" fmla="*/ 5960577 w 9906000"/>
              <a:gd name="connsiteY2668" fmla="*/ 2279676 h 6858000"/>
              <a:gd name="connsiteX2669" fmla="*/ 5879995 w 9906000"/>
              <a:gd name="connsiteY2669" fmla="*/ 2118509 h 6858000"/>
              <a:gd name="connsiteX2670" fmla="*/ 5323183 w 9906000"/>
              <a:gd name="connsiteY2670" fmla="*/ 1957343 h 6858000"/>
              <a:gd name="connsiteX2671" fmla="*/ 5535921 w 9906000"/>
              <a:gd name="connsiteY2671" fmla="*/ 1957343 h 6858000"/>
              <a:gd name="connsiteX2672" fmla="*/ 5616504 w 9906000"/>
              <a:gd name="connsiteY2672" fmla="*/ 2118509 h 6858000"/>
              <a:gd name="connsiteX2673" fmla="*/ 5535921 w 9906000"/>
              <a:gd name="connsiteY2673" fmla="*/ 2279676 h 6858000"/>
              <a:gd name="connsiteX2674" fmla="*/ 5323183 w 9906000"/>
              <a:gd name="connsiteY2674" fmla="*/ 2279676 h 6858000"/>
              <a:gd name="connsiteX2675" fmla="*/ 5242600 w 9906000"/>
              <a:gd name="connsiteY2675" fmla="*/ 2118509 h 6858000"/>
              <a:gd name="connsiteX2676" fmla="*/ 4688778 w 9906000"/>
              <a:gd name="connsiteY2676" fmla="*/ 1957343 h 6858000"/>
              <a:gd name="connsiteX2677" fmla="*/ 4901516 w 9906000"/>
              <a:gd name="connsiteY2677" fmla="*/ 1957343 h 6858000"/>
              <a:gd name="connsiteX2678" fmla="*/ 4982100 w 9906000"/>
              <a:gd name="connsiteY2678" fmla="*/ 2118509 h 6858000"/>
              <a:gd name="connsiteX2679" fmla="*/ 4901516 w 9906000"/>
              <a:gd name="connsiteY2679" fmla="*/ 2279676 h 6858000"/>
              <a:gd name="connsiteX2680" fmla="*/ 4688778 w 9906000"/>
              <a:gd name="connsiteY2680" fmla="*/ 2279676 h 6858000"/>
              <a:gd name="connsiteX2681" fmla="*/ 4608195 w 9906000"/>
              <a:gd name="connsiteY2681" fmla="*/ 2118509 h 6858000"/>
              <a:gd name="connsiteX2682" fmla="*/ 4051383 w 9906000"/>
              <a:gd name="connsiteY2682" fmla="*/ 1957343 h 6858000"/>
              <a:gd name="connsiteX2683" fmla="*/ 4264121 w 9906000"/>
              <a:gd name="connsiteY2683" fmla="*/ 1957343 h 6858000"/>
              <a:gd name="connsiteX2684" fmla="*/ 4344704 w 9906000"/>
              <a:gd name="connsiteY2684" fmla="*/ 2118509 h 6858000"/>
              <a:gd name="connsiteX2685" fmla="*/ 4264121 w 9906000"/>
              <a:gd name="connsiteY2685" fmla="*/ 2279676 h 6858000"/>
              <a:gd name="connsiteX2686" fmla="*/ 4051383 w 9906000"/>
              <a:gd name="connsiteY2686" fmla="*/ 2279676 h 6858000"/>
              <a:gd name="connsiteX2687" fmla="*/ 3970800 w 9906000"/>
              <a:gd name="connsiteY2687" fmla="*/ 2118509 h 6858000"/>
              <a:gd name="connsiteX2688" fmla="*/ 3413988 w 9906000"/>
              <a:gd name="connsiteY2688" fmla="*/ 1957343 h 6858000"/>
              <a:gd name="connsiteX2689" fmla="*/ 3626727 w 9906000"/>
              <a:gd name="connsiteY2689" fmla="*/ 1957343 h 6858000"/>
              <a:gd name="connsiteX2690" fmla="*/ 3707310 w 9906000"/>
              <a:gd name="connsiteY2690" fmla="*/ 2118509 h 6858000"/>
              <a:gd name="connsiteX2691" fmla="*/ 3626727 w 9906000"/>
              <a:gd name="connsiteY2691" fmla="*/ 2279676 h 6858000"/>
              <a:gd name="connsiteX2692" fmla="*/ 3413988 w 9906000"/>
              <a:gd name="connsiteY2692" fmla="*/ 2279676 h 6858000"/>
              <a:gd name="connsiteX2693" fmla="*/ 3333405 w 9906000"/>
              <a:gd name="connsiteY2693" fmla="*/ 2118509 h 6858000"/>
              <a:gd name="connsiteX2694" fmla="*/ 2776593 w 9906000"/>
              <a:gd name="connsiteY2694" fmla="*/ 1957343 h 6858000"/>
              <a:gd name="connsiteX2695" fmla="*/ 2989332 w 9906000"/>
              <a:gd name="connsiteY2695" fmla="*/ 1957343 h 6858000"/>
              <a:gd name="connsiteX2696" fmla="*/ 3069914 w 9906000"/>
              <a:gd name="connsiteY2696" fmla="*/ 2118509 h 6858000"/>
              <a:gd name="connsiteX2697" fmla="*/ 2989332 w 9906000"/>
              <a:gd name="connsiteY2697" fmla="*/ 2279676 h 6858000"/>
              <a:gd name="connsiteX2698" fmla="*/ 2776593 w 9906000"/>
              <a:gd name="connsiteY2698" fmla="*/ 2279676 h 6858000"/>
              <a:gd name="connsiteX2699" fmla="*/ 2696010 w 9906000"/>
              <a:gd name="connsiteY2699" fmla="*/ 2118509 h 6858000"/>
              <a:gd name="connsiteX2700" fmla="*/ 2139206 w 9906000"/>
              <a:gd name="connsiteY2700" fmla="*/ 1957343 h 6858000"/>
              <a:gd name="connsiteX2701" fmla="*/ 2351944 w 9906000"/>
              <a:gd name="connsiteY2701" fmla="*/ 1957343 h 6858000"/>
              <a:gd name="connsiteX2702" fmla="*/ 2432520 w 9906000"/>
              <a:gd name="connsiteY2702" fmla="*/ 2118509 h 6858000"/>
              <a:gd name="connsiteX2703" fmla="*/ 2351944 w 9906000"/>
              <a:gd name="connsiteY2703" fmla="*/ 2279676 h 6858000"/>
              <a:gd name="connsiteX2704" fmla="*/ 2139206 w 9906000"/>
              <a:gd name="connsiteY2704" fmla="*/ 2279676 h 6858000"/>
              <a:gd name="connsiteX2705" fmla="*/ 2058623 w 9906000"/>
              <a:gd name="connsiteY2705" fmla="*/ 2118509 h 6858000"/>
              <a:gd name="connsiteX2706" fmla="*/ 1501808 w 9906000"/>
              <a:gd name="connsiteY2706" fmla="*/ 1957343 h 6858000"/>
              <a:gd name="connsiteX2707" fmla="*/ 1714548 w 9906000"/>
              <a:gd name="connsiteY2707" fmla="*/ 1957343 h 6858000"/>
              <a:gd name="connsiteX2708" fmla="*/ 1795131 w 9906000"/>
              <a:gd name="connsiteY2708" fmla="*/ 2118509 h 6858000"/>
              <a:gd name="connsiteX2709" fmla="*/ 1714548 w 9906000"/>
              <a:gd name="connsiteY2709" fmla="*/ 2279676 h 6858000"/>
              <a:gd name="connsiteX2710" fmla="*/ 1501808 w 9906000"/>
              <a:gd name="connsiteY2710" fmla="*/ 2279676 h 6858000"/>
              <a:gd name="connsiteX2711" fmla="*/ 1421224 w 9906000"/>
              <a:gd name="connsiteY2711" fmla="*/ 2118509 h 6858000"/>
              <a:gd name="connsiteX2712" fmla="*/ 864414 w 9906000"/>
              <a:gd name="connsiteY2712" fmla="*/ 1957343 h 6858000"/>
              <a:gd name="connsiteX2713" fmla="*/ 1077152 w 9906000"/>
              <a:gd name="connsiteY2713" fmla="*/ 1957343 h 6858000"/>
              <a:gd name="connsiteX2714" fmla="*/ 1157735 w 9906000"/>
              <a:gd name="connsiteY2714" fmla="*/ 2118509 h 6858000"/>
              <a:gd name="connsiteX2715" fmla="*/ 1077152 w 9906000"/>
              <a:gd name="connsiteY2715" fmla="*/ 2279676 h 6858000"/>
              <a:gd name="connsiteX2716" fmla="*/ 864414 w 9906000"/>
              <a:gd name="connsiteY2716" fmla="*/ 2279676 h 6858000"/>
              <a:gd name="connsiteX2717" fmla="*/ 783831 w 9906000"/>
              <a:gd name="connsiteY2717" fmla="*/ 2118509 h 6858000"/>
              <a:gd name="connsiteX2718" fmla="*/ 227019 w 9906000"/>
              <a:gd name="connsiteY2718" fmla="*/ 1957343 h 6858000"/>
              <a:gd name="connsiteX2719" fmla="*/ 439758 w 9906000"/>
              <a:gd name="connsiteY2719" fmla="*/ 1957343 h 6858000"/>
              <a:gd name="connsiteX2720" fmla="*/ 520341 w 9906000"/>
              <a:gd name="connsiteY2720" fmla="*/ 2118509 h 6858000"/>
              <a:gd name="connsiteX2721" fmla="*/ 439758 w 9906000"/>
              <a:gd name="connsiteY2721" fmla="*/ 2279676 h 6858000"/>
              <a:gd name="connsiteX2722" fmla="*/ 227019 w 9906000"/>
              <a:gd name="connsiteY2722" fmla="*/ 2279676 h 6858000"/>
              <a:gd name="connsiteX2723" fmla="*/ 146436 w 9906000"/>
              <a:gd name="connsiteY2723" fmla="*/ 2118509 h 6858000"/>
              <a:gd name="connsiteX2724" fmla="*/ 9466245 w 9906000"/>
              <a:gd name="connsiteY2724" fmla="*/ 1782755 h 6858000"/>
              <a:gd name="connsiteX2725" fmla="*/ 9678983 w 9906000"/>
              <a:gd name="connsiteY2725" fmla="*/ 1782755 h 6858000"/>
              <a:gd name="connsiteX2726" fmla="*/ 9759566 w 9906000"/>
              <a:gd name="connsiteY2726" fmla="*/ 1943921 h 6858000"/>
              <a:gd name="connsiteX2727" fmla="*/ 9678983 w 9906000"/>
              <a:gd name="connsiteY2727" fmla="*/ 2105087 h 6858000"/>
              <a:gd name="connsiteX2728" fmla="*/ 9466245 w 9906000"/>
              <a:gd name="connsiteY2728" fmla="*/ 2105087 h 6858000"/>
              <a:gd name="connsiteX2729" fmla="*/ 9385661 w 9906000"/>
              <a:gd name="connsiteY2729" fmla="*/ 1943921 h 6858000"/>
              <a:gd name="connsiteX2730" fmla="*/ 8828849 w 9906000"/>
              <a:gd name="connsiteY2730" fmla="*/ 1782755 h 6858000"/>
              <a:gd name="connsiteX2731" fmla="*/ 9041588 w 9906000"/>
              <a:gd name="connsiteY2731" fmla="*/ 1782755 h 6858000"/>
              <a:gd name="connsiteX2732" fmla="*/ 9122170 w 9906000"/>
              <a:gd name="connsiteY2732" fmla="*/ 1943921 h 6858000"/>
              <a:gd name="connsiteX2733" fmla="*/ 9041588 w 9906000"/>
              <a:gd name="connsiteY2733" fmla="*/ 2105087 h 6858000"/>
              <a:gd name="connsiteX2734" fmla="*/ 8828849 w 9906000"/>
              <a:gd name="connsiteY2734" fmla="*/ 2105087 h 6858000"/>
              <a:gd name="connsiteX2735" fmla="*/ 8748266 w 9906000"/>
              <a:gd name="connsiteY2735" fmla="*/ 1943921 h 6858000"/>
              <a:gd name="connsiteX2736" fmla="*/ 8191454 w 9906000"/>
              <a:gd name="connsiteY2736" fmla="*/ 1782755 h 6858000"/>
              <a:gd name="connsiteX2737" fmla="*/ 8404192 w 9906000"/>
              <a:gd name="connsiteY2737" fmla="*/ 1782755 h 6858000"/>
              <a:gd name="connsiteX2738" fmla="*/ 8484776 w 9906000"/>
              <a:gd name="connsiteY2738" fmla="*/ 1943921 h 6858000"/>
              <a:gd name="connsiteX2739" fmla="*/ 8404192 w 9906000"/>
              <a:gd name="connsiteY2739" fmla="*/ 2105087 h 6858000"/>
              <a:gd name="connsiteX2740" fmla="*/ 8191454 w 9906000"/>
              <a:gd name="connsiteY2740" fmla="*/ 2105087 h 6858000"/>
              <a:gd name="connsiteX2741" fmla="*/ 8110871 w 9906000"/>
              <a:gd name="connsiteY2741" fmla="*/ 1943921 h 6858000"/>
              <a:gd name="connsiteX2742" fmla="*/ 7554059 w 9906000"/>
              <a:gd name="connsiteY2742" fmla="*/ 1782755 h 6858000"/>
              <a:gd name="connsiteX2743" fmla="*/ 7766798 w 9906000"/>
              <a:gd name="connsiteY2743" fmla="*/ 1782755 h 6858000"/>
              <a:gd name="connsiteX2744" fmla="*/ 7847381 w 9906000"/>
              <a:gd name="connsiteY2744" fmla="*/ 1943921 h 6858000"/>
              <a:gd name="connsiteX2745" fmla="*/ 7766798 w 9906000"/>
              <a:gd name="connsiteY2745" fmla="*/ 2105087 h 6858000"/>
              <a:gd name="connsiteX2746" fmla="*/ 7554059 w 9906000"/>
              <a:gd name="connsiteY2746" fmla="*/ 2105087 h 6858000"/>
              <a:gd name="connsiteX2747" fmla="*/ 7473480 w 9906000"/>
              <a:gd name="connsiteY2747" fmla="*/ 1943921 h 6858000"/>
              <a:gd name="connsiteX2748" fmla="*/ 6916672 w 9906000"/>
              <a:gd name="connsiteY2748" fmla="*/ 1782755 h 6858000"/>
              <a:gd name="connsiteX2749" fmla="*/ 7129412 w 9906000"/>
              <a:gd name="connsiteY2749" fmla="*/ 1782755 h 6858000"/>
              <a:gd name="connsiteX2750" fmla="*/ 7209995 w 9906000"/>
              <a:gd name="connsiteY2750" fmla="*/ 1943921 h 6858000"/>
              <a:gd name="connsiteX2751" fmla="*/ 7129412 w 9906000"/>
              <a:gd name="connsiteY2751" fmla="*/ 2105087 h 6858000"/>
              <a:gd name="connsiteX2752" fmla="*/ 6916672 w 9906000"/>
              <a:gd name="connsiteY2752" fmla="*/ 2105087 h 6858000"/>
              <a:gd name="connsiteX2753" fmla="*/ 6836088 w 9906000"/>
              <a:gd name="connsiteY2753" fmla="*/ 1943921 h 6858000"/>
              <a:gd name="connsiteX2754" fmla="*/ 6279274 w 9906000"/>
              <a:gd name="connsiteY2754" fmla="*/ 1782755 h 6858000"/>
              <a:gd name="connsiteX2755" fmla="*/ 6492013 w 9906000"/>
              <a:gd name="connsiteY2755" fmla="*/ 1782755 h 6858000"/>
              <a:gd name="connsiteX2756" fmla="*/ 6572596 w 9906000"/>
              <a:gd name="connsiteY2756" fmla="*/ 1943921 h 6858000"/>
              <a:gd name="connsiteX2757" fmla="*/ 6492013 w 9906000"/>
              <a:gd name="connsiteY2757" fmla="*/ 2105087 h 6858000"/>
              <a:gd name="connsiteX2758" fmla="*/ 6279274 w 9906000"/>
              <a:gd name="connsiteY2758" fmla="*/ 2105087 h 6858000"/>
              <a:gd name="connsiteX2759" fmla="*/ 6198692 w 9906000"/>
              <a:gd name="connsiteY2759" fmla="*/ 1943921 h 6858000"/>
              <a:gd name="connsiteX2760" fmla="*/ 5641881 w 9906000"/>
              <a:gd name="connsiteY2760" fmla="*/ 1782755 h 6858000"/>
              <a:gd name="connsiteX2761" fmla="*/ 5854619 w 9906000"/>
              <a:gd name="connsiteY2761" fmla="*/ 1782755 h 6858000"/>
              <a:gd name="connsiteX2762" fmla="*/ 5935202 w 9906000"/>
              <a:gd name="connsiteY2762" fmla="*/ 1943921 h 6858000"/>
              <a:gd name="connsiteX2763" fmla="*/ 5854619 w 9906000"/>
              <a:gd name="connsiteY2763" fmla="*/ 2105087 h 6858000"/>
              <a:gd name="connsiteX2764" fmla="*/ 5641881 w 9906000"/>
              <a:gd name="connsiteY2764" fmla="*/ 2105087 h 6858000"/>
              <a:gd name="connsiteX2765" fmla="*/ 5561297 w 9906000"/>
              <a:gd name="connsiteY2765" fmla="*/ 1943921 h 6858000"/>
              <a:gd name="connsiteX2766" fmla="*/ 5004486 w 9906000"/>
              <a:gd name="connsiteY2766" fmla="*/ 1782755 h 6858000"/>
              <a:gd name="connsiteX2767" fmla="*/ 5217225 w 9906000"/>
              <a:gd name="connsiteY2767" fmla="*/ 1782755 h 6858000"/>
              <a:gd name="connsiteX2768" fmla="*/ 5297808 w 9906000"/>
              <a:gd name="connsiteY2768" fmla="*/ 1943921 h 6858000"/>
              <a:gd name="connsiteX2769" fmla="*/ 5217225 w 9906000"/>
              <a:gd name="connsiteY2769" fmla="*/ 2105087 h 6858000"/>
              <a:gd name="connsiteX2770" fmla="*/ 5004486 w 9906000"/>
              <a:gd name="connsiteY2770" fmla="*/ 2105087 h 6858000"/>
              <a:gd name="connsiteX2771" fmla="*/ 4923904 w 9906000"/>
              <a:gd name="connsiteY2771" fmla="*/ 1943921 h 6858000"/>
              <a:gd name="connsiteX2772" fmla="*/ 4370080 w 9906000"/>
              <a:gd name="connsiteY2772" fmla="*/ 1782755 h 6858000"/>
              <a:gd name="connsiteX2773" fmla="*/ 4582819 w 9906000"/>
              <a:gd name="connsiteY2773" fmla="*/ 1782755 h 6858000"/>
              <a:gd name="connsiteX2774" fmla="*/ 4663402 w 9906000"/>
              <a:gd name="connsiteY2774" fmla="*/ 1943921 h 6858000"/>
              <a:gd name="connsiteX2775" fmla="*/ 4582819 w 9906000"/>
              <a:gd name="connsiteY2775" fmla="*/ 2105087 h 6858000"/>
              <a:gd name="connsiteX2776" fmla="*/ 4370080 w 9906000"/>
              <a:gd name="connsiteY2776" fmla="*/ 2105087 h 6858000"/>
              <a:gd name="connsiteX2777" fmla="*/ 4289497 w 9906000"/>
              <a:gd name="connsiteY2777" fmla="*/ 1943921 h 6858000"/>
              <a:gd name="connsiteX2778" fmla="*/ 3732685 w 9906000"/>
              <a:gd name="connsiteY2778" fmla="*/ 1782755 h 6858000"/>
              <a:gd name="connsiteX2779" fmla="*/ 3945424 w 9906000"/>
              <a:gd name="connsiteY2779" fmla="*/ 1782755 h 6858000"/>
              <a:gd name="connsiteX2780" fmla="*/ 4026007 w 9906000"/>
              <a:gd name="connsiteY2780" fmla="*/ 1943921 h 6858000"/>
              <a:gd name="connsiteX2781" fmla="*/ 3945424 w 9906000"/>
              <a:gd name="connsiteY2781" fmla="*/ 2105087 h 6858000"/>
              <a:gd name="connsiteX2782" fmla="*/ 3732685 w 9906000"/>
              <a:gd name="connsiteY2782" fmla="*/ 2105087 h 6858000"/>
              <a:gd name="connsiteX2783" fmla="*/ 3652102 w 9906000"/>
              <a:gd name="connsiteY2783" fmla="*/ 1943921 h 6858000"/>
              <a:gd name="connsiteX2784" fmla="*/ 3095290 w 9906000"/>
              <a:gd name="connsiteY2784" fmla="*/ 1782755 h 6858000"/>
              <a:gd name="connsiteX2785" fmla="*/ 3308029 w 9906000"/>
              <a:gd name="connsiteY2785" fmla="*/ 1782755 h 6858000"/>
              <a:gd name="connsiteX2786" fmla="*/ 3388612 w 9906000"/>
              <a:gd name="connsiteY2786" fmla="*/ 1943921 h 6858000"/>
              <a:gd name="connsiteX2787" fmla="*/ 3308029 w 9906000"/>
              <a:gd name="connsiteY2787" fmla="*/ 2105087 h 6858000"/>
              <a:gd name="connsiteX2788" fmla="*/ 3095290 w 9906000"/>
              <a:gd name="connsiteY2788" fmla="*/ 2105087 h 6858000"/>
              <a:gd name="connsiteX2789" fmla="*/ 3014707 w 9906000"/>
              <a:gd name="connsiteY2789" fmla="*/ 1943921 h 6858000"/>
              <a:gd name="connsiteX2790" fmla="*/ 2457895 w 9906000"/>
              <a:gd name="connsiteY2790" fmla="*/ 1782755 h 6858000"/>
              <a:gd name="connsiteX2791" fmla="*/ 2670634 w 9906000"/>
              <a:gd name="connsiteY2791" fmla="*/ 1782755 h 6858000"/>
              <a:gd name="connsiteX2792" fmla="*/ 2751217 w 9906000"/>
              <a:gd name="connsiteY2792" fmla="*/ 1943921 h 6858000"/>
              <a:gd name="connsiteX2793" fmla="*/ 2670634 w 9906000"/>
              <a:gd name="connsiteY2793" fmla="*/ 2105087 h 6858000"/>
              <a:gd name="connsiteX2794" fmla="*/ 2457895 w 9906000"/>
              <a:gd name="connsiteY2794" fmla="*/ 2105087 h 6858000"/>
              <a:gd name="connsiteX2795" fmla="*/ 2377316 w 9906000"/>
              <a:gd name="connsiteY2795" fmla="*/ 1943921 h 6858000"/>
              <a:gd name="connsiteX2796" fmla="*/ 1820508 w 9906000"/>
              <a:gd name="connsiteY2796" fmla="*/ 1782755 h 6858000"/>
              <a:gd name="connsiteX2797" fmla="*/ 2033248 w 9906000"/>
              <a:gd name="connsiteY2797" fmla="*/ 1782755 h 6858000"/>
              <a:gd name="connsiteX2798" fmla="*/ 2113832 w 9906000"/>
              <a:gd name="connsiteY2798" fmla="*/ 1943921 h 6858000"/>
              <a:gd name="connsiteX2799" fmla="*/ 2033248 w 9906000"/>
              <a:gd name="connsiteY2799" fmla="*/ 2105087 h 6858000"/>
              <a:gd name="connsiteX2800" fmla="*/ 1820508 w 9906000"/>
              <a:gd name="connsiteY2800" fmla="*/ 2105087 h 6858000"/>
              <a:gd name="connsiteX2801" fmla="*/ 1739924 w 9906000"/>
              <a:gd name="connsiteY2801" fmla="*/ 1943921 h 6858000"/>
              <a:gd name="connsiteX2802" fmla="*/ 1183111 w 9906000"/>
              <a:gd name="connsiteY2802" fmla="*/ 1782755 h 6858000"/>
              <a:gd name="connsiteX2803" fmla="*/ 1395849 w 9906000"/>
              <a:gd name="connsiteY2803" fmla="*/ 1782755 h 6858000"/>
              <a:gd name="connsiteX2804" fmla="*/ 1476432 w 9906000"/>
              <a:gd name="connsiteY2804" fmla="*/ 1943921 h 6858000"/>
              <a:gd name="connsiteX2805" fmla="*/ 1395849 w 9906000"/>
              <a:gd name="connsiteY2805" fmla="*/ 2105087 h 6858000"/>
              <a:gd name="connsiteX2806" fmla="*/ 1183111 w 9906000"/>
              <a:gd name="connsiteY2806" fmla="*/ 2105087 h 6858000"/>
              <a:gd name="connsiteX2807" fmla="*/ 1102528 w 9906000"/>
              <a:gd name="connsiteY2807" fmla="*/ 1943921 h 6858000"/>
              <a:gd name="connsiteX2808" fmla="*/ 545717 w 9906000"/>
              <a:gd name="connsiteY2808" fmla="*/ 1782755 h 6858000"/>
              <a:gd name="connsiteX2809" fmla="*/ 758456 w 9906000"/>
              <a:gd name="connsiteY2809" fmla="*/ 1782755 h 6858000"/>
              <a:gd name="connsiteX2810" fmla="*/ 839039 w 9906000"/>
              <a:gd name="connsiteY2810" fmla="*/ 1943921 h 6858000"/>
              <a:gd name="connsiteX2811" fmla="*/ 758456 w 9906000"/>
              <a:gd name="connsiteY2811" fmla="*/ 2105087 h 6858000"/>
              <a:gd name="connsiteX2812" fmla="*/ 545717 w 9906000"/>
              <a:gd name="connsiteY2812" fmla="*/ 2105087 h 6858000"/>
              <a:gd name="connsiteX2813" fmla="*/ 465134 w 9906000"/>
              <a:gd name="connsiteY2813" fmla="*/ 1943921 h 6858000"/>
              <a:gd name="connsiteX2814" fmla="*/ 0 w 9906000"/>
              <a:gd name="connsiteY2814" fmla="*/ 1782755 h 6858000"/>
              <a:gd name="connsiteX2815" fmla="*/ 121061 w 9906000"/>
              <a:gd name="connsiteY2815" fmla="*/ 1782755 h 6858000"/>
              <a:gd name="connsiteX2816" fmla="*/ 201644 w 9906000"/>
              <a:gd name="connsiteY2816" fmla="*/ 1943921 h 6858000"/>
              <a:gd name="connsiteX2817" fmla="*/ 121061 w 9906000"/>
              <a:gd name="connsiteY2817" fmla="*/ 2105087 h 6858000"/>
              <a:gd name="connsiteX2818" fmla="*/ 0 w 9906000"/>
              <a:gd name="connsiteY2818" fmla="*/ 2105087 h 6858000"/>
              <a:gd name="connsiteX2819" fmla="*/ 9784942 w 9906000"/>
              <a:gd name="connsiteY2819" fmla="*/ 1607972 h 6858000"/>
              <a:gd name="connsiteX2820" fmla="*/ 9906000 w 9906000"/>
              <a:gd name="connsiteY2820" fmla="*/ 1607972 h 6858000"/>
              <a:gd name="connsiteX2821" fmla="*/ 9906000 w 9906000"/>
              <a:gd name="connsiteY2821" fmla="*/ 1930304 h 6858000"/>
              <a:gd name="connsiteX2822" fmla="*/ 9784942 w 9906000"/>
              <a:gd name="connsiteY2822" fmla="*/ 1930304 h 6858000"/>
              <a:gd name="connsiteX2823" fmla="*/ 9704359 w 9906000"/>
              <a:gd name="connsiteY2823" fmla="*/ 1769138 h 6858000"/>
              <a:gd name="connsiteX2824" fmla="*/ 9147546 w 9906000"/>
              <a:gd name="connsiteY2824" fmla="*/ 1607972 h 6858000"/>
              <a:gd name="connsiteX2825" fmla="*/ 9360285 w 9906000"/>
              <a:gd name="connsiteY2825" fmla="*/ 1607972 h 6858000"/>
              <a:gd name="connsiteX2826" fmla="*/ 9440869 w 9906000"/>
              <a:gd name="connsiteY2826" fmla="*/ 1769138 h 6858000"/>
              <a:gd name="connsiteX2827" fmla="*/ 9360285 w 9906000"/>
              <a:gd name="connsiteY2827" fmla="*/ 1930304 h 6858000"/>
              <a:gd name="connsiteX2828" fmla="*/ 9147546 w 9906000"/>
              <a:gd name="connsiteY2828" fmla="*/ 1930304 h 6858000"/>
              <a:gd name="connsiteX2829" fmla="*/ 9066964 w 9906000"/>
              <a:gd name="connsiteY2829" fmla="*/ 1769138 h 6858000"/>
              <a:gd name="connsiteX2830" fmla="*/ 8510152 w 9906000"/>
              <a:gd name="connsiteY2830" fmla="*/ 1607972 h 6858000"/>
              <a:gd name="connsiteX2831" fmla="*/ 8722891 w 9906000"/>
              <a:gd name="connsiteY2831" fmla="*/ 1607972 h 6858000"/>
              <a:gd name="connsiteX2832" fmla="*/ 8803473 w 9906000"/>
              <a:gd name="connsiteY2832" fmla="*/ 1769138 h 6858000"/>
              <a:gd name="connsiteX2833" fmla="*/ 8722891 w 9906000"/>
              <a:gd name="connsiteY2833" fmla="*/ 1930304 h 6858000"/>
              <a:gd name="connsiteX2834" fmla="*/ 8510152 w 9906000"/>
              <a:gd name="connsiteY2834" fmla="*/ 1930304 h 6858000"/>
              <a:gd name="connsiteX2835" fmla="*/ 8429568 w 9906000"/>
              <a:gd name="connsiteY2835" fmla="*/ 1769138 h 6858000"/>
              <a:gd name="connsiteX2836" fmla="*/ 7872757 w 9906000"/>
              <a:gd name="connsiteY2836" fmla="*/ 1607972 h 6858000"/>
              <a:gd name="connsiteX2837" fmla="*/ 8085495 w 9906000"/>
              <a:gd name="connsiteY2837" fmla="*/ 1607972 h 6858000"/>
              <a:gd name="connsiteX2838" fmla="*/ 8166079 w 9906000"/>
              <a:gd name="connsiteY2838" fmla="*/ 1769138 h 6858000"/>
              <a:gd name="connsiteX2839" fmla="*/ 8085495 w 9906000"/>
              <a:gd name="connsiteY2839" fmla="*/ 1930304 h 6858000"/>
              <a:gd name="connsiteX2840" fmla="*/ 7872757 w 9906000"/>
              <a:gd name="connsiteY2840" fmla="*/ 1930304 h 6858000"/>
              <a:gd name="connsiteX2841" fmla="*/ 7792174 w 9906000"/>
              <a:gd name="connsiteY2841" fmla="*/ 1769138 h 6858000"/>
              <a:gd name="connsiteX2842" fmla="*/ 7235371 w 9906000"/>
              <a:gd name="connsiteY2842" fmla="*/ 1607972 h 6858000"/>
              <a:gd name="connsiteX2843" fmla="*/ 7448109 w 9906000"/>
              <a:gd name="connsiteY2843" fmla="*/ 1607972 h 6858000"/>
              <a:gd name="connsiteX2844" fmla="*/ 7528683 w 9906000"/>
              <a:gd name="connsiteY2844" fmla="*/ 1769138 h 6858000"/>
              <a:gd name="connsiteX2845" fmla="*/ 7448109 w 9906000"/>
              <a:gd name="connsiteY2845" fmla="*/ 1930304 h 6858000"/>
              <a:gd name="connsiteX2846" fmla="*/ 7235371 w 9906000"/>
              <a:gd name="connsiteY2846" fmla="*/ 1930304 h 6858000"/>
              <a:gd name="connsiteX2847" fmla="*/ 7154788 w 9906000"/>
              <a:gd name="connsiteY2847" fmla="*/ 1769138 h 6858000"/>
              <a:gd name="connsiteX2848" fmla="*/ 6597972 w 9906000"/>
              <a:gd name="connsiteY2848" fmla="*/ 1607972 h 6858000"/>
              <a:gd name="connsiteX2849" fmla="*/ 6810713 w 9906000"/>
              <a:gd name="connsiteY2849" fmla="*/ 1607972 h 6858000"/>
              <a:gd name="connsiteX2850" fmla="*/ 6891296 w 9906000"/>
              <a:gd name="connsiteY2850" fmla="*/ 1769138 h 6858000"/>
              <a:gd name="connsiteX2851" fmla="*/ 6810713 w 9906000"/>
              <a:gd name="connsiteY2851" fmla="*/ 1930304 h 6858000"/>
              <a:gd name="connsiteX2852" fmla="*/ 6597972 w 9906000"/>
              <a:gd name="connsiteY2852" fmla="*/ 1930304 h 6858000"/>
              <a:gd name="connsiteX2853" fmla="*/ 6517389 w 9906000"/>
              <a:gd name="connsiteY2853" fmla="*/ 1769138 h 6858000"/>
              <a:gd name="connsiteX2854" fmla="*/ 5960578 w 9906000"/>
              <a:gd name="connsiteY2854" fmla="*/ 1607972 h 6858000"/>
              <a:gd name="connsiteX2855" fmla="*/ 6173316 w 9906000"/>
              <a:gd name="connsiteY2855" fmla="*/ 1607972 h 6858000"/>
              <a:gd name="connsiteX2856" fmla="*/ 6253900 w 9906000"/>
              <a:gd name="connsiteY2856" fmla="*/ 1769138 h 6858000"/>
              <a:gd name="connsiteX2857" fmla="*/ 6173316 w 9906000"/>
              <a:gd name="connsiteY2857" fmla="*/ 1930304 h 6858000"/>
              <a:gd name="connsiteX2858" fmla="*/ 5960578 w 9906000"/>
              <a:gd name="connsiteY2858" fmla="*/ 1930304 h 6858000"/>
              <a:gd name="connsiteX2859" fmla="*/ 5879995 w 9906000"/>
              <a:gd name="connsiteY2859" fmla="*/ 1769138 h 6858000"/>
              <a:gd name="connsiteX2860" fmla="*/ 5323184 w 9906000"/>
              <a:gd name="connsiteY2860" fmla="*/ 1607972 h 6858000"/>
              <a:gd name="connsiteX2861" fmla="*/ 5535922 w 9906000"/>
              <a:gd name="connsiteY2861" fmla="*/ 1607972 h 6858000"/>
              <a:gd name="connsiteX2862" fmla="*/ 5616505 w 9906000"/>
              <a:gd name="connsiteY2862" fmla="*/ 1769138 h 6858000"/>
              <a:gd name="connsiteX2863" fmla="*/ 5535922 w 9906000"/>
              <a:gd name="connsiteY2863" fmla="*/ 1930304 h 6858000"/>
              <a:gd name="connsiteX2864" fmla="*/ 5323184 w 9906000"/>
              <a:gd name="connsiteY2864" fmla="*/ 1930304 h 6858000"/>
              <a:gd name="connsiteX2865" fmla="*/ 5242600 w 9906000"/>
              <a:gd name="connsiteY2865" fmla="*/ 1769138 h 6858000"/>
              <a:gd name="connsiteX2866" fmla="*/ 4688778 w 9906000"/>
              <a:gd name="connsiteY2866" fmla="*/ 1607972 h 6858000"/>
              <a:gd name="connsiteX2867" fmla="*/ 4901516 w 9906000"/>
              <a:gd name="connsiteY2867" fmla="*/ 1607972 h 6858000"/>
              <a:gd name="connsiteX2868" fmla="*/ 4982100 w 9906000"/>
              <a:gd name="connsiteY2868" fmla="*/ 1769138 h 6858000"/>
              <a:gd name="connsiteX2869" fmla="*/ 4901516 w 9906000"/>
              <a:gd name="connsiteY2869" fmla="*/ 1930304 h 6858000"/>
              <a:gd name="connsiteX2870" fmla="*/ 4688778 w 9906000"/>
              <a:gd name="connsiteY2870" fmla="*/ 1930304 h 6858000"/>
              <a:gd name="connsiteX2871" fmla="*/ 4608195 w 9906000"/>
              <a:gd name="connsiteY2871" fmla="*/ 1769138 h 6858000"/>
              <a:gd name="connsiteX2872" fmla="*/ 4051383 w 9906000"/>
              <a:gd name="connsiteY2872" fmla="*/ 1607972 h 6858000"/>
              <a:gd name="connsiteX2873" fmla="*/ 4264121 w 9906000"/>
              <a:gd name="connsiteY2873" fmla="*/ 1607972 h 6858000"/>
              <a:gd name="connsiteX2874" fmla="*/ 4344704 w 9906000"/>
              <a:gd name="connsiteY2874" fmla="*/ 1769138 h 6858000"/>
              <a:gd name="connsiteX2875" fmla="*/ 4264121 w 9906000"/>
              <a:gd name="connsiteY2875" fmla="*/ 1930304 h 6858000"/>
              <a:gd name="connsiteX2876" fmla="*/ 4051383 w 9906000"/>
              <a:gd name="connsiteY2876" fmla="*/ 1930304 h 6858000"/>
              <a:gd name="connsiteX2877" fmla="*/ 3970800 w 9906000"/>
              <a:gd name="connsiteY2877" fmla="*/ 1769138 h 6858000"/>
              <a:gd name="connsiteX2878" fmla="*/ 3413988 w 9906000"/>
              <a:gd name="connsiteY2878" fmla="*/ 1607972 h 6858000"/>
              <a:gd name="connsiteX2879" fmla="*/ 3626727 w 9906000"/>
              <a:gd name="connsiteY2879" fmla="*/ 1607972 h 6858000"/>
              <a:gd name="connsiteX2880" fmla="*/ 3707310 w 9906000"/>
              <a:gd name="connsiteY2880" fmla="*/ 1769138 h 6858000"/>
              <a:gd name="connsiteX2881" fmla="*/ 3626727 w 9906000"/>
              <a:gd name="connsiteY2881" fmla="*/ 1930304 h 6858000"/>
              <a:gd name="connsiteX2882" fmla="*/ 3413988 w 9906000"/>
              <a:gd name="connsiteY2882" fmla="*/ 1930304 h 6858000"/>
              <a:gd name="connsiteX2883" fmla="*/ 3333405 w 9906000"/>
              <a:gd name="connsiteY2883" fmla="*/ 1769138 h 6858000"/>
              <a:gd name="connsiteX2884" fmla="*/ 2776593 w 9906000"/>
              <a:gd name="connsiteY2884" fmla="*/ 1607972 h 6858000"/>
              <a:gd name="connsiteX2885" fmla="*/ 2989332 w 9906000"/>
              <a:gd name="connsiteY2885" fmla="*/ 1607972 h 6858000"/>
              <a:gd name="connsiteX2886" fmla="*/ 3069914 w 9906000"/>
              <a:gd name="connsiteY2886" fmla="*/ 1769138 h 6858000"/>
              <a:gd name="connsiteX2887" fmla="*/ 2989332 w 9906000"/>
              <a:gd name="connsiteY2887" fmla="*/ 1930304 h 6858000"/>
              <a:gd name="connsiteX2888" fmla="*/ 2776593 w 9906000"/>
              <a:gd name="connsiteY2888" fmla="*/ 1930304 h 6858000"/>
              <a:gd name="connsiteX2889" fmla="*/ 2696010 w 9906000"/>
              <a:gd name="connsiteY2889" fmla="*/ 1769138 h 6858000"/>
              <a:gd name="connsiteX2890" fmla="*/ 2139207 w 9906000"/>
              <a:gd name="connsiteY2890" fmla="*/ 1607972 h 6858000"/>
              <a:gd name="connsiteX2891" fmla="*/ 2351945 w 9906000"/>
              <a:gd name="connsiteY2891" fmla="*/ 1607972 h 6858000"/>
              <a:gd name="connsiteX2892" fmla="*/ 2432520 w 9906000"/>
              <a:gd name="connsiteY2892" fmla="*/ 1769138 h 6858000"/>
              <a:gd name="connsiteX2893" fmla="*/ 2351945 w 9906000"/>
              <a:gd name="connsiteY2893" fmla="*/ 1930304 h 6858000"/>
              <a:gd name="connsiteX2894" fmla="*/ 2139207 w 9906000"/>
              <a:gd name="connsiteY2894" fmla="*/ 1930304 h 6858000"/>
              <a:gd name="connsiteX2895" fmla="*/ 2058624 w 9906000"/>
              <a:gd name="connsiteY2895" fmla="*/ 1769138 h 6858000"/>
              <a:gd name="connsiteX2896" fmla="*/ 1501808 w 9906000"/>
              <a:gd name="connsiteY2896" fmla="*/ 1607972 h 6858000"/>
              <a:gd name="connsiteX2897" fmla="*/ 1714548 w 9906000"/>
              <a:gd name="connsiteY2897" fmla="*/ 1607972 h 6858000"/>
              <a:gd name="connsiteX2898" fmla="*/ 1795133 w 9906000"/>
              <a:gd name="connsiteY2898" fmla="*/ 1769138 h 6858000"/>
              <a:gd name="connsiteX2899" fmla="*/ 1714548 w 9906000"/>
              <a:gd name="connsiteY2899" fmla="*/ 1930304 h 6858000"/>
              <a:gd name="connsiteX2900" fmla="*/ 1501808 w 9906000"/>
              <a:gd name="connsiteY2900" fmla="*/ 1930304 h 6858000"/>
              <a:gd name="connsiteX2901" fmla="*/ 1421225 w 9906000"/>
              <a:gd name="connsiteY2901" fmla="*/ 1769138 h 6858000"/>
              <a:gd name="connsiteX2902" fmla="*/ 864414 w 9906000"/>
              <a:gd name="connsiteY2902" fmla="*/ 1607972 h 6858000"/>
              <a:gd name="connsiteX2903" fmla="*/ 1077153 w 9906000"/>
              <a:gd name="connsiteY2903" fmla="*/ 1607972 h 6858000"/>
              <a:gd name="connsiteX2904" fmla="*/ 1157735 w 9906000"/>
              <a:gd name="connsiteY2904" fmla="*/ 1769138 h 6858000"/>
              <a:gd name="connsiteX2905" fmla="*/ 1077153 w 9906000"/>
              <a:gd name="connsiteY2905" fmla="*/ 1930304 h 6858000"/>
              <a:gd name="connsiteX2906" fmla="*/ 864414 w 9906000"/>
              <a:gd name="connsiteY2906" fmla="*/ 1930304 h 6858000"/>
              <a:gd name="connsiteX2907" fmla="*/ 783831 w 9906000"/>
              <a:gd name="connsiteY2907" fmla="*/ 1769138 h 6858000"/>
              <a:gd name="connsiteX2908" fmla="*/ 227020 w 9906000"/>
              <a:gd name="connsiteY2908" fmla="*/ 1607972 h 6858000"/>
              <a:gd name="connsiteX2909" fmla="*/ 439758 w 9906000"/>
              <a:gd name="connsiteY2909" fmla="*/ 1607972 h 6858000"/>
              <a:gd name="connsiteX2910" fmla="*/ 520341 w 9906000"/>
              <a:gd name="connsiteY2910" fmla="*/ 1769138 h 6858000"/>
              <a:gd name="connsiteX2911" fmla="*/ 439758 w 9906000"/>
              <a:gd name="connsiteY2911" fmla="*/ 1930304 h 6858000"/>
              <a:gd name="connsiteX2912" fmla="*/ 227020 w 9906000"/>
              <a:gd name="connsiteY2912" fmla="*/ 1930304 h 6858000"/>
              <a:gd name="connsiteX2913" fmla="*/ 146437 w 9906000"/>
              <a:gd name="connsiteY2913" fmla="*/ 1769138 h 6858000"/>
              <a:gd name="connsiteX2914" fmla="*/ 9466245 w 9906000"/>
              <a:gd name="connsiteY2914" fmla="*/ 1433189 h 6858000"/>
              <a:gd name="connsiteX2915" fmla="*/ 9678983 w 9906000"/>
              <a:gd name="connsiteY2915" fmla="*/ 1433189 h 6858000"/>
              <a:gd name="connsiteX2916" fmla="*/ 9759566 w 9906000"/>
              <a:gd name="connsiteY2916" fmla="*/ 1594355 h 6858000"/>
              <a:gd name="connsiteX2917" fmla="*/ 9678983 w 9906000"/>
              <a:gd name="connsiteY2917" fmla="*/ 1755521 h 6858000"/>
              <a:gd name="connsiteX2918" fmla="*/ 9466245 w 9906000"/>
              <a:gd name="connsiteY2918" fmla="*/ 1755521 h 6858000"/>
              <a:gd name="connsiteX2919" fmla="*/ 9385661 w 9906000"/>
              <a:gd name="connsiteY2919" fmla="*/ 1594355 h 6858000"/>
              <a:gd name="connsiteX2920" fmla="*/ 8828849 w 9906000"/>
              <a:gd name="connsiteY2920" fmla="*/ 1433189 h 6858000"/>
              <a:gd name="connsiteX2921" fmla="*/ 9041588 w 9906000"/>
              <a:gd name="connsiteY2921" fmla="*/ 1433189 h 6858000"/>
              <a:gd name="connsiteX2922" fmla="*/ 9122170 w 9906000"/>
              <a:gd name="connsiteY2922" fmla="*/ 1594355 h 6858000"/>
              <a:gd name="connsiteX2923" fmla="*/ 9041588 w 9906000"/>
              <a:gd name="connsiteY2923" fmla="*/ 1755521 h 6858000"/>
              <a:gd name="connsiteX2924" fmla="*/ 8828849 w 9906000"/>
              <a:gd name="connsiteY2924" fmla="*/ 1755521 h 6858000"/>
              <a:gd name="connsiteX2925" fmla="*/ 8748266 w 9906000"/>
              <a:gd name="connsiteY2925" fmla="*/ 1594355 h 6858000"/>
              <a:gd name="connsiteX2926" fmla="*/ 8191454 w 9906000"/>
              <a:gd name="connsiteY2926" fmla="*/ 1433189 h 6858000"/>
              <a:gd name="connsiteX2927" fmla="*/ 8404192 w 9906000"/>
              <a:gd name="connsiteY2927" fmla="*/ 1433189 h 6858000"/>
              <a:gd name="connsiteX2928" fmla="*/ 8484776 w 9906000"/>
              <a:gd name="connsiteY2928" fmla="*/ 1594355 h 6858000"/>
              <a:gd name="connsiteX2929" fmla="*/ 8404192 w 9906000"/>
              <a:gd name="connsiteY2929" fmla="*/ 1755521 h 6858000"/>
              <a:gd name="connsiteX2930" fmla="*/ 8191454 w 9906000"/>
              <a:gd name="connsiteY2930" fmla="*/ 1755521 h 6858000"/>
              <a:gd name="connsiteX2931" fmla="*/ 8110871 w 9906000"/>
              <a:gd name="connsiteY2931" fmla="*/ 1594355 h 6858000"/>
              <a:gd name="connsiteX2932" fmla="*/ 7554059 w 9906000"/>
              <a:gd name="connsiteY2932" fmla="*/ 1433189 h 6858000"/>
              <a:gd name="connsiteX2933" fmla="*/ 7766798 w 9906000"/>
              <a:gd name="connsiteY2933" fmla="*/ 1433189 h 6858000"/>
              <a:gd name="connsiteX2934" fmla="*/ 7847381 w 9906000"/>
              <a:gd name="connsiteY2934" fmla="*/ 1594355 h 6858000"/>
              <a:gd name="connsiteX2935" fmla="*/ 7766798 w 9906000"/>
              <a:gd name="connsiteY2935" fmla="*/ 1755521 h 6858000"/>
              <a:gd name="connsiteX2936" fmla="*/ 7554059 w 9906000"/>
              <a:gd name="connsiteY2936" fmla="*/ 1755521 h 6858000"/>
              <a:gd name="connsiteX2937" fmla="*/ 7473481 w 9906000"/>
              <a:gd name="connsiteY2937" fmla="*/ 1594355 h 6858000"/>
              <a:gd name="connsiteX2938" fmla="*/ 6916673 w 9906000"/>
              <a:gd name="connsiteY2938" fmla="*/ 1433189 h 6858000"/>
              <a:gd name="connsiteX2939" fmla="*/ 7129413 w 9906000"/>
              <a:gd name="connsiteY2939" fmla="*/ 1433189 h 6858000"/>
              <a:gd name="connsiteX2940" fmla="*/ 7209996 w 9906000"/>
              <a:gd name="connsiteY2940" fmla="*/ 1594355 h 6858000"/>
              <a:gd name="connsiteX2941" fmla="*/ 7129413 w 9906000"/>
              <a:gd name="connsiteY2941" fmla="*/ 1755521 h 6858000"/>
              <a:gd name="connsiteX2942" fmla="*/ 6916673 w 9906000"/>
              <a:gd name="connsiteY2942" fmla="*/ 1755521 h 6858000"/>
              <a:gd name="connsiteX2943" fmla="*/ 6836089 w 9906000"/>
              <a:gd name="connsiteY2943" fmla="*/ 1594355 h 6858000"/>
              <a:gd name="connsiteX2944" fmla="*/ 6279275 w 9906000"/>
              <a:gd name="connsiteY2944" fmla="*/ 1433189 h 6858000"/>
              <a:gd name="connsiteX2945" fmla="*/ 6492014 w 9906000"/>
              <a:gd name="connsiteY2945" fmla="*/ 1433189 h 6858000"/>
              <a:gd name="connsiteX2946" fmla="*/ 6572597 w 9906000"/>
              <a:gd name="connsiteY2946" fmla="*/ 1594355 h 6858000"/>
              <a:gd name="connsiteX2947" fmla="*/ 6492014 w 9906000"/>
              <a:gd name="connsiteY2947" fmla="*/ 1755521 h 6858000"/>
              <a:gd name="connsiteX2948" fmla="*/ 6279275 w 9906000"/>
              <a:gd name="connsiteY2948" fmla="*/ 1755521 h 6858000"/>
              <a:gd name="connsiteX2949" fmla="*/ 6198692 w 9906000"/>
              <a:gd name="connsiteY2949" fmla="*/ 1594355 h 6858000"/>
              <a:gd name="connsiteX2950" fmla="*/ 5641881 w 9906000"/>
              <a:gd name="connsiteY2950" fmla="*/ 1433189 h 6858000"/>
              <a:gd name="connsiteX2951" fmla="*/ 5854620 w 9906000"/>
              <a:gd name="connsiteY2951" fmla="*/ 1433189 h 6858000"/>
              <a:gd name="connsiteX2952" fmla="*/ 5935203 w 9906000"/>
              <a:gd name="connsiteY2952" fmla="*/ 1594355 h 6858000"/>
              <a:gd name="connsiteX2953" fmla="*/ 5854620 w 9906000"/>
              <a:gd name="connsiteY2953" fmla="*/ 1755521 h 6858000"/>
              <a:gd name="connsiteX2954" fmla="*/ 5641881 w 9906000"/>
              <a:gd name="connsiteY2954" fmla="*/ 1755521 h 6858000"/>
              <a:gd name="connsiteX2955" fmla="*/ 5561298 w 9906000"/>
              <a:gd name="connsiteY2955" fmla="*/ 1594355 h 6858000"/>
              <a:gd name="connsiteX2956" fmla="*/ 5004486 w 9906000"/>
              <a:gd name="connsiteY2956" fmla="*/ 1433189 h 6858000"/>
              <a:gd name="connsiteX2957" fmla="*/ 5217225 w 9906000"/>
              <a:gd name="connsiteY2957" fmla="*/ 1433189 h 6858000"/>
              <a:gd name="connsiteX2958" fmla="*/ 5297809 w 9906000"/>
              <a:gd name="connsiteY2958" fmla="*/ 1594355 h 6858000"/>
              <a:gd name="connsiteX2959" fmla="*/ 5217225 w 9906000"/>
              <a:gd name="connsiteY2959" fmla="*/ 1755521 h 6858000"/>
              <a:gd name="connsiteX2960" fmla="*/ 5004486 w 9906000"/>
              <a:gd name="connsiteY2960" fmla="*/ 1755521 h 6858000"/>
              <a:gd name="connsiteX2961" fmla="*/ 4923904 w 9906000"/>
              <a:gd name="connsiteY2961" fmla="*/ 1594355 h 6858000"/>
              <a:gd name="connsiteX2962" fmla="*/ 4370080 w 9906000"/>
              <a:gd name="connsiteY2962" fmla="*/ 1433189 h 6858000"/>
              <a:gd name="connsiteX2963" fmla="*/ 4582819 w 9906000"/>
              <a:gd name="connsiteY2963" fmla="*/ 1433189 h 6858000"/>
              <a:gd name="connsiteX2964" fmla="*/ 4663402 w 9906000"/>
              <a:gd name="connsiteY2964" fmla="*/ 1594355 h 6858000"/>
              <a:gd name="connsiteX2965" fmla="*/ 4582819 w 9906000"/>
              <a:gd name="connsiteY2965" fmla="*/ 1755521 h 6858000"/>
              <a:gd name="connsiteX2966" fmla="*/ 4370080 w 9906000"/>
              <a:gd name="connsiteY2966" fmla="*/ 1755521 h 6858000"/>
              <a:gd name="connsiteX2967" fmla="*/ 4289497 w 9906000"/>
              <a:gd name="connsiteY2967" fmla="*/ 1594355 h 6858000"/>
              <a:gd name="connsiteX2968" fmla="*/ 3732685 w 9906000"/>
              <a:gd name="connsiteY2968" fmla="*/ 1433189 h 6858000"/>
              <a:gd name="connsiteX2969" fmla="*/ 3945424 w 9906000"/>
              <a:gd name="connsiteY2969" fmla="*/ 1433189 h 6858000"/>
              <a:gd name="connsiteX2970" fmla="*/ 4026007 w 9906000"/>
              <a:gd name="connsiteY2970" fmla="*/ 1594355 h 6858000"/>
              <a:gd name="connsiteX2971" fmla="*/ 3945424 w 9906000"/>
              <a:gd name="connsiteY2971" fmla="*/ 1755521 h 6858000"/>
              <a:gd name="connsiteX2972" fmla="*/ 3732685 w 9906000"/>
              <a:gd name="connsiteY2972" fmla="*/ 1755521 h 6858000"/>
              <a:gd name="connsiteX2973" fmla="*/ 3652102 w 9906000"/>
              <a:gd name="connsiteY2973" fmla="*/ 1594355 h 6858000"/>
              <a:gd name="connsiteX2974" fmla="*/ 3095290 w 9906000"/>
              <a:gd name="connsiteY2974" fmla="*/ 1433189 h 6858000"/>
              <a:gd name="connsiteX2975" fmla="*/ 3308029 w 9906000"/>
              <a:gd name="connsiteY2975" fmla="*/ 1433189 h 6858000"/>
              <a:gd name="connsiteX2976" fmla="*/ 3388612 w 9906000"/>
              <a:gd name="connsiteY2976" fmla="*/ 1594355 h 6858000"/>
              <a:gd name="connsiteX2977" fmla="*/ 3308029 w 9906000"/>
              <a:gd name="connsiteY2977" fmla="*/ 1755521 h 6858000"/>
              <a:gd name="connsiteX2978" fmla="*/ 3095290 w 9906000"/>
              <a:gd name="connsiteY2978" fmla="*/ 1755521 h 6858000"/>
              <a:gd name="connsiteX2979" fmla="*/ 3014707 w 9906000"/>
              <a:gd name="connsiteY2979" fmla="*/ 1594355 h 6858000"/>
              <a:gd name="connsiteX2980" fmla="*/ 2457895 w 9906000"/>
              <a:gd name="connsiteY2980" fmla="*/ 1433189 h 6858000"/>
              <a:gd name="connsiteX2981" fmla="*/ 2670634 w 9906000"/>
              <a:gd name="connsiteY2981" fmla="*/ 1433189 h 6858000"/>
              <a:gd name="connsiteX2982" fmla="*/ 2751217 w 9906000"/>
              <a:gd name="connsiteY2982" fmla="*/ 1594355 h 6858000"/>
              <a:gd name="connsiteX2983" fmla="*/ 2670634 w 9906000"/>
              <a:gd name="connsiteY2983" fmla="*/ 1755521 h 6858000"/>
              <a:gd name="connsiteX2984" fmla="*/ 2457895 w 9906000"/>
              <a:gd name="connsiteY2984" fmla="*/ 1755521 h 6858000"/>
              <a:gd name="connsiteX2985" fmla="*/ 2377318 w 9906000"/>
              <a:gd name="connsiteY2985" fmla="*/ 1594355 h 6858000"/>
              <a:gd name="connsiteX2986" fmla="*/ 1820509 w 9906000"/>
              <a:gd name="connsiteY2986" fmla="*/ 1433189 h 6858000"/>
              <a:gd name="connsiteX2987" fmla="*/ 2033249 w 9906000"/>
              <a:gd name="connsiteY2987" fmla="*/ 1433189 h 6858000"/>
              <a:gd name="connsiteX2988" fmla="*/ 2113833 w 9906000"/>
              <a:gd name="connsiteY2988" fmla="*/ 1594355 h 6858000"/>
              <a:gd name="connsiteX2989" fmla="*/ 2033249 w 9906000"/>
              <a:gd name="connsiteY2989" fmla="*/ 1755521 h 6858000"/>
              <a:gd name="connsiteX2990" fmla="*/ 1820509 w 9906000"/>
              <a:gd name="connsiteY2990" fmla="*/ 1755521 h 6858000"/>
              <a:gd name="connsiteX2991" fmla="*/ 1739925 w 9906000"/>
              <a:gd name="connsiteY2991" fmla="*/ 1594355 h 6858000"/>
              <a:gd name="connsiteX2992" fmla="*/ 1183111 w 9906000"/>
              <a:gd name="connsiteY2992" fmla="*/ 1433189 h 6858000"/>
              <a:gd name="connsiteX2993" fmla="*/ 1395850 w 9906000"/>
              <a:gd name="connsiteY2993" fmla="*/ 1433189 h 6858000"/>
              <a:gd name="connsiteX2994" fmla="*/ 1476433 w 9906000"/>
              <a:gd name="connsiteY2994" fmla="*/ 1594355 h 6858000"/>
              <a:gd name="connsiteX2995" fmla="*/ 1395850 w 9906000"/>
              <a:gd name="connsiteY2995" fmla="*/ 1755521 h 6858000"/>
              <a:gd name="connsiteX2996" fmla="*/ 1183111 w 9906000"/>
              <a:gd name="connsiteY2996" fmla="*/ 1755521 h 6858000"/>
              <a:gd name="connsiteX2997" fmla="*/ 1102529 w 9906000"/>
              <a:gd name="connsiteY2997" fmla="*/ 1594355 h 6858000"/>
              <a:gd name="connsiteX2998" fmla="*/ 545717 w 9906000"/>
              <a:gd name="connsiteY2998" fmla="*/ 1433189 h 6858000"/>
              <a:gd name="connsiteX2999" fmla="*/ 758456 w 9906000"/>
              <a:gd name="connsiteY2999" fmla="*/ 1433189 h 6858000"/>
              <a:gd name="connsiteX3000" fmla="*/ 839039 w 9906000"/>
              <a:gd name="connsiteY3000" fmla="*/ 1594355 h 6858000"/>
              <a:gd name="connsiteX3001" fmla="*/ 758456 w 9906000"/>
              <a:gd name="connsiteY3001" fmla="*/ 1755521 h 6858000"/>
              <a:gd name="connsiteX3002" fmla="*/ 545717 w 9906000"/>
              <a:gd name="connsiteY3002" fmla="*/ 1755521 h 6858000"/>
              <a:gd name="connsiteX3003" fmla="*/ 465134 w 9906000"/>
              <a:gd name="connsiteY3003" fmla="*/ 1594355 h 6858000"/>
              <a:gd name="connsiteX3004" fmla="*/ 0 w 9906000"/>
              <a:gd name="connsiteY3004" fmla="*/ 1433189 h 6858000"/>
              <a:gd name="connsiteX3005" fmla="*/ 121061 w 9906000"/>
              <a:gd name="connsiteY3005" fmla="*/ 1433189 h 6858000"/>
              <a:gd name="connsiteX3006" fmla="*/ 201645 w 9906000"/>
              <a:gd name="connsiteY3006" fmla="*/ 1594355 h 6858000"/>
              <a:gd name="connsiteX3007" fmla="*/ 121061 w 9906000"/>
              <a:gd name="connsiteY3007" fmla="*/ 1755521 h 6858000"/>
              <a:gd name="connsiteX3008" fmla="*/ 0 w 9906000"/>
              <a:gd name="connsiteY3008" fmla="*/ 1755521 h 6858000"/>
              <a:gd name="connsiteX3009" fmla="*/ 7235372 w 9906000"/>
              <a:gd name="connsiteY3009" fmla="*/ 1258410 h 6858000"/>
              <a:gd name="connsiteX3010" fmla="*/ 7448110 w 9906000"/>
              <a:gd name="connsiteY3010" fmla="*/ 1258410 h 6858000"/>
              <a:gd name="connsiteX3011" fmla="*/ 7528683 w 9906000"/>
              <a:gd name="connsiteY3011" fmla="*/ 1419572 h 6858000"/>
              <a:gd name="connsiteX3012" fmla="*/ 7448110 w 9906000"/>
              <a:gd name="connsiteY3012" fmla="*/ 1580739 h 6858000"/>
              <a:gd name="connsiteX3013" fmla="*/ 7235372 w 9906000"/>
              <a:gd name="connsiteY3013" fmla="*/ 1580739 h 6858000"/>
              <a:gd name="connsiteX3014" fmla="*/ 7154789 w 9906000"/>
              <a:gd name="connsiteY3014" fmla="*/ 1419572 h 6858000"/>
              <a:gd name="connsiteX3015" fmla="*/ 6597973 w 9906000"/>
              <a:gd name="connsiteY3015" fmla="*/ 1258410 h 6858000"/>
              <a:gd name="connsiteX3016" fmla="*/ 6810713 w 9906000"/>
              <a:gd name="connsiteY3016" fmla="*/ 1258410 h 6858000"/>
              <a:gd name="connsiteX3017" fmla="*/ 6891297 w 9906000"/>
              <a:gd name="connsiteY3017" fmla="*/ 1419572 h 6858000"/>
              <a:gd name="connsiteX3018" fmla="*/ 6810713 w 9906000"/>
              <a:gd name="connsiteY3018" fmla="*/ 1580739 h 6858000"/>
              <a:gd name="connsiteX3019" fmla="*/ 6597973 w 9906000"/>
              <a:gd name="connsiteY3019" fmla="*/ 1580739 h 6858000"/>
              <a:gd name="connsiteX3020" fmla="*/ 6517390 w 9906000"/>
              <a:gd name="connsiteY3020" fmla="*/ 1419572 h 6858000"/>
              <a:gd name="connsiteX3021" fmla="*/ 5960579 w 9906000"/>
              <a:gd name="connsiteY3021" fmla="*/ 1258410 h 6858000"/>
              <a:gd name="connsiteX3022" fmla="*/ 6173317 w 9906000"/>
              <a:gd name="connsiteY3022" fmla="*/ 1258410 h 6858000"/>
              <a:gd name="connsiteX3023" fmla="*/ 6253900 w 9906000"/>
              <a:gd name="connsiteY3023" fmla="*/ 1419572 h 6858000"/>
              <a:gd name="connsiteX3024" fmla="*/ 6173317 w 9906000"/>
              <a:gd name="connsiteY3024" fmla="*/ 1580739 h 6858000"/>
              <a:gd name="connsiteX3025" fmla="*/ 5960579 w 9906000"/>
              <a:gd name="connsiteY3025" fmla="*/ 1580739 h 6858000"/>
              <a:gd name="connsiteX3026" fmla="*/ 5879996 w 9906000"/>
              <a:gd name="connsiteY3026" fmla="*/ 1419572 h 6858000"/>
              <a:gd name="connsiteX3027" fmla="*/ 5323185 w 9906000"/>
              <a:gd name="connsiteY3027" fmla="*/ 1258410 h 6858000"/>
              <a:gd name="connsiteX3028" fmla="*/ 5535922 w 9906000"/>
              <a:gd name="connsiteY3028" fmla="*/ 1258410 h 6858000"/>
              <a:gd name="connsiteX3029" fmla="*/ 5616506 w 9906000"/>
              <a:gd name="connsiteY3029" fmla="*/ 1419572 h 6858000"/>
              <a:gd name="connsiteX3030" fmla="*/ 5535922 w 9906000"/>
              <a:gd name="connsiteY3030" fmla="*/ 1580739 h 6858000"/>
              <a:gd name="connsiteX3031" fmla="*/ 5323185 w 9906000"/>
              <a:gd name="connsiteY3031" fmla="*/ 1580739 h 6858000"/>
              <a:gd name="connsiteX3032" fmla="*/ 5242601 w 9906000"/>
              <a:gd name="connsiteY3032" fmla="*/ 1419572 h 6858000"/>
              <a:gd name="connsiteX3033" fmla="*/ 2139208 w 9906000"/>
              <a:gd name="connsiteY3033" fmla="*/ 1258410 h 6858000"/>
              <a:gd name="connsiteX3034" fmla="*/ 2351947 w 9906000"/>
              <a:gd name="connsiteY3034" fmla="*/ 1258410 h 6858000"/>
              <a:gd name="connsiteX3035" fmla="*/ 2432520 w 9906000"/>
              <a:gd name="connsiteY3035" fmla="*/ 1419572 h 6858000"/>
              <a:gd name="connsiteX3036" fmla="*/ 2351947 w 9906000"/>
              <a:gd name="connsiteY3036" fmla="*/ 1580739 h 6858000"/>
              <a:gd name="connsiteX3037" fmla="*/ 2139208 w 9906000"/>
              <a:gd name="connsiteY3037" fmla="*/ 1580739 h 6858000"/>
              <a:gd name="connsiteX3038" fmla="*/ 2058625 w 9906000"/>
              <a:gd name="connsiteY3038" fmla="*/ 1419572 h 6858000"/>
              <a:gd name="connsiteX3039" fmla="*/ 1501809 w 9906000"/>
              <a:gd name="connsiteY3039" fmla="*/ 1258410 h 6858000"/>
              <a:gd name="connsiteX3040" fmla="*/ 1714549 w 9906000"/>
              <a:gd name="connsiteY3040" fmla="*/ 1258410 h 6858000"/>
              <a:gd name="connsiteX3041" fmla="*/ 1795133 w 9906000"/>
              <a:gd name="connsiteY3041" fmla="*/ 1419572 h 6858000"/>
              <a:gd name="connsiteX3042" fmla="*/ 1714549 w 9906000"/>
              <a:gd name="connsiteY3042" fmla="*/ 1580739 h 6858000"/>
              <a:gd name="connsiteX3043" fmla="*/ 1501809 w 9906000"/>
              <a:gd name="connsiteY3043" fmla="*/ 1580739 h 6858000"/>
              <a:gd name="connsiteX3044" fmla="*/ 1421226 w 9906000"/>
              <a:gd name="connsiteY3044" fmla="*/ 1419572 h 6858000"/>
              <a:gd name="connsiteX3045" fmla="*/ 864415 w 9906000"/>
              <a:gd name="connsiteY3045" fmla="*/ 1258410 h 6858000"/>
              <a:gd name="connsiteX3046" fmla="*/ 1077153 w 9906000"/>
              <a:gd name="connsiteY3046" fmla="*/ 1258410 h 6858000"/>
              <a:gd name="connsiteX3047" fmla="*/ 1157736 w 9906000"/>
              <a:gd name="connsiteY3047" fmla="*/ 1419572 h 6858000"/>
              <a:gd name="connsiteX3048" fmla="*/ 1077153 w 9906000"/>
              <a:gd name="connsiteY3048" fmla="*/ 1580739 h 6858000"/>
              <a:gd name="connsiteX3049" fmla="*/ 864415 w 9906000"/>
              <a:gd name="connsiteY3049" fmla="*/ 1580739 h 6858000"/>
              <a:gd name="connsiteX3050" fmla="*/ 783832 w 9906000"/>
              <a:gd name="connsiteY3050" fmla="*/ 1419572 h 6858000"/>
              <a:gd name="connsiteX3051" fmla="*/ 227021 w 9906000"/>
              <a:gd name="connsiteY3051" fmla="*/ 1258410 h 6858000"/>
              <a:gd name="connsiteX3052" fmla="*/ 439759 w 9906000"/>
              <a:gd name="connsiteY3052" fmla="*/ 1258410 h 6858000"/>
              <a:gd name="connsiteX3053" fmla="*/ 520342 w 9906000"/>
              <a:gd name="connsiteY3053" fmla="*/ 1419572 h 6858000"/>
              <a:gd name="connsiteX3054" fmla="*/ 439759 w 9906000"/>
              <a:gd name="connsiteY3054" fmla="*/ 1580739 h 6858000"/>
              <a:gd name="connsiteX3055" fmla="*/ 227021 w 9906000"/>
              <a:gd name="connsiteY3055" fmla="*/ 1580739 h 6858000"/>
              <a:gd name="connsiteX3056" fmla="*/ 146437 w 9906000"/>
              <a:gd name="connsiteY3056" fmla="*/ 1419572 h 6858000"/>
              <a:gd name="connsiteX3057" fmla="*/ 8510152 w 9906000"/>
              <a:gd name="connsiteY3057" fmla="*/ 1258409 h 6858000"/>
              <a:gd name="connsiteX3058" fmla="*/ 8722891 w 9906000"/>
              <a:gd name="connsiteY3058" fmla="*/ 1258409 h 6858000"/>
              <a:gd name="connsiteX3059" fmla="*/ 8803473 w 9906000"/>
              <a:gd name="connsiteY3059" fmla="*/ 1419572 h 6858000"/>
              <a:gd name="connsiteX3060" fmla="*/ 8722891 w 9906000"/>
              <a:gd name="connsiteY3060" fmla="*/ 1580739 h 6858000"/>
              <a:gd name="connsiteX3061" fmla="*/ 8510152 w 9906000"/>
              <a:gd name="connsiteY3061" fmla="*/ 1580739 h 6858000"/>
              <a:gd name="connsiteX3062" fmla="*/ 8429568 w 9906000"/>
              <a:gd name="connsiteY3062" fmla="*/ 1419572 h 6858000"/>
              <a:gd name="connsiteX3063" fmla="*/ 7872757 w 9906000"/>
              <a:gd name="connsiteY3063" fmla="*/ 1258409 h 6858000"/>
              <a:gd name="connsiteX3064" fmla="*/ 8085495 w 9906000"/>
              <a:gd name="connsiteY3064" fmla="*/ 1258409 h 6858000"/>
              <a:gd name="connsiteX3065" fmla="*/ 8166079 w 9906000"/>
              <a:gd name="connsiteY3065" fmla="*/ 1419572 h 6858000"/>
              <a:gd name="connsiteX3066" fmla="*/ 8085495 w 9906000"/>
              <a:gd name="connsiteY3066" fmla="*/ 1580739 h 6858000"/>
              <a:gd name="connsiteX3067" fmla="*/ 7872757 w 9906000"/>
              <a:gd name="connsiteY3067" fmla="*/ 1580739 h 6858000"/>
              <a:gd name="connsiteX3068" fmla="*/ 7792174 w 9906000"/>
              <a:gd name="connsiteY3068" fmla="*/ 1419572 h 6858000"/>
              <a:gd name="connsiteX3069" fmla="*/ 3413988 w 9906000"/>
              <a:gd name="connsiteY3069" fmla="*/ 1258409 h 6858000"/>
              <a:gd name="connsiteX3070" fmla="*/ 3626727 w 9906000"/>
              <a:gd name="connsiteY3070" fmla="*/ 1258409 h 6858000"/>
              <a:gd name="connsiteX3071" fmla="*/ 3707310 w 9906000"/>
              <a:gd name="connsiteY3071" fmla="*/ 1419572 h 6858000"/>
              <a:gd name="connsiteX3072" fmla="*/ 3626727 w 9906000"/>
              <a:gd name="connsiteY3072" fmla="*/ 1580739 h 6858000"/>
              <a:gd name="connsiteX3073" fmla="*/ 3413988 w 9906000"/>
              <a:gd name="connsiteY3073" fmla="*/ 1580739 h 6858000"/>
              <a:gd name="connsiteX3074" fmla="*/ 3333405 w 9906000"/>
              <a:gd name="connsiteY3074" fmla="*/ 1419572 h 6858000"/>
              <a:gd name="connsiteX3075" fmla="*/ 2776593 w 9906000"/>
              <a:gd name="connsiteY3075" fmla="*/ 1258409 h 6858000"/>
              <a:gd name="connsiteX3076" fmla="*/ 2989332 w 9906000"/>
              <a:gd name="connsiteY3076" fmla="*/ 1258409 h 6858000"/>
              <a:gd name="connsiteX3077" fmla="*/ 3069914 w 9906000"/>
              <a:gd name="connsiteY3077" fmla="*/ 1419572 h 6858000"/>
              <a:gd name="connsiteX3078" fmla="*/ 2989332 w 9906000"/>
              <a:gd name="connsiteY3078" fmla="*/ 1580739 h 6858000"/>
              <a:gd name="connsiteX3079" fmla="*/ 2776593 w 9906000"/>
              <a:gd name="connsiteY3079" fmla="*/ 1580739 h 6858000"/>
              <a:gd name="connsiteX3080" fmla="*/ 2696010 w 9906000"/>
              <a:gd name="connsiteY3080" fmla="*/ 1419572 h 6858000"/>
              <a:gd name="connsiteX3081" fmla="*/ 9784942 w 9906000"/>
              <a:gd name="connsiteY3081" fmla="*/ 1258409 h 6858000"/>
              <a:gd name="connsiteX3082" fmla="*/ 9906000 w 9906000"/>
              <a:gd name="connsiteY3082" fmla="*/ 1258409 h 6858000"/>
              <a:gd name="connsiteX3083" fmla="*/ 9906000 w 9906000"/>
              <a:gd name="connsiteY3083" fmla="*/ 1580739 h 6858000"/>
              <a:gd name="connsiteX3084" fmla="*/ 9784942 w 9906000"/>
              <a:gd name="connsiteY3084" fmla="*/ 1580739 h 6858000"/>
              <a:gd name="connsiteX3085" fmla="*/ 9704359 w 9906000"/>
              <a:gd name="connsiteY3085" fmla="*/ 1419572 h 6858000"/>
              <a:gd name="connsiteX3086" fmla="*/ 9147546 w 9906000"/>
              <a:gd name="connsiteY3086" fmla="*/ 1258409 h 6858000"/>
              <a:gd name="connsiteX3087" fmla="*/ 9360285 w 9906000"/>
              <a:gd name="connsiteY3087" fmla="*/ 1258409 h 6858000"/>
              <a:gd name="connsiteX3088" fmla="*/ 9440869 w 9906000"/>
              <a:gd name="connsiteY3088" fmla="*/ 1419572 h 6858000"/>
              <a:gd name="connsiteX3089" fmla="*/ 9360285 w 9906000"/>
              <a:gd name="connsiteY3089" fmla="*/ 1580739 h 6858000"/>
              <a:gd name="connsiteX3090" fmla="*/ 9147546 w 9906000"/>
              <a:gd name="connsiteY3090" fmla="*/ 1580739 h 6858000"/>
              <a:gd name="connsiteX3091" fmla="*/ 9066964 w 9906000"/>
              <a:gd name="connsiteY3091" fmla="*/ 1419572 h 6858000"/>
              <a:gd name="connsiteX3092" fmla="*/ 4688778 w 9906000"/>
              <a:gd name="connsiteY3092" fmla="*/ 1258409 h 6858000"/>
              <a:gd name="connsiteX3093" fmla="*/ 4901516 w 9906000"/>
              <a:gd name="connsiteY3093" fmla="*/ 1258409 h 6858000"/>
              <a:gd name="connsiteX3094" fmla="*/ 4982100 w 9906000"/>
              <a:gd name="connsiteY3094" fmla="*/ 1419572 h 6858000"/>
              <a:gd name="connsiteX3095" fmla="*/ 4901516 w 9906000"/>
              <a:gd name="connsiteY3095" fmla="*/ 1580739 h 6858000"/>
              <a:gd name="connsiteX3096" fmla="*/ 4688778 w 9906000"/>
              <a:gd name="connsiteY3096" fmla="*/ 1580739 h 6858000"/>
              <a:gd name="connsiteX3097" fmla="*/ 4608195 w 9906000"/>
              <a:gd name="connsiteY3097" fmla="*/ 1419572 h 6858000"/>
              <a:gd name="connsiteX3098" fmla="*/ 4051383 w 9906000"/>
              <a:gd name="connsiteY3098" fmla="*/ 1258409 h 6858000"/>
              <a:gd name="connsiteX3099" fmla="*/ 4264121 w 9906000"/>
              <a:gd name="connsiteY3099" fmla="*/ 1258409 h 6858000"/>
              <a:gd name="connsiteX3100" fmla="*/ 4344704 w 9906000"/>
              <a:gd name="connsiteY3100" fmla="*/ 1419572 h 6858000"/>
              <a:gd name="connsiteX3101" fmla="*/ 4264121 w 9906000"/>
              <a:gd name="connsiteY3101" fmla="*/ 1580739 h 6858000"/>
              <a:gd name="connsiteX3102" fmla="*/ 4051383 w 9906000"/>
              <a:gd name="connsiteY3102" fmla="*/ 1580739 h 6858000"/>
              <a:gd name="connsiteX3103" fmla="*/ 3970800 w 9906000"/>
              <a:gd name="connsiteY3103" fmla="*/ 1419572 h 6858000"/>
              <a:gd name="connsiteX3104" fmla="*/ 6279279 w 9906000"/>
              <a:gd name="connsiteY3104" fmla="*/ 1084021 h 6858000"/>
              <a:gd name="connsiteX3105" fmla="*/ 6492018 w 9906000"/>
              <a:gd name="connsiteY3105" fmla="*/ 1084021 h 6858000"/>
              <a:gd name="connsiteX3106" fmla="*/ 6572601 w 9906000"/>
              <a:gd name="connsiteY3106" fmla="*/ 1245182 h 6858000"/>
              <a:gd name="connsiteX3107" fmla="*/ 6492018 w 9906000"/>
              <a:gd name="connsiteY3107" fmla="*/ 1406344 h 6858000"/>
              <a:gd name="connsiteX3108" fmla="*/ 6279279 w 9906000"/>
              <a:gd name="connsiteY3108" fmla="*/ 1406344 h 6858000"/>
              <a:gd name="connsiteX3109" fmla="*/ 6198696 w 9906000"/>
              <a:gd name="connsiteY3109" fmla="*/ 1245182 h 6858000"/>
              <a:gd name="connsiteX3110" fmla="*/ 5641886 w 9906000"/>
              <a:gd name="connsiteY3110" fmla="*/ 1084021 h 6858000"/>
              <a:gd name="connsiteX3111" fmla="*/ 5854624 w 9906000"/>
              <a:gd name="connsiteY3111" fmla="*/ 1084021 h 6858000"/>
              <a:gd name="connsiteX3112" fmla="*/ 5935207 w 9906000"/>
              <a:gd name="connsiteY3112" fmla="*/ 1245182 h 6858000"/>
              <a:gd name="connsiteX3113" fmla="*/ 5854624 w 9906000"/>
              <a:gd name="connsiteY3113" fmla="*/ 1406344 h 6858000"/>
              <a:gd name="connsiteX3114" fmla="*/ 5641886 w 9906000"/>
              <a:gd name="connsiteY3114" fmla="*/ 1406344 h 6858000"/>
              <a:gd name="connsiteX3115" fmla="*/ 5561303 w 9906000"/>
              <a:gd name="connsiteY3115" fmla="*/ 1245182 h 6858000"/>
              <a:gd name="connsiteX3116" fmla="*/ 5004493 w 9906000"/>
              <a:gd name="connsiteY3116" fmla="*/ 1084021 h 6858000"/>
              <a:gd name="connsiteX3117" fmla="*/ 5217230 w 9906000"/>
              <a:gd name="connsiteY3117" fmla="*/ 1084021 h 6858000"/>
              <a:gd name="connsiteX3118" fmla="*/ 5297813 w 9906000"/>
              <a:gd name="connsiteY3118" fmla="*/ 1245182 h 6858000"/>
              <a:gd name="connsiteX3119" fmla="*/ 5217230 w 9906000"/>
              <a:gd name="connsiteY3119" fmla="*/ 1406344 h 6858000"/>
              <a:gd name="connsiteX3120" fmla="*/ 5004493 w 9906000"/>
              <a:gd name="connsiteY3120" fmla="*/ 1406344 h 6858000"/>
              <a:gd name="connsiteX3121" fmla="*/ 4923909 w 9906000"/>
              <a:gd name="connsiteY3121" fmla="*/ 1245182 h 6858000"/>
              <a:gd name="connsiteX3122" fmla="*/ 1183115 w 9906000"/>
              <a:gd name="connsiteY3122" fmla="*/ 1084021 h 6858000"/>
              <a:gd name="connsiteX3123" fmla="*/ 1395854 w 9906000"/>
              <a:gd name="connsiteY3123" fmla="*/ 1084021 h 6858000"/>
              <a:gd name="connsiteX3124" fmla="*/ 1476437 w 9906000"/>
              <a:gd name="connsiteY3124" fmla="*/ 1245182 h 6858000"/>
              <a:gd name="connsiteX3125" fmla="*/ 1395854 w 9906000"/>
              <a:gd name="connsiteY3125" fmla="*/ 1406344 h 6858000"/>
              <a:gd name="connsiteX3126" fmla="*/ 1183115 w 9906000"/>
              <a:gd name="connsiteY3126" fmla="*/ 1406344 h 6858000"/>
              <a:gd name="connsiteX3127" fmla="*/ 1102532 w 9906000"/>
              <a:gd name="connsiteY3127" fmla="*/ 1245182 h 6858000"/>
              <a:gd name="connsiteX3128" fmla="*/ 545722 w 9906000"/>
              <a:gd name="connsiteY3128" fmla="*/ 1084021 h 6858000"/>
              <a:gd name="connsiteX3129" fmla="*/ 758460 w 9906000"/>
              <a:gd name="connsiteY3129" fmla="*/ 1084021 h 6858000"/>
              <a:gd name="connsiteX3130" fmla="*/ 839043 w 9906000"/>
              <a:gd name="connsiteY3130" fmla="*/ 1245182 h 6858000"/>
              <a:gd name="connsiteX3131" fmla="*/ 758460 w 9906000"/>
              <a:gd name="connsiteY3131" fmla="*/ 1406344 h 6858000"/>
              <a:gd name="connsiteX3132" fmla="*/ 545722 w 9906000"/>
              <a:gd name="connsiteY3132" fmla="*/ 1406344 h 6858000"/>
              <a:gd name="connsiteX3133" fmla="*/ 465139 w 9906000"/>
              <a:gd name="connsiteY3133" fmla="*/ 1245182 h 6858000"/>
              <a:gd name="connsiteX3134" fmla="*/ 0 w 9906000"/>
              <a:gd name="connsiteY3134" fmla="*/ 1084021 h 6858000"/>
              <a:gd name="connsiteX3135" fmla="*/ 121066 w 9906000"/>
              <a:gd name="connsiteY3135" fmla="*/ 1084021 h 6858000"/>
              <a:gd name="connsiteX3136" fmla="*/ 201650 w 9906000"/>
              <a:gd name="connsiteY3136" fmla="*/ 1245182 h 6858000"/>
              <a:gd name="connsiteX3137" fmla="*/ 121066 w 9906000"/>
              <a:gd name="connsiteY3137" fmla="*/ 1406344 h 6858000"/>
              <a:gd name="connsiteX3138" fmla="*/ 0 w 9906000"/>
              <a:gd name="connsiteY3138" fmla="*/ 1406344 h 6858000"/>
              <a:gd name="connsiteX3139" fmla="*/ 6916678 w 9906000"/>
              <a:gd name="connsiteY3139" fmla="*/ 1084021 h 6858000"/>
              <a:gd name="connsiteX3140" fmla="*/ 7129419 w 9906000"/>
              <a:gd name="connsiteY3140" fmla="*/ 1084021 h 6858000"/>
              <a:gd name="connsiteX3141" fmla="*/ 7210003 w 9906000"/>
              <a:gd name="connsiteY3141" fmla="*/ 1245182 h 6858000"/>
              <a:gd name="connsiteX3142" fmla="*/ 7129419 w 9906000"/>
              <a:gd name="connsiteY3142" fmla="*/ 1406344 h 6858000"/>
              <a:gd name="connsiteX3143" fmla="*/ 6916678 w 9906000"/>
              <a:gd name="connsiteY3143" fmla="*/ 1406344 h 6858000"/>
              <a:gd name="connsiteX3144" fmla="*/ 6836094 w 9906000"/>
              <a:gd name="connsiteY3144" fmla="*/ 1245182 h 6858000"/>
              <a:gd name="connsiteX3145" fmla="*/ 1820514 w 9906000"/>
              <a:gd name="connsiteY3145" fmla="*/ 1084021 h 6858000"/>
              <a:gd name="connsiteX3146" fmla="*/ 2033255 w 9906000"/>
              <a:gd name="connsiteY3146" fmla="*/ 1084021 h 6858000"/>
              <a:gd name="connsiteX3147" fmla="*/ 2113839 w 9906000"/>
              <a:gd name="connsiteY3147" fmla="*/ 1245182 h 6858000"/>
              <a:gd name="connsiteX3148" fmla="*/ 2033255 w 9906000"/>
              <a:gd name="connsiteY3148" fmla="*/ 1406344 h 6858000"/>
              <a:gd name="connsiteX3149" fmla="*/ 1820514 w 9906000"/>
              <a:gd name="connsiteY3149" fmla="*/ 1406344 h 6858000"/>
              <a:gd name="connsiteX3150" fmla="*/ 1739930 w 9906000"/>
              <a:gd name="connsiteY3150" fmla="*/ 1245182 h 6858000"/>
              <a:gd name="connsiteX3151" fmla="*/ 3732685 w 9906000"/>
              <a:gd name="connsiteY3151" fmla="*/ 1084019 h 6858000"/>
              <a:gd name="connsiteX3152" fmla="*/ 3945424 w 9906000"/>
              <a:gd name="connsiteY3152" fmla="*/ 1084019 h 6858000"/>
              <a:gd name="connsiteX3153" fmla="*/ 4026007 w 9906000"/>
              <a:gd name="connsiteY3153" fmla="*/ 1245182 h 6858000"/>
              <a:gd name="connsiteX3154" fmla="*/ 3945424 w 9906000"/>
              <a:gd name="connsiteY3154" fmla="*/ 1406344 h 6858000"/>
              <a:gd name="connsiteX3155" fmla="*/ 3732685 w 9906000"/>
              <a:gd name="connsiteY3155" fmla="*/ 1406344 h 6858000"/>
              <a:gd name="connsiteX3156" fmla="*/ 3652102 w 9906000"/>
              <a:gd name="connsiteY3156" fmla="*/ 1245182 h 6858000"/>
              <a:gd name="connsiteX3157" fmla="*/ 3095290 w 9906000"/>
              <a:gd name="connsiteY3157" fmla="*/ 1084019 h 6858000"/>
              <a:gd name="connsiteX3158" fmla="*/ 3308029 w 9906000"/>
              <a:gd name="connsiteY3158" fmla="*/ 1084019 h 6858000"/>
              <a:gd name="connsiteX3159" fmla="*/ 3388612 w 9906000"/>
              <a:gd name="connsiteY3159" fmla="*/ 1245182 h 6858000"/>
              <a:gd name="connsiteX3160" fmla="*/ 3308029 w 9906000"/>
              <a:gd name="connsiteY3160" fmla="*/ 1406344 h 6858000"/>
              <a:gd name="connsiteX3161" fmla="*/ 3095290 w 9906000"/>
              <a:gd name="connsiteY3161" fmla="*/ 1406344 h 6858000"/>
              <a:gd name="connsiteX3162" fmla="*/ 3014707 w 9906000"/>
              <a:gd name="connsiteY3162" fmla="*/ 1245182 h 6858000"/>
              <a:gd name="connsiteX3163" fmla="*/ 2457895 w 9906000"/>
              <a:gd name="connsiteY3163" fmla="*/ 1084019 h 6858000"/>
              <a:gd name="connsiteX3164" fmla="*/ 2670634 w 9906000"/>
              <a:gd name="connsiteY3164" fmla="*/ 1084019 h 6858000"/>
              <a:gd name="connsiteX3165" fmla="*/ 2751217 w 9906000"/>
              <a:gd name="connsiteY3165" fmla="*/ 1245182 h 6858000"/>
              <a:gd name="connsiteX3166" fmla="*/ 2670634 w 9906000"/>
              <a:gd name="connsiteY3166" fmla="*/ 1406344 h 6858000"/>
              <a:gd name="connsiteX3167" fmla="*/ 2457895 w 9906000"/>
              <a:gd name="connsiteY3167" fmla="*/ 1406344 h 6858000"/>
              <a:gd name="connsiteX3168" fmla="*/ 2377324 w 9906000"/>
              <a:gd name="connsiteY3168" fmla="*/ 1245182 h 6858000"/>
              <a:gd name="connsiteX3169" fmla="*/ 8828849 w 9906000"/>
              <a:gd name="connsiteY3169" fmla="*/ 1084018 h 6858000"/>
              <a:gd name="connsiteX3170" fmla="*/ 9041588 w 9906000"/>
              <a:gd name="connsiteY3170" fmla="*/ 1084018 h 6858000"/>
              <a:gd name="connsiteX3171" fmla="*/ 9122170 w 9906000"/>
              <a:gd name="connsiteY3171" fmla="*/ 1245182 h 6858000"/>
              <a:gd name="connsiteX3172" fmla="*/ 9041588 w 9906000"/>
              <a:gd name="connsiteY3172" fmla="*/ 1406344 h 6858000"/>
              <a:gd name="connsiteX3173" fmla="*/ 8828849 w 9906000"/>
              <a:gd name="connsiteY3173" fmla="*/ 1406344 h 6858000"/>
              <a:gd name="connsiteX3174" fmla="*/ 8748266 w 9906000"/>
              <a:gd name="connsiteY3174" fmla="*/ 1245182 h 6858000"/>
              <a:gd name="connsiteX3175" fmla="*/ 8191454 w 9906000"/>
              <a:gd name="connsiteY3175" fmla="*/ 1084018 h 6858000"/>
              <a:gd name="connsiteX3176" fmla="*/ 8404192 w 9906000"/>
              <a:gd name="connsiteY3176" fmla="*/ 1084018 h 6858000"/>
              <a:gd name="connsiteX3177" fmla="*/ 8484776 w 9906000"/>
              <a:gd name="connsiteY3177" fmla="*/ 1245182 h 6858000"/>
              <a:gd name="connsiteX3178" fmla="*/ 8404192 w 9906000"/>
              <a:gd name="connsiteY3178" fmla="*/ 1406344 h 6858000"/>
              <a:gd name="connsiteX3179" fmla="*/ 8191454 w 9906000"/>
              <a:gd name="connsiteY3179" fmla="*/ 1406344 h 6858000"/>
              <a:gd name="connsiteX3180" fmla="*/ 8110871 w 9906000"/>
              <a:gd name="connsiteY3180" fmla="*/ 1245182 h 6858000"/>
              <a:gd name="connsiteX3181" fmla="*/ 7554059 w 9906000"/>
              <a:gd name="connsiteY3181" fmla="*/ 1084018 h 6858000"/>
              <a:gd name="connsiteX3182" fmla="*/ 7766798 w 9906000"/>
              <a:gd name="connsiteY3182" fmla="*/ 1084018 h 6858000"/>
              <a:gd name="connsiteX3183" fmla="*/ 7847381 w 9906000"/>
              <a:gd name="connsiteY3183" fmla="*/ 1245182 h 6858000"/>
              <a:gd name="connsiteX3184" fmla="*/ 7766798 w 9906000"/>
              <a:gd name="connsiteY3184" fmla="*/ 1406344 h 6858000"/>
              <a:gd name="connsiteX3185" fmla="*/ 7554059 w 9906000"/>
              <a:gd name="connsiteY3185" fmla="*/ 1406344 h 6858000"/>
              <a:gd name="connsiteX3186" fmla="*/ 7473487 w 9906000"/>
              <a:gd name="connsiteY3186" fmla="*/ 1245182 h 6858000"/>
              <a:gd name="connsiteX3187" fmla="*/ 4370080 w 9906000"/>
              <a:gd name="connsiteY3187" fmla="*/ 1084018 h 6858000"/>
              <a:gd name="connsiteX3188" fmla="*/ 4582819 w 9906000"/>
              <a:gd name="connsiteY3188" fmla="*/ 1084018 h 6858000"/>
              <a:gd name="connsiteX3189" fmla="*/ 4663402 w 9906000"/>
              <a:gd name="connsiteY3189" fmla="*/ 1245182 h 6858000"/>
              <a:gd name="connsiteX3190" fmla="*/ 4582819 w 9906000"/>
              <a:gd name="connsiteY3190" fmla="*/ 1406344 h 6858000"/>
              <a:gd name="connsiteX3191" fmla="*/ 4370080 w 9906000"/>
              <a:gd name="connsiteY3191" fmla="*/ 1406344 h 6858000"/>
              <a:gd name="connsiteX3192" fmla="*/ 4289497 w 9906000"/>
              <a:gd name="connsiteY3192" fmla="*/ 1245182 h 6858000"/>
              <a:gd name="connsiteX3193" fmla="*/ 9466245 w 9906000"/>
              <a:gd name="connsiteY3193" fmla="*/ 1084018 h 6858000"/>
              <a:gd name="connsiteX3194" fmla="*/ 9678983 w 9906000"/>
              <a:gd name="connsiteY3194" fmla="*/ 1084018 h 6858000"/>
              <a:gd name="connsiteX3195" fmla="*/ 9759566 w 9906000"/>
              <a:gd name="connsiteY3195" fmla="*/ 1245182 h 6858000"/>
              <a:gd name="connsiteX3196" fmla="*/ 9678983 w 9906000"/>
              <a:gd name="connsiteY3196" fmla="*/ 1406344 h 6858000"/>
              <a:gd name="connsiteX3197" fmla="*/ 9466245 w 9906000"/>
              <a:gd name="connsiteY3197" fmla="*/ 1406344 h 6858000"/>
              <a:gd name="connsiteX3198" fmla="*/ 9385661 w 9906000"/>
              <a:gd name="connsiteY3198" fmla="*/ 1245182 h 6858000"/>
              <a:gd name="connsiteX3199" fmla="*/ 7235379 w 9906000"/>
              <a:gd name="connsiteY3199" fmla="*/ 909239 h 6858000"/>
              <a:gd name="connsiteX3200" fmla="*/ 7448116 w 9906000"/>
              <a:gd name="connsiteY3200" fmla="*/ 909239 h 6858000"/>
              <a:gd name="connsiteX3201" fmla="*/ 7528683 w 9906000"/>
              <a:gd name="connsiteY3201" fmla="*/ 1070404 h 6858000"/>
              <a:gd name="connsiteX3202" fmla="*/ 7448116 w 9906000"/>
              <a:gd name="connsiteY3202" fmla="*/ 1231571 h 6858000"/>
              <a:gd name="connsiteX3203" fmla="*/ 7235379 w 9906000"/>
              <a:gd name="connsiteY3203" fmla="*/ 1231571 h 6858000"/>
              <a:gd name="connsiteX3204" fmla="*/ 7154795 w 9906000"/>
              <a:gd name="connsiteY3204" fmla="*/ 1070404 h 6858000"/>
              <a:gd name="connsiteX3205" fmla="*/ 6597977 w 9906000"/>
              <a:gd name="connsiteY3205" fmla="*/ 909239 h 6858000"/>
              <a:gd name="connsiteX3206" fmla="*/ 6810717 w 9906000"/>
              <a:gd name="connsiteY3206" fmla="*/ 909239 h 6858000"/>
              <a:gd name="connsiteX3207" fmla="*/ 6891302 w 9906000"/>
              <a:gd name="connsiteY3207" fmla="*/ 1070404 h 6858000"/>
              <a:gd name="connsiteX3208" fmla="*/ 6810717 w 9906000"/>
              <a:gd name="connsiteY3208" fmla="*/ 1231571 h 6858000"/>
              <a:gd name="connsiteX3209" fmla="*/ 6597977 w 9906000"/>
              <a:gd name="connsiteY3209" fmla="*/ 1231571 h 6858000"/>
              <a:gd name="connsiteX3210" fmla="*/ 6517393 w 9906000"/>
              <a:gd name="connsiteY3210" fmla="*/ 1070404 h 6858000"/>
              <a:gd name="connsiteX3211" fmla="*/ 5960583 w 9906000"/>
              <a:gd name="connsiteY3211" fmla="*/ 909239 h 6858000"/>
              <a:gd name="connsiteX3212" fmla="*/ 6173321 w 9906000"/>
              <a:gd name="connsiteY3212" fmla="*/ 909239 h 6858000"/>
              <a:gd name="connsiteX3213" fmla="*/ 6253904 w 9906000"/>
              <a:gd name="connsiteY3213" fmla="*/ 1070404 h 6858000"/>
              <a:gd name="connsiteX3214" fmla="*/ 6173321 w 9906000"/>
              <a:gd name="connsiteY3214" fmla="*/ 1231571 h 6858000"/>
              <a:gd name="connsiteX3215" fmla="*/ 5960583 w 9906000"/>
              <a:gd name="connsiteY3215" fmla="*/ 1231571 h 6858000"/>
              <a:gd name="connsiteX3216" fmla="*/ 5880000 w 9906000"/>
              <a:gd name="connsiteY3216" fmla="*/ 1070404 h 6858000"/>
              <a:gd name="connsiteX3217" fmla="*/ 5323189 w 9906000"/>
              <a:gd name="connsiteY3217" fmla="*/ 909239 h 6858000"/>
              <a:gd name="connsiteX3218" fmla="*/ 5535927 w 9906000"/>
              <a:gd name="connsiteY3218" fmla="*/ 909239 h 6858000"/>
              <a:gd name="connsiteX3219" fmla="*/ 5616510 w 9906000"/>
              <a:gd name="connsiteY3219" fmla="*/ 1070404 h 6858000"/>
              <a:gd name="connsiteX3220" fmla="*/ 5535927 w 9906000"/>
              <a:gd name="connsiteY3220" fmla="*/ 1231571 h 6858000"/>
              <a:gd name="connsiteX3221" fmla="*/ 5323189 w 9906000"/>
              <a:gd name="connsiteY3221" fmla="*/ 1231571 h 6858000"/>
              <a:gd name="connsiteX3222" fmla="*/ 5242606 w 9906000"/>
              <a:gd name="connsiteY3222" fmla="*/ 1070404 h 6858000"/>
              <a:gd name="connsiteX3223" fmla="*/ 2139215 w 9906000"/>
              <a:gd name="connsiteY3223" fmla="*/ 909239 h 6858000"/>
              <a:gd name="connsiteX3224" fmla="*/ 2351952 w 9906000"/>
              <a:gd name="connsiteY3224" fmla="*/ 909239 h 6858000"/>
              <a:gd name="connsiteX3225" fmla="*/ 2432520 w 9906000"/>
              <a:gd name="connsiteY3225" fmla="*/ 1070404 h 6858000"/>
              <a:gd name="connsiteX3226" fmla="*/ 2351952 w 9906000"/>
              <a:gd name="connsiteY3226" fmla="*/ 1231571 h 6858000"/>
              <a:gd name="connsiteX3227" fmla="*/ 2139215 w 9906000"/>
              <a:gd name="connsiteY3227" fmla="*/ 1231571 h 6858000"/>
              <a:gd name="connsiteX3228" fmla="*/ 2058631 w 9906000"/>
              <a:gd name="connsiteY3228" fmla="*/ 1070404 h 6858000"/>
              <a:gd name="connsiteX3229" fmla="*/ 1501813 w 9906000"/>
              <a:gd name="connsiteY3229" fmla="*/ 909239 h 6858000"/>
              <a:gd name="connsiteX3230" fmla="*/ 1714554 w 9906000"/>
              <a:gd name="connsiteY3230" fmla="*/ 909239 h 6858000"/>
              <a:gd name="connsiteX3231" fmla="*/ 1795138 w 9906000"/>
              <a:gd name="connsiteY3231" fmla="*/ 1070404 h 6858000"/>
              <a:gd name="connsiteX3232" fmla="*/ 1714554 w 9906000"/>
              <a:gd name="connsiteY3232" fmla="*/ 1231571 h 6858000"/>
              <a:gd name="connsiteX3233" fmla="*/ 1501813 w 9906000"/>
              <a:gd name="connsiteY3233" fmla="*/ 1231571 h 6858000"/>
              <a:gd name="connsiteX3234" fmla="*/ 1421229 w 9906000"/>
              <a:gd name="connsiteY3234" fmla="*/ 1070404 h 6858000"/>
              <a:gd name="connsiteX3235" fmla="*/ 864419 w 9906000"/>
              <a:gd name="connsiteY3235" fmla="*/ 909239 h 6858000"/>
              <a:gd name="connsiteX3236" fmla="*/ 1077157 w 9906000"/>
              <a:gd name="connsiteY3236" fmla="*/ 909239 h 6858000"/>
              <a:gd name="connsiteX3237" fmla="*/ 1157740 w 9906000"/>
              <a:gd name="connsiteY3237" fmla="*/ 1070404 h 6858000"/>
              <a:gd name="connsiteX3238" fmla="*/ 1077157 w 9906000"/>
              <a:gd name="connsiteY3238" fmla="*/ 1231571 h 6858000"/>
              <a:gd name="connsiteX3239" fmla="*/ 864419 w 9906000"/>
              <a:gd name="connsiteY3239" fmla="*/ 1231571 h 6858000"/>
              <a:gd name="connsiteX3240" fmla="*/ 783836 w 9906000"/>
              <a:gd name="connsiteY3240" fmla="*/ 1070404 h 6858000"/>
              <a:gd name="connsiteX3241" fmla="*/ 227025 w 9906000"/>
              <a:gd name="connsiteY3241" fmla="*/ 909239 h 6858000"/>
              <a:gd name="connsiteX3242" fmla="*/ 439764 w 9906000"/>
              <a:gd name="connsiteY3242" fmla="*/ 909239 h 6858000"/>
              <a:gd name="connsiteX3243" fmla="*/ 520346 w 9906000"/>
              <a:gd name="connsiteY3243" fmla="*/ 1070404 h 6858000"/>
              <a:gd name="connsiteX3244" fmla="*/ 439764 w 9906000"/>
              <a:gd name="connsiteY3244" fmla="*/ 1231571 h 6858000"/>
              <a:gd name="connsiteX3245" fmla="*/ 227025 w 9906000"/>
              <a:gd name="connsiteY3245" fmla="*/ 1231571 h 6858000"/>
              <a:gd name="connsiteX3246" fmla="*/ 146442 w 9906000"/>
              <a:gd name="connsiteY3246" fmla="*/ 1070404 h 6858000"/>
              <a:gd name="connsiteX3247" fmla="*/ 9784942 w 9906000"/>
              <a:gd name="connsiteY3247" fmla="*/ 909236 h 6858000"/>
              <a:gd name="connsiteX3248" fmla="*/ 9906000 w 9906000"/>
              <a:gd name="connsiteY3248" fmla="*/ 909236 h 6858000"/>
              <a:gd name="connsiteX3249" fmla="*/ 9906000 w 9906000"/>
              <a:gd name="connsiteY3249" fmla="*/ 1231567 h 6858000"/>
              <a:gd name="connsiteX3250" fmla="*/ 9784942 w 9906000"/>
              <a:gd name="connsiteY3250" fmla="*/ 1231567 h 6858000"/>
              <a:gd name="connsiteX3251" fmla="*/ 9704359 w 9906000"/>
              <a:gd name="connsiteY3251" fmla="*/ 1070401 h 6858000"/>
              <a:gd name="connsiteX3252" fmla="*/ 9147546 w 9906000"/>
              <a:gd name="connsiteY3252" fmla="*/ 909236 h 6858000"/>
              <a:gd name="connsiteX3253" fmla="*/ 9360285 w 9906000"/>
              <a:gd name="connsiteY3253" fmla="*/ 909236 h 6858000"/>
              <a:gd name="connsiteX3254" fmla="*/ 9440869 w 9906000"/>
              <a:gd name="connsiteY3254" fmla="*/ 1070401 h 6858000"/>
              <a:gd name="connsiteX3255" fmla="*/ 9360285 w 9906000"/>
              <a:gd name="connsiteY3255" fmla="*/ 1231568 h 6858000"/>
              <a:gd name="connsiteX3256" fmla="*/ 9147546 w 9906000"/>
              <a:gd name="connsiteY3256" fmla="*/ 1231568 h 6858000"/>
              <a:gd name="connsiteX3257" fmla="*/ 9066964 w 9906000"/>
              <a:gd name="connsiteY3257" fmla="*/ 1070401 h 6858000"/>
              <a:gd name="connsiteX3258" fmla="*/ 8510152 w 9906000"/>
              <a:gd name="connsiteY3258" fmla="*/ 909236 h 6858000"/>
              <a:gd name="connsiteX3259" fmla="*/ 8722891 w 9906000"/>
              <a:gd name="connsiteY3259" fmla="*/ 909236 h 6858000"/>
              <a:gd name="connsiteX3260" fmla="*/ 8803473 w 9906000"/>
              <a:gd name="connsiteY3260" fmla="*/ 1070402 h 6858000"/>
              <a:gd name="connsiteX3261" fmla="*/ 8722891 w 9906000"/>
              <a:gd name="connsiteY3261" fmla="*/ 1231568 h 6858000"/>
              <a:gd name="connsiteX3262" fmla="*/ 8510152 w 9906000"/>
              <a:gd name="connsiteY3262" fmla="*/ 1231568 h 6858000"/>
              <a:gd name="connsiteX3263" fmla="*/ 8429568 w 9906000"/>
              <a:gd name="connsiteY3263" fmla="*/ 1070402 h 6858000"/>
              <a:gd name="connsiteX3264" fmla="*/ 7872757 w 9906000"/>
              <a:gd name="connsiteY3264" fmla="*/ 909236 h 6858000"/>
              <a:gd name="connsiteX3265" fmla="*/ 8085495 w 9906000"/>
              <a:gd name="connsiteY3265" fmla="*/ 909236 h 6858000"/>
              <a:gd name="connsiteX3266" fmla="*/ 8166079 w 9906000"/>
              <a:gd name="connsiteY3266" fmla="*/ 1070402 h 6858000"/>
              <a:gd name="connsiteX3267" fmla="*/ 8085495 w 9906000"/>
              <a:gd name="connsiteY3267" fmla="*/ 1231568 h 6858000"/>
              <a:gd name="connsiteX3268" fmla="*/ 7872757 w 9906000"/>
              <a:gd name="connsiteY3268" fmla="*/ 1231568 h 6858000"/>
              <a:gd name="connsiteX3269" fmla="*/ 7792174 w 9906000"/>
              <a:gd name="connsiteY3269" fmla="*/ 1070402 h 6858000"/>
              <a:gd name="connsiteX3270" fmla="*/ 4688778 w 9906000"/>
              <a:gd name="connsiteY3270" fmla="*/ 909236 h 6858000"/>
              <a:gd name="connsiteX3271" fmla="*/ 4901516 w 9906000"/>
              <a:gd name="connsiteY3271" fmla="*/ 909236 h 6858000"/>
              <a:gd name="connsiteX3272" fmla="*/ 4982100 w 9906000"/>
              <a:gd name="connsiteY3272" fmla="*/ 1070401 h 6858000"/>
              <a:gd name="connsiteX3273" fmla="*/ 4901516 w 9906000"/>
              <a:gd name="connsiteY3273" fmla="*/ 1231567 h 6858000"/>
              <a:gd name="connsiteX3274" fmla="*/ 4688778 w 9906000"/>
              <a:gd name="connsiteY3274" fmla="*/ 1231567 h 6858000"/>
              <a:gd name="connsiteX3275" fmla="*/ 4608195 w 9906000"/>
              <a:gd name="connsiteY3275" fmla="*/ 1070401 h 6858000"/>
              <a:gd name="connsiteX3276" fmla="*/ 4051383 w 9906000"/>
              <a:gd name="connsiteY3276" fmla="*/ 909236 h 6858000"/>
              <a:gd name="connsiteX3277" fmla="*/ 4264121 w 9906000"/>
              <a:gd name="connsiteY3277" fmla="*/ 909236 h 6858000"/>
              <a:gd name="connsiteX3278" fmla="*/ 4344704 w 9906000"/>
              <a:gd name="connsiteY3278" fmla="*/ 1070401 h 6858000"/>
              <a:gd name="connsiteX3279" fmla="*/ 4264121 w 9906000"/>
              <a:gd name="connsiteY3279" fmla="*/ 1231568 h 6858000"/>
              <a:gd name="connsiteX3280" fmla="*/ 4051383 w 9906000"/>
              <a:gd name="connsiteY3280" fmla="*/ 1231568 h 6858000"/>
              <a:gd name="connsiteX3281" fmla="*/ 3970800 w 9906000"/>
              <a:gd name="connsiteY3281" fmla="*/ 1070401 h 6858000"/>
              <a:gd name="connsiteX3282" fmla="*/ 3413988 w 9906000"/>
              <a:gd name="connsiteY3282" fmla="*/ 909236 h 6858000"/>
              <a:gd name="connsiteX3283" fmla="*/ 3626727 w 9906000"/>
              <a:gd name="connsiteY3283" fmla="*/ 909236 h 6858000"/>
              <a:gd name="connsiteX3284" fmla="*/ 3707310 w 9906000"/>
              <a:gd name="connsiteY3284" fmla="*/ 1070402 h 6858000"/>
              <a:gd name="connsiteX3285" fmla="*/ 3626727 w 9906000"/>
              <a:gd name="connsiteY3285" fmla="*/ 1231568 h 6858000"/>
              <a:gd name="connsiteX3286" fmla="*/ 3413988 w 9906000"/>
              <a:gd name="connsiteY3286" fmla="*/ 1231568 h 6858000"/>
              <a:gd name="connsiteX3287" fmla="*/ 3333405 w 9906000"/>
              <a:gd name="connsiteY3287" fmla="*/ 1070402 h 6858000"/>
              <a:gd name="connsiteX3288" fmla="*/ 2776593 w 9906000"/>
              <a:gd name="connsiteY3288" fmla="*/ 909236 h 6858000"/>
              <a:gd name="connsiteX3289" fmla="*/ 2989332 w 9906000"/>
              <a:gd name="connsiteY3289" fmla="*/ 909236 h 6858000"/>
              <a:gd name="connsiteX3290" fmla="*/ 3069914 w 9906000"/>
              <a:gd name="connsiteY3290" fmla="*/ 1070402 h 6858000"/>
              <a:gd name="connsiteX3291" fmla="*/ 2989332 w 9906000"/>
              <a:gd name="connsiteY3291" fmla="*/ 1231568 h 6858000"/>
              <a:gd name="connsiteX3292" fmla="*/ 2776593 w 9906000"/>
              <a:gd name="connsiteY3292" fmla="*/ 1231568 h 6858000"/>
              <a:gd name="connsiteX3293" fmla="*/ 2696010 w 9906000"/>
              <a:gd name="connsiteY3293" fmla="*/ 1070402 h 6858000"/>
              <a:gd name="connsiteX3294" fmla="*/ 5641886 w 9906000"/>
              <a:gd name="connsiteY3294" fmla="*/ 734457 h 6858000"/>
              <a:gd name="connsiteX3295" fmla="*/ 5854625 w 9906000"/>
              <a:gd name="connsiteY3295" fmla="*/ 734457 h 6858000"/>
              <a:gd name="connsiteX3296" fmla="*/ 5935207 w 9906000"/>
              <a:gd name="connsiteY3296" fmla="*/ 895622 h 6858000"/>
              <a:gd name="connsiteX3297" fmla="*/ 5854625 w 9906000"/>
              <a:gd name="connsiteY3297" fmla="*/ 1056788 h 6858000"/>
              <a:gd name="connsiteX3298" fmla="*/ 5641886 w 9906000"/>
              <a:gd name="connsiteY3298" fmla="*/ 1056788 h 6858000"/>
              <a:gd name="connsiteX3299" fmla="*/ 5561304 w 9906000"/>
              <a:gd name="connsiteY3299" fmla="*/ 895622 h 6858000"/>
              <a:gd name="connsiteX3300" fmla="*/ 5004493 w 9906000"/>
              <a:gd name="connsiteY3300" fmla="*/ 734457 h 6858000"/>
              <a:gd name="connsiteX3301" fmla="*/ 5217231 w 9906000"/>
              <a:gd name="connsiteY3301" fmla="*/ 734457 h 6858000"/>
              <a:gd name="connsiteX3302" fmla="*/ 5297814 w 9906000"/>
              <a:gd name="connsiteY3302" fmla="*/ 895622 h 6858000"/>
              <a:gd name="connsiteX3303" fmla="*/ 5217231 w 9906000"/>
              <a:gd name="connsiteY3303" fmla="*/ 1056788 h 6858000"/>
              <a:gd name="connsiteX3304" fmla="*/ 5004493 w 9906000"/>
              <a:gd name="connsiteY3304" fmla="*/ 1056788 h 6858000"/>
              <a:gd name="connsiteX3305" fmla="*/ 4923909 w 9906000"/>
              <a:gd name="connsiteY3305" fmla="*/ 895622 h 6858000"/>
              <a:gd name="connsiteX3306" fmla="*/ 1820515 w 9906000"/>
              <a:gd name="connsiteY3306" fmla="*/ 734457 h 6858000"/>
              <a:gd name="connsiteX3307" fmla="*/ 2033256 w 9906000"/>
              <a:gd name="connsiteY3307" fmla="*/ 734457 h 6858000"/>
              <a:gd name="connsiteX3308" fmla="*/ 2113840 w 9906000"/>
              <a:gd name="connsiteY3308" fmla="*/ 895622 h 6858000"/>
              <a:gd name="connsiteX3309" fmla="*/ 2033256 w 9906000"/>
              <a:gd name="connsiteY3309" fmla="*/ 1056788 h 6858000"/>
              <a:gd name="connsiteX3310" fmla="*/ 1820515 w 9906000"/>
              <a:gd name="connsiteY3310" fmla="*/ 1056788 h 6858000"/>
              <a:gd name="connsiteX3311" fmla="*/ 1739931 w 9906000"/>
              <a:gd name="connsiteY3311" fmla="*/ 895622 h 6858000"/>
              <a:gd name="connsiteX3312" fmla="*/ 1183116 w 9906000"/>
              <a:gd name="connsiteY3312" fmla="*/ 734457 h 6858000"/>
              <a:gd name="connsiteX3313" fmla="*/ 1395854 w 9906000"/>
              <a:gd name="connsiteY3313" fmla="*/ 734457 h 6858000"/>
              <a:gd name="connsiteX3314" fmla="*/ 1476437 w 9906000"/>
              <a:gd name="connsiteY3314" fmla="*/ 895622 h 6858000"/>
              <a:gd name="connsiteX3315" fmla="*/ 1395854 w 9906000"/>
              <a:gd name="connsiteY3315" fmla="*/ 1056788 h 6858000"/>
              <a:gd name="connsiteX3316" fmla="*/ 1183116 w 9906000"/>
              <a:gd name="connsiteY3316" fmla="*/ 1056788 h 6858000"/>
              <a:gd name="connsiteX3317" fmla="*/ 1102533 w 9906000"/>
              <a:gd name="connsiteY3317" fmla="*/ 895622 h 6858000"/>
              <a:gd name="connsiteX3318" fmla="*/ 545723 w 9906000"/>
              <a:gd name="connsiteY3318" fmla="*/ 734457 h 6858000"/>
              <a:gd name="connsiteX3319" fmla="*/ 758461 w 9906000"/>
              <a:gd name="connsiteY3319" fmla="*/ 734457 h 6858000"/>
              <a:gd name="connsiteX3320" fmla="*/ 839044 w 9906000"/>
              <a:gd name="connsiteY3320" fmla="*/ 895622 h 6858000"/>
              <a:gd name="connsiteX3321" fmla="*/ 758461 w 9906000"/>
              <a:gd name="connsiteY3321" fmla="*/ 1056788 h 6858000"/>
              <a:gd name="connsiteX3322" fmla="*/ 545723 w 9906000"/>
              <a:gd name="connsiteY3322" fmla="*/ 1056788 h 6858000"/>
              <a:gd name="connsiteX3323" fmla="*/ 465139 w 9906000"/>
              <a:gd name="connsiteY3323" fmla="*/ 895622 h 6858000"/>
              <a:gd name="connsiteX3324" fmla="*/ 0 w 9906000"/>
              <a:gd name="connsiteY3324" fmla="*/ 734457 h 6858000"/>
              <a:gd name="connsiteX3325" fmla="*/ 121067 w 9906000"/>
              <a:gd name="connsiteY3325" fmla="*/ 734457 h 6858000"/>
              <a:gd name="connsiteX3326" fmla="*/ 201650 w 9906000"/>
              <a:gd name="connsiteY3326" fmla="*/ 895622 h 6858000"/>
              <a:gd name="connsiteX3327" fmla="*/ 121067 w 9906000"/>
              <a:gd name="connsiteY3327" fmla="*/ 1056788 h 6858000"/>
              <a:gd name="connsiteX3328" fmla="*/ 0 w 9906000"/>
              <a:gd name="connsiteY3328" fmla="*/ 1056788 h 6858000"/>
              <a:gd name="connsiteX3329" fmla="*/ 6916679 w 9906000"/>
              <a:gd name="connsiteY3329" fmla="*/ 734457 h 6858000"/>
              <a:gd name="connsiteX3330" fmla="*/ 7129420 w 9906000"/>
              <a:gd name="connsiteY3330" fmla="*/ 734457 h 6858000"/>
              <a:gd name="connsiteX3331" fmla="*/ 7210004 w 9906000"/>
              <a:gd name="connsiteY3331" fmla="*/ 895622 h 6858000"/>
              <a:gd name="connsiteX3332" fmla="*/ 7129420 w 9906000"/>
              <a:gd name="connsiteY3332" fmla="*/ 1056788 h 6858000"/>
              <a:gd name="connsiteX3333" fmla="*/ 6916679 w 9906000"/>
              <a:gd name="connsiteY3333" fmla="*/ 1056788 h 6858000"/>
              <a:gd name="connsiteX3334" fmla="*/ 6836095 w 9906000"/>
              <a:gd name="connsiteY3334" fmla="*/ 895622 h 6858000"/>
              <a:gd name="connsiteX3335" fmla="*/ 6279280 w 9906000"/>
              <a:gd name="connsiteY3335" fmla="*/ 734457 h 6858000"/>
              <a:gd name="connsiteX3336" fmla="*/ 6492018 w 9906000"/>
              <a:gd name="connsiteY3336" fmla="*/ 734457 h 6858000"/>
              <a:gd name="connsiteX3337" fmla="*/ 6572601 w 9906000"/>
              <a:gd name="connsiteY3337" fmla="*/ 895622 h 6858000"/>
              <a:gd name="connsiteX3338" fmla="*/ 6492018 w 9906000"/>
              <a:gd name="connsiteY3338" fmla="*/ 1056788 h 6858000"/>
              <a:gd name="connsiteX3339" fmla="*/ 6279280 w 9906000"/>
              <a:gd name="connsiteY3339" fmla="*/ 1056788 h 6858000"/>
              <a:gd name="connsiteX3340" fmla="*/ 6198697 w 9906000"/>
              <a:gd name="connsiteY3340" fmla="*/ 895622 h 6858000"/>
              <a:gd name="connsiteX3341" fmla="*/ 8828849 w 9906000"/>
              <a:gd name="connsiteY3341" fmla="*/ 734454 h 6858000"/>
              <a:gd name="connsiteX3342" fmla="*/ 9041588 w 9906000"/>
              <a:gd name="connsiteY3342" fmla="*/ 734454 h 6858000"/>
              <a:gd name="connsiteX3343" fmla="*/ 9122170 w 9906000"/>
              <a:gd name="connsiteY3343" fmla="*/ 895619 h 6858000"/>
              <a:gd name="connsiteX3344" fmla="*/ 9041588 w 9906000"/>
              <a:gd name="connsiteY3344" fmla="*/ 1056785 h 6858000"/>
              <a:gd name="connsiteX3345" fmla="*/ 8828849 w 9906000"/>
              <a:gd name="connsiteY3345" fmla="*/ 1056785 h 6858000"/>
              <a:gd name="connsiteX3346" fmla="*/ 8748266 w 9906000"/>
              <a:gd name="connsiteY3346" fmla="*/ 895619 h 6858000"/>
              <a:gd name="connsiteX3347" fmla="*/ 8191454 w 9906000"/>
              <a:gd name="connsiteY3347" fmla="*/ 734454 h 6858000"/>
              <a:gd name="connsiteX3348" fmla="*/ 8404192 w 9906000"/>
              <a:gd name="connsiteY3348" fmla="*/ 734454 h 6858000"/>
              <a:gd name="connsiteX3349" fmla="*/ 8484776 w 9906000"/>
              <a:gd name="connsiteY3349" fmla="*/ 895619 h 6858000"/>
              <a:gd name="connsiteX3350" fmla="*/ 8404192 w 9906000"/>
              <a:gd name="connsiteY3350" fmla="*/ 1056786 h 6858000"/>
              <a:gd name="connsiteX3351" fmla="*/ 8191454 w 9906000"/>
              <a:gd name="connsiteY3351" fmla="*/ 1056786 h 6858000"/>
              <a:gd name="connsiteX3352" fmla="*/ 8110871 w 9906000"/>
              <a:gd name="connsiteY3352" fmla="*/ 895619 h 6858000"/>
              <a:gd name="connsiteX3353" fmla="*/ 7554059 w 9906000"/>
              <a:gd name="connsiteY3353" fmla="*/ 734454 h 6858000"/>
              <a:gd name="connsiteX3354" fmla="*/ 7766798 w 9906000"/>
              <a:gd name="connsiteY3354" fmla="*/ 734454 h 6858000"/>
              <a:gd name="connsiteX3355" fmla="*/ 7847381 w 9906000"/>
              <a:gd name="connsiteY3355" fmla="*/ 895619 h 6858000"/>
              <a:gd name="connsiteX3356" fmla="*/ 7766798 w 9906000"/>
              <a:gd name="connsiteY3356" fmla="*/ 1056786 h 6858000"/>
              <a:gd name="connsiteX3357" fmla="*/ 7554059 w 9906000"/>
              <a:gd name="connsiteY3357" fmla="*/ 1056786 h 6858000"/>
              <a:gd name="connsiteX3358" fmla="*/ 7473488 w 9906000"/>
              <a:gd name="connsiteY3358" fmla="*/ 895619 h 6858000"/>
              <a:gd name="connsiteX3359" fmla="*/ 3732685 w 9906000"/>
              <a:gd name="connsiteY3359" fmla="*/ 734454 h 6858000"/>
              <a:gd name="connsiteX3360" fmla="*/ 3945424 w 9906000"/>
              <a:gd name="connsiteY3360" fmla="*/ 734454 h 6858000"/>
              <a:gd name="connsiteX3361" fmla="*/ 4026007 w 9906000"/>
              <a:gd name="connsiteY3361" fmla="*/ 895620 h 6858000"/>
              <a:gd name="connsiteX3362" fmla="*/ 3945424 w 9906000"/>
              <a:gd name="connsiteY3362" fmla="*/ 1056785 h 6858000"/>
              <a:gd name="connsiteX3363" fmla="*/ 3732685 w 9906000"/>
              <a:gd name="connsiteY3363" fmla="*/ 1056785 h 6858000"/>
              <a:gd name="connsiteX3364" fmla="*/ 3652102 w 9906000"/>
              <a:gd name="connsiteY3364" fmla="*/ 895620 h 6858000"/>
              <a:gd name="connsiteX3365" fmla="*/ 3095290 w 9906000"/>
              <a:gd name="connsiteY3365" fmla="*/ 734454 h 6858000"/>
              <a:gd name="connsiteX3366" fmla="*/ 3308029 w 9906000"/>
              <a:gd name="connsiteY3366" fmla="*/ 734454 h 6858000"/>
              <a:gd name="connsiteX3367" fmla="*/ 3388612 w 9906000"/>
              <a:gd name="connsiteY3367" fmla="*/ 895620 h 6858000"/>
              <a:gd name="connsiteX3368" fmla="*/ 3308029 w 9906000"/>
              <a:gd name="connsiteY3368" fmla="*/ 1056786 h 6858000"/>
              <a:gd name="connsiteX3369" fmla="*/ 3095290 w 9906000"/>
              <a:gd name="connsiteY3369" fmla="*/ 1056786 h 6858000"/>
              <a:gd name="connsiteX3370" fmla="*/ 3014707 w 9906000"/>
              <a:gd name="connsiteY3370" fmla="*/ 895620 h 6858000"/>
              <a:gd name="connsiteX3371" fmla="*/ 2457895 w 9906000"/>
              <a:gd name="connsiteY3371" fmla="*/ 734454 h 6858000"/>
              <a:gd name="connsiteX3372" fmla="*/ 2670634 w 9906000"/>
              <a:gd name="connsiteY3372" fmla="*/ 734454 h 6858000"/>
              <a:gd name="connsiteX3373" fmla="*/ 2751217 w 9906000"/>
              <a:gd name="connsiteY3373" fmla="*/ 895620 h 6858000"/>
              <a:gd name="connsiteX3374" fmla="*/ 2670634 w 9906000"/>
              <a:gd name="connsiteY3374" fmla="*/ 1056786 h 6858000"/>
              <a:gd name="connsiteX3375" fmla="*/ 2457895 w 9906000"/>
              <a:gd name="connsiteY3375" fmla="*/ 1056786 h 6858000"/>
              <a:gd name="connsiteX3376" fmla="*/ 2377324 w 9906000"/>
              <a:gd name="connsiteY3376" fmla="*/ 895620 h 6858000"/>
              <a:gd name="connsiteX3377" fmla="*/ 9466245 w 9906000"/>
              <a:gd name="connsiteY3377" fmla="*/ 734453 h 6858000"/>
              <a:gd name="connsiteX3378" fmla="*/ 9678983 w 9906000"/>
              <a:gd name="connsiteY3378" fmla="*/ 734453 h 6858000"/>
              <a:gd name="connsiteX3379" fmla="*/ 9759566 w 9906000"/>
              <a:gd name="connsiteY3379" fmla="*/ 895619 h 6858000"/>
              <a:gd name="connsiteX3380" fmla="*/ 9678983 w 9906000"/>
              <a:gd name="connsiteY3380" fmla="*/ 1056785 h 6858000"/>
              <a:gd name="connsiteX3381" fmla="*/ 9466245 w 9906000"/>
              <a:gd name="connsiteY3381" fmla="*/ 1056785 h 6858000"/>
              <a:gd name="connsiteX3382" fmla="*/ 9385661 w 9906000"/>
              <a:gd name="connsiteY3382" fmla="*/ 895619 h 6858000"/>
              <a:gd name="connsiteX3383" fmla="*/ 4370080 w 9906000"/>
              <a:gd name="connsiteY3383" fmla="*/ 734453 h 6858000"/>
              <a:gd name="connsiteX3384" fmla="*/ 4582819 w 9906000"/>
              <a:gd name="connsiteY3384" fmla="*/ 734453 h 6858000"/>
              <a:gd name="connsiteX3385" fmla="*/ 4663402 w 9906000"/>
              <a:gd name="connsiteY3385" fmla="*/ 895620 h 6858000"/>
              <a:gd name="connsiteX3386" fmla="*/ 4582819 w 9906000"/>
              <a:gd name="connsiteY3386" fmla="*/ 1056785 h 6858000"/>
              <a:gd name="connsiteX3387" fmla="*/ 4370080 w 9906000"/>
              <a:gd name="connsiteY3387" fmla="*/ 1056785 h 6858000"/>
              <a:gd name="connsiteX3388" fmla="*/ 4289497 w 9906000"/>
              <a:gd name="connsiteY3388" fmla="*/ 895620 h 6858000"/>
              <a:gd name="connsiteX3389" fmla="*/ 5960583 w 9906000"/>
              <a:gd name="connsiteY3389" fmla="*/ 559674 h 6858000"/>
              <a:gd name="connsiteX3390" fmla="*/ 6173321 w 9906000"/>
              <a:gd name="connsiteY3390" fmla="*/ 559674 h 6858000"/>
              <a:gd name="connsiteX3391" fmla="*/ 6253905 w 9906000"/>
              <a:gd name="connsiteY3391" fmla="*/ 720840 h 6858000"/>
              <a:gd name="connsiteX3392" fmla="*/ 6173321 w 9906000"/>
              <a:gd name="connsiteY3392" fmla="*/ 882005 h 6858000"/>
              <a:gd name="connsiteX3393" fmla="*/ 5960583 w 9906000"/>
              <a:gd name="connsiteY3393" fmla="*/ 882005 h 6858000"/>
              <a:gd name="connsiteX3394" fmla="*/ 5880001 w 9906000"/>
              <a:gd name="connsiteY3394" fmla="*/ 720840 h 6858000"/>
              <a:gd name="connsiteX3395" fmla="*/ 5323190 w 9906000"/>
              <a:gd name="connsiteY3395" fmla="*/ 559674 h 6858000"/>
              <a:gd name="connsiteX3396" fmla="*/ 5535928 w 9906000"/>
              <a:gd name="connsiteY3396" fmla="*/ 559674 h 6858000"/>
              <a:gd name="connsiteX3397" fmla="*/ 5616511 w 9906000"/>
              <a:gd name="connsiteY3397" fmla="*/ 720840 h 6858000"/>
              <a:gd name="connsiteX3398" fmla="*/ 5535928 w 9906000"/>
              <a:gd name="connsiteY3398" fmla="*/ 882006 h 6858000"/>
              <a:gd name="connsiteX3399" fmla="*/ 5323190 w 9906000"/>
              <a:gd name="connsiteY3399" fmla="*/ 882006 h 6858000"/>
              <a:gd name="connsiteX3400" fmla="*/ 5242606 w 9906000"/>
              <a:gd name="connsiteY3400" fmla="*/ 720840 h 6858000"/>
              <a:gd name="connsiteX3401" fmla="*/ 864419 w 9906000"/>
              <a:gd name="connsiteY3401" fmla="*/ 559674 h 6858000"/>
              <a:gd name="connsiteX3402" fmla="*/ 1077158 w 9906000"/>
              <a:gd name="connsiteY3402" fmla="*/ 559674 h 6858000"/>
              <a:gd name="connsiteX3403" fmla="*/ 1157741 w 9906000"/>
              <a:gd name="connsiteY3403" fmla="*/ 720840 h 6858000"/>
              <a:gd name="connsiteX3404" fmla="*/ 1077158 w 9906000"/>
              <a:gd name="connsiteY3404" fmla="*/ 882005 h 6858000"/>
              <a:gd name="connsiteX3405" fmla="*/ 864419 w 9906000"/>
              <a:gd name="connsiteY3405" fmla="*/ 882005 h 6858000"/>
              <a:gd name="connsiteX3406" fmla="*/ 783837 w 9906000"/>
              <a:gd name="connsiteY3406" fmla="*/ 720840 h 6858000"/>
              <a:gd name="connsiteX3407" fmla="*/ 227026 w 9906000"/>
              <a:gd name="connsiteY3407" fmla="*/ 559674 h 6858000"/>
              <a:gd name="connsiteX3408" fmla="*/ 439764 w 9906000"/>
              <a:gd name="connsiteY3408" fmla="*/ 559674 h 6858000"/>
              <a:gd name="connsiteX3409" fmla="*/ 520347 w 9906000"/>
              <a:gd name="connsiteY3409" fmla="*/ 720840 h 6858000"/>
              <a:gd name="connsiteX3410" fmla="*/ 439764 w 9906000"/>
              <a:gd name="connsiteY3410" fmla="*/ 882006 h 6858000"/>
              <a:gd name="connsiteX3411" fmla="*/ 227026 w 9906000"/>
              <a:gd name="connsiteY3411" fmla="*/ 882006 h 6858000"/>
              <a:gd name="connsiteX3412" fmla="*/ 146443 w 9906000"/>
              <a:gd name="connsiteY3412" fmla="*/ 720840 h 6858000"/>
              <a:gd name="connsiteX3413" fmla="*/ 6597977 w 9906000"/>
              <a:gd name="connsiteY3413" fmla="*/ 559674 h 6858000"/>
              <a:gd name="connsiteX3414" fmla="*/ 6810718 w 9906000"/>
              <a:gd name="connsiteY3414" fmla="*/ 559674 h 6858000"/>
              <a:gd name="connsiteX3415" fmla="*/ 6891303 w 9906000"/>
              <a:gd name="connsiteY3415" fmla="*/ 720840 h 6858000"/>
              <a:gd name="connsiteX3416" fmla="*/ 6810718 w 9906000"/>
              <a:gd name="connsiteY3416" fmla="*/ 882005 h 6858000"/>
              <a:gd name="connsiteX3417" fmla="*/ 6597977 w 9906000"/>
              <a:gd name="connsiteY3417" fmla="*/ 882005 h 6858000"/>
              <a:gd name="connsiteX3418" fmla="*/ 6517394 w 9906000"/>
              <a:gd name="connsiteY3418" fmla="*/ 720840 h 6858000"/>
              <a:gd name="connsiteX3419" fmla="*/ 1501813 w 9906000"/>
              <a:gd name="connsiteY3419" fmla="*/ 559674 h 6858000"/>
              <a:gd name="connsiteX3420" fmla="*/ 1714554 w 9906000"/>
              <a:gd name="connsiteY3420" fmla="*/ 559674 h 6858000"/>
              <a:gd name="connsiteX3421" fmla="*/ 1795140 w 9906000"/>
              <a:gd name="connsiteY3421" fmla="*/ 720840 h 6858000"/>
              <a:gd name="connsiteX3422" fmla="*/ 1714554 w 9906000"/>
              <a:gd name="connsiteY3422" fmla="*/ 882005 h 6858000"/>
              <a:gd name="connsiteX3423" fmla="*/ 1501813 w 9906000"/>
              <a:gd name="connsiteY3423" fmla="*/ 882005 h 6858000"/>
              <a:gd name="connsiteX3424" fmla="*/ 1421230 w 9906000"/>
              <a:gd name="connsiteY3424" fmla="*/ 720840 h 6858000"/>
              <a:gd name="connsiteX3425" fmla="*/ 7235380 w 9906000"/>
              <a:gd name="connsiteY3425" fmla="*/ 559674 h 6858000"/>
              <a:gd name="connsiteX3426" fmla="*/ 7448117 w 9906000"/>
              <a:gd name="connsiteY3426" fmla="*/ 559674 h 6858000"/>
              <a:gd name="connsiteX3427" fmla="*/ 7528683 w 9906000"/>
              <a:gd name="connsiteY3427" fmla="*/ 720840 h 6858000"/>
              <a:gd name="connsiteX3428" fmla="*/ 7448117 w 9906000"/>
              <a:gd name="connsiteY3428" fmla="*/ 882005 h 6858000"/>
              <a:gd name="connsiteX3429" fmla="*/ 7235380 w 9906000"/>
              <a:gd name="connsiteY3429" fmla="*/ 882005 h 6858000"/>
              <a:gd name="connsiteX3430" fmla="*/ 7154796 w 9906000"/>
              <a:gd name="connsiteY3430" fmla="*/ 720840 h 6858000"/>
              <a:gd name="connsiteX3431" fmla="*/ 2139216 w 9906000"/>
              <a:gd name="connsiteY3431" fmla="*/ 559674 h 6858000"/>
              <a:gd name="connsiteX3432" fmla="*/ 2351954 w 9906000"/>
              <a:gd name="connsiteY3432" fmla="*/ 559674 h 6858000"/>
              <a:gd name="connsiteX3433" fmla="*/ 2432520 w 9906000"/>
              <a:gd name="connsiteY3433" fmla="*/ 720840 h 6858000"/>
              <a:gd name="connsiteX3434" fmla="*/ 2351954 w 9906000"/>
              <a:gd name="connsiteY3434" fmla="*/ 882005 h 6858000"/>
              <a:gd name="connsiteX3435" fmla="*/ 2139216 w 9906000"/>
              <a:gd name="connsiteY3435" fmla="*/ 882005 h 6858000"/>
              <a:gd name="connsiteX3436" fmla="*/ 2058632 w 9906000"/>
              <a:gd name="connsiteY3436" fmla="*/ 720840 h 6858000"/>
              <a:gd name="connsiteX3437" fmla="*/ 3413988 w 9906000"/>
              <a:gd name="connsiteY3437" fmla="*/ 559671 h 6858000"/>
              <a:gd name="connsiteX3438" fmla="*/ 3626727 w 9906000"/>
              <a:gd name="connsiteY3438" fmla="*/ 559671 h 6858000"/>
              <a:gd name="connsiteX3439" fmla="*/ 3707310 w 9906000"/>
              <a:gd name="connsiteY3439" fmla="*/ 720837 h 6858000"/>
              <a:gd name="connsiteX3440" fmla="*/ 3626727 w 9906000"/>
              <a:gd name="connsiteY3440" fmla="*/ 882003 h 6858000"/>
              <a:gd name="connsiteX3441" fmla="*/ 3413988 w 9906000"/>
              <a:gd name="connsiteY3441" fmla="*/ 882003 h 6858000"/>
              <a:gd name="connsiteX3442" fmla="*/ 3333405 w 9906000"/>
              <a:gd name="connsiteY3442" fmla="*/ 720837 h 6858000"/>
              <a:gd name="connsiteX3443" fmla="*/ 2776593 w 9906000"/>
              <a:gd name="connsiteY3443" fmla="*/ 559671 h 6858000"/>
              <a:gd name="connsiteX3444" fmla="*/ 2989332 w 9906000"/>
              <a:gd name="connsiteY3444" fmla="*/ 559671 h 6858000"/>
              <a:gd name="connsiteX3445" fmla="*/ 3069914 w 9906000"/>
              <a:gd name="connsiteY3445" fmla="*/ 720837 h 6858000"/>
              <a:gd name="connsiteX3446" fmla="*/ 2989332 w 9906000"/>
              <a:gd name="connsiteY3446" fmla="*/ 882004 h 6858000"/>
              <a:gd name="connsiteX3447" fmla="*/ 2776593 w 9906000"/>
              <a:gd name="connsiteY3447" fmla="*/ 882004 h 6858000"/>
              <a:gd name="connsiteX3448" fmla="*/ 2696010 w 9906000"/>
              <a:gd name="connsiteY3448" fmla="*/ 720837 h 6858000"/>
              <a:gd name="connsiteX3449" fmla="*/ 8510152 w 9906000"/>
              <a:gd name="connsiteY3449" fmla="*/ 559671 h 6858000"/>
              <a:gd name="connsiteX3450" fmla="*/ 8722891 w 9906000"/>
              <a:gd name="connsiteY3450" fmla="*/ 559671 h 6858000"/>
              <a:gd name="connsiteX3451" fmla="*/ 8803473 w 9906000"/>
              <a:gd name="connsiteY3451" fmla="*/ 720837 h 6858000"/>
              <a:gd name="connsiteX3452" fmla="*/ 8722891 w 9906000"/>
              <a:gd name="connsiteY3452" fmla="*/ 882003 h 6858000"/>
              <a:gd name="connsiteX3453" fmla="*/ 8510152 w 9906000"/>
              <a:gd name="connsiteY3453" fmla="*/ 882003 h 6858000"/>
              <a:gd name="connsiteX3454" fmla="*/ 8429568 w 9906000"/>
              <a:gd name="connsiteY3454" fmla="*/ 720837 h 6858000"/>
              <a:gd name="connsiteX3455" fmla="*/ 7872757 w 9906000"/>
              <a:gd name="connsiteY3455" fmla="*/ 559671 h 6858000"/>
              <a:gd name="connsiteX3456" fmla="*/ 8085495 w 9906000"/>
              <a:gd name="connsiteY3456" fmla="*/ 559671 h 6858000"/>
              <a:gd name="connsiteX3457" fmla="*/ 8166079 w 9906000"/>
              <a:gd name="connsiteY3457" fmla="*/ 720837 h 6858000"/>
              <a:gd name="connsiteX3458" fmla="*/ 8085495 w 9906000"/>
              <a:gd name="connsiteY3458" fmla="*/ 882004 h 6858000"/>
              <a:gd name="connsiteX3459" fmla="*/ 7872757 w 9906000"/>
              <a:gd name="connsiteY3459" fmla="*/ 882004 h 6858000"/>
              <a:gd name="connsiteX3460" fmla="*/ 7792174 w 9906000"/>
              <a:gd name="connsiteY3460" fmla="*/ 720837 h 6858000"/>
              <a:gd name="connsiteX3461" fmla="*/ 4688778 w 9906000"/>
              <a:gd name="connsiteY3461" fmla="*/ 559671 h 6858000"/>
              <a:gd name="connsiteX3462" fmla="*/ 4901516 w 9906000"/>
              <a:gd name="connsiteY3462" fmla="*/ 559671 h 6858000"/>
              <a:gd name="connsiteX3463" fmla="*/ 4982100 w 9906000"/>
              <a:gd name="connsiteY3463" fmla="*/ 720837 h 6858000"/>
              <a:gd name="connsiteX3464" fmla="*/ 4901516 w 9906000"/>
              <a:gd name="connsiteY3464" fmla="*/ 882002 h 6858000"/>
              <a:gd name="connsiteX3465" fmla="*/ 4688778 w 9906000"/>
              <a:gd name="connsiteY3465" fmla="*/ 882002 h 6858000"/>
              <a:gd name="connsiteX3466" fmla="*/ 4608195 w 9906000"/>
              <a:gd name="connsiteY3466" fmla="*/ 720837 h 6858000"/>
              <a:gd name="connsiteX3467" fmla="*/ 4051383 w 9906000"/>
              <a:gd name="connsiteY3467" fmla="*/ 559671 h 6858000"/>
              <a:gd name="connsiteX3468" fmla="*/ 4264121 w 9906000"/>
              <a:gd name="connsiteY3468" fmla="*/ 559671 h 6858000"/>
              <a:gd name="connsiteX3469" fmla="*/ 4344704 w 9906000"/>
              <a:gd name="connsiteY3469" fmla="*/ 720837 h 6858000"/>
              <a:gd name="connsiteX3470" fmla="*/ 4264121 w 9906000"/>
              <a:gd name="connsiteY3470" fmla="*/ 882002 h 6858000"/>
              <a:gd name="connsiteX3471" fmla="*/ 4051383 w 9906000"/>
              <a:gd name="connsiteY3471" fmla="*/ 882002 h 6858000"/>
              <a:gd name="connsiteX3472" fmla="*/ 3970800 w 9906000"/>
              <a:gd name="connsiteY3472" fmla="*/ 720837 h 6858000"/>
              <a:gd name="connsiteX3473" fmla="*/ 9784942 w 9906000"/>
              <a:gd name="connsiteY3473" fmla="*/ 559671 h 6858000"/>
              <a:gd name="connsiteX3474" fmla="*/ 9906000 w 9906000"/>
              <a:gd name="connsiteY3474" fmla="*/ 559671 h 6858000"/>
              <a:gd name="connsiteX3475" fmla="*/ 9906000 w 9906000"/>
              <a:gd name="connsiteY3475" fmla="*/ 882002 h 6858000"/>
              <a:gd name="connsiteX3476" fmla="*/ 9784942 w 9906000"/>
              <a:gd name="connsiteY3476" fmla="*/ 882002 h 6858000"/>
              <a:gd name="connsiteX3477" fmla="*/ 9704359 w 9906000"/>
              <a:gd name="connsiteY3477" fmla="*/ 720837 h 6858000"/>
              <a:gd name="connsiteX3478" fmla="*/ 9147546 w 9906000"/>
              <a:gd name="connsiteY3478" fmla="*/ 559671 h 6858000"/>
              <a:gd name="connsiteX3479" fmla="*/ 9360285 w 9906000"/>
              <a:gd name="connsiteY3479" fmla="*/ 559671 h 6858000"/>
              <a:gd name="connsiteX3480" fmla="*/ 9440869 w 9906000"/>
              <a:gd name="connsiteY3480" fmla="*/ 720837 h 6858000"/>
              <a:gd name="connsiteX3481" fmla="*/ 9360285 w 9906000"/>
              <a:gd name="connsiteY3481" fmla="*/ 882002 h 6858000"/>
              <a:gd name="connsiteX3482" fmla="*/ 9147546 w 9906000"/>
              <a:gd name="connsiteY3482" fmla="*/ 882002 h 6858000"/>
              <a:gd name="connsiteX3483" fmla="*/ 9066964 w 9906000"/>
              <a:gd name="connsiteY3483" fmla="*/ 720837 h 6858000"/>
              <a:gd name="connsiteX3484" fmla="*/ 0 w 9906000"/>
              <a:gd name="connsiteY3484" fmla="*/ 385087 h 6858000"/>
              <a:gd name="connsiteX3485" fmla="*/ 121068 w 9906000"/>
              <a:gd name="connsiteY3485" fmla="*/ 385087 h 6858000"/>
              <a:gd name="connsiteX3486" fmla="*/ 201651 w 9906000"/>
              <a:gd name="connsiteY3486" fmla="*/ 546253 h 6858000"/>
              <a:gd name="connsiteX3487" fmla="*/ 121068 w 9906000"/>
              <a:gd name="connsiteY3487" fmla="*/ 707419 h 6858000"/>
              <a:gd name="connsiteX3488" fmla="*/ 0 w 9906000"/>
              <a:gd name="connsiteY3488" fmla="*/ 707419 h 6858000"/>
              <a:gd name="connsiteX3489" fmla="*/ 5004493 w 9906000"/>
              <a:gd name="connsiteY3489" fmla="*/ 385086 h 6858000"/>
              <a:gd name="connsiteX3490" fmla="*/ 5217231 w 9906000"/>
              <a:gd name="connsiteY3490" fmla="*/ 385086 h 6858000"/>
              <a:gd name="connsiteX3491" fmla="*/ 5297815 w 9906000"/>
              <a:gd name="connsiteY3491" fmla="*/ 546252 h 6858000"/>
              <a:gd name="connsiteX3492" fmla="*/ 5217231 w 9906000"/>
              <a:gd name="connsiteY3492" fmla="*/ 707418 h 6858000"/>
              <a:gd name="connsiteX3493" fmla="*/ 5004493 w 9906000"/>
              <a:gd name="connsiteY3493" fmla="*/ 707418 h 6858000"/>
              <a:gd name="connsiteX3494" fmla="*/ 4923910 w 9906000"/>
              <a:gd name="connsiteY3494" fmla="*/ 546252 h 6858000"/>
              <a:gd name="connsiteX3495" fmla="*/ 5641887 w 9906000"/>
              <a:gd name="connsiteY3495" fmla="*/ 385086 h 6858000"/>
              <a:gd name="connsiteX3496" fmla="*/ 5854625 w 9906000"/>
              <a:gd name="connsiteY3496" fmla="*/ 385086 h 6858000"/>
              <a:gd name="connsiteX3497" fmla="*/ 5935208 w 9906000"/>
              <a:gd name="connsiteY3497" fmla="*/ 546252 h 6858000"/>
              <a:gd name="connsiteX3498" fmla="*/ 5854625 w 9906000"/>
              <a:gd name="connsiteY3498" fmla="*/ 707418 h 6858000"/>
              <a:gd name="connsiteX3499" fmla="*/ 5641887 w 9906000"/>
              <a:gd name="connsiteY3499" fmla="*/ 707418 h 6858000"/>
              <a:gd name="connsiteX3500" fmla="*/ 5561304 w 9906000"/>
              <a:gd name="connsiteY3500" fmla="*/ 546252 h 6858000"/>
              <a:gd name="connsiteX3501" fmla="*/ 545723 w 9906000"/>
              <a:gd name="connsiteY3501" fmla="*/ 385086 h 6858000"/>
              <a:gd name="connsiteX3502" fmla="*/ 758462 w 9906000"/>
              <a:gd name="connsiteY3502" fmla="*/ 385086 h 6858000"/>
              <a:gd name="connsiteX3503" fmla="*/ 839044 w 9906000"/>
              <a:gd name="connsiteY3503" fmla="*/ 546253 h 6858000"/>
              <a:gd name="connsiteX3504" fmla="*/ 758462 w 9906000"/>
              <a:gd name="connsiteY3504" fmla="*/ 707419 h 6858000"/>
              <a:gd name="connsiteX3505" fmla="*/ 545723 w 9906000"/>
              <a:gd name="connsiteY3505" fmla="*/ 707419 h 6858000"/>
              <a:gd name="connsiteX3506" fmla="*/ 465140 w 9906000"/>
              <a:gd name="connsiteY3506" fmla="*/ 546253 h 6858000"/>
              <a:gd name="connsiteX3507" fmla="*/ 6916680 w 9906000"/>
              <a:gd name="connsiteY3507" fmla="*/ 385086 h 6858000"/>
              <a:gd name="connsiteX3508" fmla="*/ 7129420 w 9906000"/>
              <a:gd name="connsiteY3508" fmla="*/ 385086 h 6858000"/>
              <a:gd name="connsiteX3509" fmla="*/ 7210005 w 9906000"/>
              <a:gd name="connsiteY3509" fmla="*/ 546252 h 6858000"/>
              <a:gd name="connsiteX3510" fmla="*/ 7129420 w 9906000"/>
              <a:gd name="connsiteY3510" fmla="*/ 707418 h 6858000"/>
              <a:gd name="connsiteX3511" fmla="*/ 6916680 w 9906000"/>
              <a:gd name="connsiteY3511" fmla="*/ 707418 h 6858000"/>
              <a:gd name="connsiteX3512" fmla="*/ 6836096 w 9906000"/>
              <a:gd name="connsiteY3512" fmla="*/ 546252 h 6858000"/>
              <a:gd name="connsiteX3513" fmla="*/ 6279280 w 9906000"/>
              <a:gd name="connsiteY3513" fmla="*/ 385086 h 6858000"/>
              <a:gd name="connsiteX3514" fmla="*/ 6492018 w 9906000"/>
              <a:gd name="connsiteY3514" fmla="*/ 385086 h 6858000"/>
              <a:gd name="connsiteX3515" fmla="*/ 6572602 w 9906000"/>
              <a:gd name="connsiteY3515" fmla="*/ 546252 h 6858000"/>
              <a:gd name="connsiteX3516" fmla="*/ 6492018 w 9906000"/>
              <a:gd name="connsiteY3516" fmla="*/ 707418 h 6858000"/>
              <a:gd name="connsiteX3517" fmla="*/ 6279280 w 9906000"/>
              <a:gd name="connsiteY3517" fmla="*/ 707418 h 6858000"/>
              <a:gd name="connsiteX3518" fmla="*/ 6198698 w 9906000"/>
              <a:gd name="connsiteY3518" fmla="*/ 546252 h 6858000"/>
              <a:gd name="connsiteX3519" fmla="*/ 1820516 w 9906000"/>
              <a:gd name="connsiteY3519" fmla="*/ 385086 h 6858000"/>
              <a:gd name="connsiteX3520" fmla="*/ 2033257 w 9906000"/>
              <a:gd name="connsiteY3520" fmla="*/ 385086 h 6858000"/>
              <a:gd name="connsiteX3521" fmla="*/ 2113840 w 9906000"/>
              <a:gd name="connsiteY3521" fmla="*/ 546252 h 6858000"/>
              <a:gd name="connsiteX3522" fmla="*/ 2033257 w 9906000"/>
              <a:gd name="connsiteY3522" fmla="*/ 707418 h 6858000"/>
              <a:gd name="connsiteX3523" fmla="*/ 1820516 w 9906000"/>
              <a:gd name="connsiteY3523" fmla="*/ 707418 h 6858000"/>
              <a:gd name="connsiteX3524" fmla="*/ 1739931 w 9906000"/>
              <a:gd name="connsiteY3524" fmla="*/ 546252 h 6858000"/>
              <a:gd name="connsiteX3525" fmla="*/ 1183116 w 9906000"/>
              <a:gd name="connsiteY3525" fmla="*/ 385086 h 6858000"/>
              <a:gd name="connsiteX3526" fmla="*/ 1395855 w 9906000"/>
              <a:gd name="connsiteY3526" fmla="*/ 385086 h 6858000"/>
              <a:gd name="connsiteX3527" fmla="*/ 1476438 w 9906000"/>
              <a:gd name="connsiteY3527" fmla="*/ 546252 h 6858000"/>
              <a:gd name="connsiteX3528" fmla="*/ 1395855 w 9906000"/>
              <a:gd name="connsiteY3528" fmla="*/ 707418 h 6858000"/>
              <a:gd name="connsiteX3529" fmla="*/ 1183116 w 9906000"/>
              <a:gd name="connsiteY3529" fmla="*/ 707418 h 6858000"/>
              <a:gd name="connsiteX3530" fmla="*/ 1102534 w 9906000"/>
              <a:gd name="connsiteY3530" fmla="*/ 546252 h 6858000"/>
              <a:gd name="connsiteX3531" fmla="*/ 7554059 w 9906000"/>
              <a:gd name="connsiteY3531" fmla="*/ 385083 h 6858000"/>
              <a:gd name="connsiteX3532" fmla="*/ 7766798 w 9906000"/>
              <a:gd name="connsiteY3532" fmla="*/ 385083 h 6858000"/>
              <a:gd name="connsiteX3533" fmla="*/ 7847381 w 9906000"/>
              <a:gd name="connsiteY3533" fmla="*/ 546249 h 6858000"/>
              <a:gd name="connsiteX3534" fmla="*/ 7766798 w 9906000"/>
              <a:gd name="connsiteY3534" fmla="*/ 707415 h 6858000"/>
              <a:gd name="connsiteX3535" fmla="*/ 7554059 w 9906000"/>
              <a:gd name="connsiteY3535" fmla="*/ 707415 h 6858000"/>
              <a:gd name="connsiteX3536" fmla="*/ 7473489 w 9906000"/>
              <a:gd name="connsiteY3536" fmla="*/ 546249 h 6858000"/>
              <a:gd name="connsiteX3537" fmla="*/ 2457895 w 9906000"/>
              <a:gd name="connsiteY3537" fmla="*/ 385083 h 6858000"/>
              <a:gd name="connsiteX3538" fmla="*/ 2670634 w 9906000"/>
              <a:gd name="connsiteY3538" fmla="*/ 385083 h 6858000"/>
              <a:gd name="connsiteX3539" fmla="*/ 2751217 w 9906000"/>
              <a:gd name="connsiteY3539" fmla="*/ 546249 h 6858000"/>
              <a:gd name="connsiteX3540" fmla="*/ 2670634 w 9906000"/>
              <a:gd name="connsiteY3540" fmla="*/ 707415 h 6858000"/>
              <a:gd name="connsiteX3541" fmla="*/ 2457895 w 9906000"/>
              <a:gd name="connsiteY3541" fmla="*/ 707415 h 6858000"/>
              <a:gd name="connsiteX3542" fmla="*/ 2377325 w 9906000"/>
              <a:gd name="connsiteY3542" fmla="*/ 546249 h 6858000"/>
              <a:gd name="connsiteX3543" fmla="*/ 8191454 w 9906000"/>
              <a:gd name="connsiteY3543" fmla="*/ 385083 h 6858000"/>
              <a:gd name="connsiteX3544" fmla="*/ 8404192 w 9906000"/>
              <a:gd name="connsiteY3544" fmla="*/ 385083 h 6858000"/>
              <a:gd name="connsiteX3545" fmla="*/ 8484776 w 9906000"/>
              <a:gd name="connsiteY3545" fmla="*/ 546249 h 6858000"/>
              <a:gd name="connsiteX3546" fmla="*/ 8404192 w 9906000"/>
              <a:gd name="connsiteY3546" fmla="*/ 707415 h 6858000"/>
              <a:gd name="connsiteX3547" fmla="*/ 8191454 w 9906000"/>
              <a:gd name="connsiteY3547" fmla="*/ 707415 h 6858000"/>
              <a:gd name="connsiteX3548" fmla="*/ 8110871 w 9906000"/>
              <a:gd name="connsiteY3548" fmla="*/ 546249 h 6858000"/>
              <a:gd name="connsiteX3549" fmla="*/ 3095290 w 9906000"/>
              <a:gd name="connsiteY3549" fmla="*/ 385083 h 6858000"/>
              <a:gd name="connsiteX3550" fmla="*/ 3308029 w 9906000"/>
              <a:gd name="connsiteY3550" fmla="*/ 385083 h 6858000"/>
              <a:gd name="connsiteX3551" fmla="*/ 3388612 w 9906000"/>
              <a:gd name="connsiteY3551" fmla="*/ 546249 h 6858000"/>
              <a:gd name="connsiteX3552" fmla="*/ 3308029 w 9906000"/>
              <a:gd name="connsiteY3552" fmla="*/ 707415 h 6858000"/>
              <a:gd name="connsiteX3553" fmla="*/ 3095290 w 9906000"/>
              <a:gd name="connsiteY3553" fmla="*/ 707415 h 6858000"/>
              <a:gd name="connsiteX3554" fmla="*/ 3014707 w 9906000"/>
              <a:gd name="connsiteY3554" fmla="*/ 546249 h 6858000"/>
              <a:gd name="connsiteX3555" fmla="*/ 9466245 w 9906000"/>
              <a:gd name="connsiteY3555" fmla="*/ 385083 h 6858000"/>
              <a:gd name="connsiteX3556" fmla="*/ 9678983 w 9906000"/>
              <a:gd name="connsiteY3556" fmla="*/ 385083 h 6858000"/>
              <a:gd name="connsiteX3557" fmla="*/ 9759566 w 9906000"/>
              <a:gd name="connsiteY3557" fmla="*/ 546249 h 6858000"/>
              <a:gd name="connsiteX3558" fmla="*/ 9678983 w 9906000"/>
              <a:gd name="connsiteY3558" fmla="*/ 707415 h 6858000"/>
              <a:gd name="connsiteX3559" fmla="*/ 9466245 w 9906000"/>
              <a:gd name="connsiteY3559" fmla="*/ 707415 h 6858000"/>
              <a:gd name="connsiteX3560" fmla="*/ 9385661 w 9906000"/>
              <a:gd name="connsiteY3560" fmla="*/ 546249 h 6858000"/>
              <a:gd name="connsiteX3561" fmla="*/ 8828849 w 9906000"/>
              <a:gd name="connsiteY3561" fmla="*/ 385083 h 6858000"/>
              <a:gd name="connsiteX3562" fmla="*/ 9041588 w 9906000"/>
              <a:gd name="connsiteY3562" fmla="*/ 385083 h 6858000"/>
              <a:gd name="connsiteX3563" fmla="*/ 9122170 w 9906000"/>
              <a:gd name="connsiteY3563" fmla="*/ 546249 h 6858000"/>
              <a:gd name="connsiteX3564" fmla="*/ 9041588 w 9906000"/>
              <a:gd name="connsiteY3564" fmla="*/ 707415 h 6858000"/>
              <a:gd name="connsiteX3565" fmla="*/ 8828849 w 9906000"/>
              <a:gd name="connsiteY3565" fmla="*/ 707415 h 6858000"/>
              <a:gd name="connsiteX3566" fmla="*/ 8748266 w 9906000"/>
              <a:gd name="connsiteY3566" fmla="*/ 546249 h 6858000"/>
              <a:gd name="connsiteX3567" fmla="*/ 4370080 w 9906000"/>
              <a:gd name="connsiteY3567" fmla="*/ 385083 h 6858000"/>
              <a:gd name="connsiteX3568" fmla="*/ 4582819 w 9906000"/>
              <a:gd name="connsiteY3568" fmla="*/ 385083 h 6858000"/>
              <a:gd name="connsiteX3569" fmla="*/ 4663402 w 9906000"/>
              <a:gd name="connsiteY3569" fmla="*/ 546249 h 6858000"/>
              <a:gd name="connsiteX3570" fmla="*/ 4582819 w 9906000"/>
              <a:gd name="connsiteY3570" fmla="*/ 707415 h 6858000"/>
              <a:gd name="connsiteX3571" fmla="*/ 4370080 w 9906000"/>
              <a:gd name="connsiteY3571" fmla="*/ 707415 h 6858000"/>
              <a:gd name="connsiteX3572" fmla="*/ 4289497 w 9906000"/>
              <a:gd name="connsiteY3572" fmla="*/ 546249 h 6858000"/>
              <a:gd name="connsiteX3573" fmla="*/ 3732685 w 9906000"/>
              <a:gd name="connsiteY3573" fmla="*/ 385083 h 6858000"/>
              <a:gd name="connsiteX3574" fmla="*/ 3945424 w 9906000"/>
              <a:gd name="connsiteY3574" fmla="*/ 385083 h 6858000"/>
              <a:gd name="connsiteX3575" fmla="*/ 4026007 w 9906000"/>
              <a:gd name="connsiteY3575" fmla="*/ 546249 h 6858000"/>
              <a:gd name="connsiteX3576" fmla="*/ 3945424 w 9906000"/>
              <a:gd name="connsiteY3576" fmla="*/ 707415 h 6858000"/>
              <a:gd name="connsiteX3577" fmla="*/ 3732685 w 9906000"/>
              <a:gd name="connsiteY3577" fmla="*/ 707415 h 6858000"/>
              <a:gd name="connsiteX3578" fmla="*/ 3652102 w 9906000"/>
              <a:gd name="connsiteY3578" fmla="*/ 546249 h 6858000"/>
              <a:gd name="connsiteX3579" fmla="*/ 5960584 w 9906000"/>
              <a:gd name="connsiteY3579" fmla="*/ 210303 h 6858000"/>
              <a:gd name="connsiteX3580" fmla="*/ 6173322 w 9906000"/>
              <a:gd name="connsiteY3580" fmla="*/ 210303 h 6858000"/>
              <a:gd name="connsiteX3581" fmla="*/ 6253905 w 9906000"/>
              <a:gd name="connsiteY3581" fmla="*/ 371469 h 6858000"/>
              <a:gd name="connsiteX3582" fmla="*/ 6173322 w 9906000"/>
              <a:gd name="connsiteY3582" fmla="*/ 532635 h 6858000"/>
              <a:gd name="connsiteX3583" fmla="*/ 5960584 w 9906000"/>
              <a:gd name="connsiteY3583" fmla="*/ 532635 h 6858000"/>
              <a:gd name="connsiteX3584" fmla="*/ 5880001 w 9906000"/>
              <a:gd name="connsiteY3584" fmla="*/ 371469 h 6858000"/>
              <a:gd name="connsiteX3585" fmla="*/ 5323190 w 9906000"/>
              <a:gd name="connsiteY3585" fmla="*/ 210303 h 6858000"/>
              <a:gd name="connsiteX3586" fmla="*/ 5535929 w 9906000"/>
              <a:gd name="connsiteY3586" fmla="*/ 210303 h 6858000"/>
              <a:gd name="connsiteX3587" fmla="*/ 5616511 w 9906000"/>
              <a:gd name="connsiteY3587" fmla="*/ 371470 h 6858000"/>
              <a:gd name="connsiteX3588" fmla="*/ 5535929 w 9906000"/>
              <a:gd name="connsiteY3588" fmla="*/ 532636 h 6858000"/>
              <a:gd name="connsiteX3589" fmla="*/ 5323190 w 9906000"/>
              <a:gd name="connsiteY3589" fmla="*/ 532636 h 6858000"/>
              <a:gd name="connsiteX3590" fmla="*/ 5242607 w 9906000"/>
              <a:gd name="connsiteY3590" fmla="*/ 371470 h 6858000"/>
              <a:gd name="connsiteX3591" fmla="*/ 2139217 w 9906000"/>
              <a:gd name="connsiteY3591" fmla="*/ 210303 h 6858000"/>
              <a:gd name="connsiteX3592" fmla="*/ 2351954 w 9906000"/>
              <a:gd name="connsiteY3592" fmla="*/ 210303 h 6858000"/>
              <a:gd name="connsiteX3593" fmla="*/ 2432520 w 9906000"/>
              <a:gd name="connsiteY3593" fmla="*/ 371469 h 6858000"/>
              <a:gd name="connsiteX3594" fmla="*/ 2351954 w 9906000"/>
              <a:gd name="connsiteY3594" fmla="*/ 532635 h 6858000"/>
              <a:gd name="connsiteX3595" fmla="*/ 2139217 w 9906000"/>
              <a:gd name="connsiteY3595" fmla="*/ 532635 h 6858000"/>
              <a:gd name="connsiteX3596" fmla="*/ 2058633 w 9906000"/>
              <a:gd name="connsiteY3596" fmla="*/ 371469 h 6858000"/>
              <a:gd name="connsiteX3597" fmla="*/ 1501814 w 9906000"/>
              <a:gd name="connsiteY3597" fmla="*/ 210303 h 6858000"/>
              <a:gd name="connsiteX3598" fmla="*/ 1714556 w 9906000"/>
              <a:gd name="connsiteY3598" fmla="*/ 210303 h 6858000"/>
              <a:gd name="connsiteX3599" fmla="*/ 1795140 w 9906000"/>
              <a:gd name="connsiteY3599" fmla="*/ 371469 h 6858000"/>
              <a:gd name="connsiteX3600" fmla="*/ 1714556 w 9906000"/>
              <a:gd name="connsiteY3600" fmla="*/ 532635 h 6858000"/>
              <a:gd name="connsiteX3601" fmla="*/ 1501814 w 9906000"/>
              <a:gd name="connsiteY3601" fmla="*/ 532635 h 6858000"/>
              <a:gd name="connsiteX3602" fmla="*/ 1421231 w 9906000"/>
              <a:gd name="connsiteY3602" fmla="*/ 371469 h 6858000"/>
              <a:gd name="connsiteX3603" fmla="*/ 864420 w 9906000"/>
              <a:gd name="connsiteY3603" fmla="*/ 210303 h 6858000"/>
              <a:gd name="connsiteX3604" fmla="*/ 1077158 w 9906000"/>
              <a:gd name="connsiteY3604" fmla="*/ 210303 h 6858000"/>
              <a:gd name="connsiteX3605" fmla="*/ 1157741 w 9906000"/>
              <a:gd name="connsiteY3605" fmla="*/ 371469 h 6858000"/>
              <a:gd name="connsiteX3606" fmla="*/ 1077158 w 9906000"/>
              <a:gd name="connsiteY3606" fmla="*/ 532635 h 6858000"/>
              <a:gd name="connsiteX3607" fmla="*/ 864420 w 9906000"/>
              <a:gd name="connsiteY3607" fmla="*/ 532635 h 6858000"/>
              <a:gd name="connsiteX3608" fmla="*/ 783837 w 9906000"/>
              <a:gd name="connsiteY3608" fmla="*/ 371469 h 6858000"/>
              <a:gd name="connsiteX3609" fmla="*/ 227027 w 9906000"/>
              <a:gd name="connsiteY3609" fmla="*/ 210303 h 6858000"/>
              <a:gd name="connsiteX3610" fmla="*/ 439765 w 9906000"/>
              <a:gd name="connsiteY3610" fmla="*/ 210303 h 6858000"/>
              <a:gd name="connsiteX3611" fmla="*/ 520347 w 9906000"/>
              <a:gd name="connsiteY3611" fmla="*/ 371470 h 6858000"/>
              <a:gd name="connsiteX3612" fmla="*/ 439765 w 9906000"/>
              <a:gd name="connsiteY3612" fmla="*/ 532636 h 6858000"/>
              <a:gd name="connsiteX3613" fmla="*/ 227027 w 9906000"/>
              <a:gd name="connsiteY3613" fmla="*/ 532636 h 6858000"/>
              <a:gd name="connsiteX3614" fmla="*/ 146443 w 9906000"/>
              <a:gd name="connsiteY3614" fmla="*/ 371470 h 6858000"/>
              <a:gd name="connsiteX3615" fmla="*/ 7235381 w 9906000"/>
              <a:gd name="connsiteY3615" fmla="*/ 210303 h 6858000"/>
              <a:gd name="connsiteX3616" fmla="*/ 7448118 w 9906000"/>
              <a:gd name="connsiteY3616" fmla="*/ 210303 h 6858000"/>
              <a:gd name="connsiteX3617" fmla="*/ 7528683 w 9906000"/>
              <a:gd name="connsiteY3617" fmla="*/ 371469 h 6858000"/>
              <a:gd name="connsiteX3618" fmla="*/ 7448118 w 9906000"/>
              <a:gd name="connsiteY3618" fmla="*/ 532635 h 6858000"/>
              <a:gd name="connsiteX3619" fmla="*/ 7235381 w 9906000"/>
              <a:gd name="connsiteY3619" fmla="*/ 532635 h 6858000"/>
              <a:gd name="connsiteX3620" fmla="*/ 7154797 w 9906000"/>
              <a:gd name="connsiteY3620" fmla="*/ 371469 h 6858000"/>
              <a:gd name="connsiteX3621" fmla="*/ 6597978 w 9906000"/>
              <a:gd name="connsiteY3621" fmla="*/ 210303 h 6858000"/>
              <a:gd name="connsiteX3622" fmla="*/ 6810720 w 9906000"/>
              <a:gd name="connsiteY3622" fmla="*/ 210303 h 6858000"/>
              <a:gd name="connsiteX3623" fmla="*/ 6891304 w 9906000"/>
              <a:gd name="connsiteY3623" fmla="*/ 371469 h 6858000"/>
              <a:gd name="connsiteX3624" fmla="*/ 6810720 w 9906000"/>
              <a:gd name="connsiteY3624" fmla="*/ 532635 h 6858000"/>
              <a:gd name="connsiteX3625" fmla="*/ 6597978 w 9906000"/>
              <a:gd name="connsiteY3625" fmla="*/ 532635 h 6858000"/>
              <a:gd name="connsiteX3626" fmla="*/ 6517394 w 9906000"/>
              <a:gd name="connsiteY3626" fmla="*/ 371469 h 6858000"/>
              <a:gd name="connsiteX3627" fmla="*/ 8510152 w 9906000"/>
              <a:gd name="connsiteY3627" fmla="*/ 210300 h 6858000"/>
              <a:gd name="connsiteX3628" fmla="*/ 8722891 w 9906000"/>
              <a:gd name="connsiteY3628" fmla="*/ 210300 h 6858000"/>
              <a:gd name="connsiteX3629" fmla="*/ 8803473 w 9906000"/>
              <a:gd name="connsiteY3629" fmla="*/ 371466 h 6858000"/>
              <a:gd name="connsiteX3630" fmla="*/ 8722891 w 9906000"/>
              <a:gd name="connsiteY3630" fmla="*/ 532632 h 6858000"/>
              <a:gd name="connsiteX3631" fmla="*/ 8510152 w 9906000"/>
              <a:gd name="connsiteY3631" fmla="*/ 532632 h 6858000"/>
              <a:gd name="connsiteX3632" fmla="*/ 8429568 w 9906000"/>
              <a:gd name="connsiteY3632" fmla="*/ 371466 h 6858000"/>
              <a:gd name="connsiteX3633" fmla="*/ 7872757 w 9906000"/>
              <a:gd name="connsiteY3633" fmla="*/ 210300 h 6858000"/>
              <a:gd name="connsiteX3634" fmla="*/ 8085495 w 9906000"/>
              <a:gd name="connsiteY3634" fmla="*/ 210300 h 6858000"/>
              <a:gd name="connsiteX3635" fmla="*/ 8166079 w 9906000"/>
              <a:gd name="connsiteY3635" fmla="*/ 371466 h 6858000"/>
              <a:gd name="connsiteX3636" fmla="*/ 8085495 w 9906000"/>
              <a:gd name="connsiteY3636" fmla="*/ 532632 h 6858000"/>
              <a:gd name="connsiteX3637" fmla="*/ 7872757 w 9906000"/>
              <a:gd name="connsiteY3637" fmla="*/ 532632 h 6858000"/>
              <a:gd name="connsiteX3638" fmla="*/ 7792174 w 9906000"/>
              <a:gd name="connsiteY3638" fmla="*/ 371466 h 6858000"/>
              <a:gd name="connsiteX3639" fmla="*/ 3413988 w 9906000"/>
              <a:gd name="connsiteY3639" fmla="*/ 210300 h 6858000"/>
              <a:gd name="connsiteX3640" fmla="*/ 3626727 w 9906000"/>
              <a:gd name="connsiteY3640" fmla="*/ 210300 h 6858000"/>
              <a:gd name="connsiteX3641" fmla="*/ 3707310 w 9906000"/>
              <a:gd name="connsiteY3641" fmla="*/ 371466 h 6858000"/>
              <a:gd name="connsiteX3642" fmla="*/ 3626727 w 9906000"/>
              <a:gd name="connsiteY3642" fmla="*/ 532633 h 6858000"/>
              <a:gd name="connsiteX3643" fmla="*/ 3413988 w 9906000"/>
              <a:gd name="connsiteY3643" fmla="*/ 532633 h 6858000"/>
              <a:gd name="connsiteX3644" fmla="*/ 3333405 w 9906000"/>
              <a:gd name="connsiteY3644" fmla="*/ 371466 h 6858000"/>
              <a:gd name="connsiteX3645" fmla="*/ 2776593 w 9906000"/>
              <a:gd name="connsiteY3645" fmla="*/ 210300 h 6858000"/>
              <a:gd name="connsiteX3646" fmla="*/ 2989332 w 9906000"/>
              <a:gd name="connsiteY3646" fmla="*/ 210300 h 6858000"/>
              <a:gd name="connsiteX3647" fmla="*/ 3069914 w 9906000"/>
              <a:gd name="connsiteY3647" fmla="*/ 371466 h 6858000"/>
              <a:gd name="connsiteX3648" fmla="*/ 2989332 w 9906000"/>
              <a:gd name="connsiteY3648" fmla="*/ 532633 h 6858000"/>
              <a:gd name="connsiteX3649" fmla="*/ 2776593 w 9906000"/>
              <a:gd name="connsiteY3649" fmla="*/ 532633 h 6858000"/>
              <a:gd name="connsiteX3650" fmla="*/ 2696010 w 9906000"/>
              <a:gd name="connsiteY3650" fmla="*/ 371466 h 6858000"/>
              <a:gd name="connsiteX3651" fmla="*/ 9784942 w 9906000"/>
              <a:gd name="connsiteY3651" fmla="*/ 210300 h 6858000"/>
              <a:gd name="connsiteX3652" fmla="*/ 9906000 w 9906000"/>
              <a:gd name="connsiteY3652" fmla="*/ 210300 h 6858000"/>
              <a:gd name="connsiteX3653" fmla="*/ 9906000 w 9906000"/>
              <a:gd name="connsiteY3653" fmla="*/ 532632 h 6858000"/>
              <a:gd name="connsiteX3654" fmla="*/ 9784942 w 9906000"/>
              <a:gd name="connsiteY3654" fmla="*/ 532632 h 6858000"/>
              <a:gd name="connsiteX3655" fmla="*/ 9704359 w 9906000"/>
              <a:gd name="connsiteY3655" fmla="*/ 371466 h 6858000"/>
              <a:gd name="connsiteX3656" fmla="*/ 9147546 w 9906000"/>
              <a:gd name="connsiteY3656" fmla="*/ 210300 h 6858000"/>
              <a:gd name="connsiteX3657" fmla="*/ 9360285 w 9906000"/>
              <a:gd name="connsiteY3657" fmla="*/ 210300 h 6858000"/>
              <a:gd name="connsiteX3658" fmla="*/ 9440869 w 9906000"/>
              <a:gd name="connsiteY3658" fmla="*/ 371466 h 6858000"/>
              <a:gd name="connsiteX3659" fmla="*/ 9360285 w 9906000"/>
              <a:gd name="connsiteY3659" fmla="*/ 532632 h 6858000"/>
              <a:gd name="connsiteX3660" fmla="*/ 9147546 w 9906000"/>
              <a:gd name="connsiteY3660" fmla="*/ 532632 h 6858000"/>
              <a:gd name="connsiteX3661" fmla="*/ 9066964 w 9906000"/>
              <a:gd name="connsiteY3661" fmla="*/ 371466 h 6858000"/>
              <a:gd name="connsiteX3662" fmla="*/ 4688778 w 9906000"/>
              <a:gd name="connsiteY3662" fmla="*/ 210300 h 6858000"/>
              <a:gd name="connsiteX3663" fmla="*/ 4901516 w 9906000"/>
              <a:gd name="connsiteY3663" fmla="*/ 210300 h 6858000"/>
              <a:gd name="connsiteX3664" fmla="*/ 4982100 w 9906000"/>
              <a:gd name="connsiteY3664" fmla="*/ 371466 h 6858000"/>
              <a:gd name="connsiteX3665" fmla="*/ 4901516 w 9906000"/>
              <a:gd name="connsiteY3665" fmla="*/ 532633 h 6858000"/>
              <a:gd name="connsiteX3666" fmla="*/ 4688778 w 9906000"/>
              <a:gd name="connsiteY3666" fmla="*/ 532633 h 6858000"/>
              <a:gd name="connsiteX3667" fmla="*/ 4608195 w 9906000"/>
              <a:gd name="connsiteY3667" fmla="*/ 371466 h 6858000"/>
              <a:gd name="connsiteX3668" fmla="*/ 4051383 w 9906000"/>
              <a:gd name="connsiteY3668" fmla="*/ 210300 h 6858000"/>
              <a:gd name="connsiteX3669" fmla="*/ 4264121 w 9906000"/>
              <a:gd name="connsiteY3669" fmla="*/ 210300 h 6858000"/>
              <a:gd name="connsiteX3670" fmla="*/ 4344704 w 9906000"/>
              <a:gd name="connsiteY3670" fmla="*/ 371466 h 6858000"/>
              <a:gd name="connsiteX3671" fmla="*/ 4264121 w 9906000"/>
              <a:gd name="connsiteY3671" fmla="*/ 532633 h 6858000"/>
              <a:gd name="connsiteX3672" fmla="*/ 4051383 w 9906000"/>
              <a:gd name="connsiteY3672" fmla="*/ 532633 h 6858000"/>
              <a:gd name="connsiteX3673" fmla="*/ 3970800 w 9906000"/>
              <a:gd name="connsiteY3673" fmla="*/ 371466 h 6858000"/>
              <a:gd name="connsiteX3674" fmla="*/ 5641887 w 9906000"/>
              <a:gd name="connsiteY3674" fmla="*/ 35520 h 6858000"/>
              <a:gd name="connsiteX3675" fmla="*/ 5854626 w 9906000"/>
              <a:gd name="connsiteY3675" fmla="*/ 35520 h 6858000"/>
              <a:gd name="connsiteX3676" fmla="*/ 5935208 w 9906000"/>
              <a:gd name="connsiteY3676" fmla="*/ 196687 h 6858000"/>
              <a:gd name="connsiteX3677" fmla="*/ 5854626 w 9906000"/>
              <a:gd name="connsiteY3677" fmla="*/ 357853 h 6858000"/>
              <a:gd name="connsiteX3678" fmla="*/ 5641887 w 9906000"/>
              <a:gd name="connsiteY3678" fmla="*/ 357853 h 6858000"/>
              <a:gd name="connsiteX3679" fmla="*/ 5561305 w 9906000"/>
              <a:gd name="connsiteY3679" fmla="*/ 196687 h 6858000"/>
              <a:gd name="connsiteX3680" fmla="*/ 5004494 w 9906000"/>
              <a:gd name="connsiteY3680" fmla="*/ 35520 h 6858000"/>
              <a:gd name="connsiteX3681" fmla="*/ 5217232 w 9906000"/>
              <a:gd name="connsiteY3681" fmla="*/ 35520 h 6858000"/>
              <a:gd name="connsiteX3682" fmla="*/ 5297816 w 9906000"/>
              <a:gd name="connsiteY3682" fmla="*/ 196687 h 6858000"/>
              <a:gd name="connsiteX3683" fmla="*/ 5217232 w 9906000"/>
              <a:gd name="connsiteY3683" fmla="*/ 357853 h 6858000"/>
              <a:gd name="connsiteX3684" fmla="*/ 5004494 w 9906000"/>
              <a:gd name="connsiteY3684" fmla="*/ 357853 h 6858000"/>
              <a:gd name="connsiteX3685" fmla="*/ 4923910 w 9906000"/>
              <a:gd name="connsiteY3685" fmla="*/ 196687 h 6858000"/>
              <a:gd name="connsiteX3686" fmla="*/ 545724 w 9906000"/>
              <a:gd name="connsiteY3686" fmla="*/ 35520 h 6858000"/>
              <a:gd name="connsiteX3687" fmla="*/ 758462 w 9906000"/>
              <a:gd name="connsiteY3687" fmla="*/ 35520 h 6858000"/>
              <a:gd name="connsiteX3688" fmla="*/ 839045 w 9906000"/>
              <a:gd name="connsiteY3688" fmla="*/ 196687 h 6858000"/>
              <a:gd name="connsiteX3689" fmla="*/ 758462 w 9906000"/>
              <a:gd name="connsiteY3689" fmla="*/ 357853 h 6858000"/>
              <a:gd name="connsiteX3690" fmla="*/ 545724 w 9906000"/>
              <a:gd name="connsiteY3690" fmla="*/ 357853 h 6858000"/>
              <a:gd name="connsiteX3691" fmla="*/ 465141 w 9906000"/>
              <a:gd name="connsiteY3691" fmla="*/ 196687 h 6858000"/>
              <a:gd name="connsiteX3692" fmla="*/ 0 w 9906000"/>
              <a:gd name="connsiteY3692" fmla="*/ 35520 h 6858000"/>
              <a:gd name="connsiteX3693" fmla="*/ 121069 w 9906000"/>
              <a:gd name="connsiteY3693" fmla="*/ 35520 h 6858000"/>
              <a:gd name="connsiteX3694" fmla="*/ 201652 w 9906000"/>
              <a:gd name="connsiteY3694" fmla="*/ 196687 h 6858000"/>
              <a:gd name="connsiteX3695" fmla="*/ 121069 w 9906000"/>
              <a:gd name="connsiteY3695" fmla="*/ 357853 h 6858000"/>
              <a:gd name="connsiteX3696" fmla="*/ 0 w 9906000"/>
              <a:gd name="connsiteY3696" fmla="*/ 357853 h 6858000"/>
              <a:gd name="connsiteX3697" fmla="*/ 6916680 w 9906000"/>
              <a:gd name="connsiteY3697" fmla="*/ 35520 h 6858000"/>
              <a:gd name="connsiteX3698" fmla="*/ 7129421 w 9906000"/>
              <a:gd name="connsiteY3698" fmla="*/ 35520 h 6858000"/>
              <a:gd name="connsiteX3699" fmla="*/ 7210006 w 9906000"/>
              <a:gd name="connsiteY3699" fmla="*/ 196687 h 6858000"/>
              <a:gd name="connsiteX3700" fmla="*/ 7129421 w 9906000"/>
              <a:gd name="connsiteY3700" fmla="*/ 357853 h 6858000"/>
              <a:gd name="connsiteX3701" fmla="*/ 6916680 w 9906000"/>
              <a:gd name="connsiteY3701" fmla="*/ 357853 h 6858000"/>
              <a:gd name="connsiteX3702" fmla="*/ 6836096 w 9906000"/>
              <a:gd name="connsiteY3702" fmla="*/ 196687 h 6858000"/>
              <a:gd name="connsiteX3703" fmla="*/ 6279281 w 9906000"/>
              <a:gd name="connsiteY3703" fmla="*/ 35520 h 6858000"/>
              <a:gd name="connsiteX3704" fmla="*/ 6492019 w 9906000"/>
              <a:gd name="connsiteY3704" fmla="*/ 35520 h 6858000"/>
              <a:gd name="connsiteX3705" fmla="*/ 6572602 w 9906000"/>
              <a:gd name="connsiteY3705" fmla="*/ 196687 h 6858000"/>
              <a:gd name="connsiteX3706" fmla="*/ 6492019 w 9906000"/>
              <a:gd name="connsiteY3706" fmla="*/ 357853 h 6858000"/>
              <a:gd name="connsiteX3707" fmla="*/ 6279281 w 9906000"/>
              <a:gd name="connsiteY3707" fmla="*/ 357853 h 6858000"/>
              <a:gd name="connsiteX3708" fmla="*/ 6198698 w 9906000"/>
              <a:gd name="connsiteY3708" fmla="*/ 196687 h 6858000"/>
              <a:gd name="connsiteX3709" fmla="*/ 1820517 w 9906000"/>
              <a:gd name="connsiteY3709" fmla="*/ 35520 h 6858000"/>
              <a:gd name="connsiteX3710" fmla="*/ 2033258 w 9906000"/>
              <a:gd name="connsiteY3710" fmla="*/ 35520 h 6858000"/>
              <a:gd name="connsiteX3711" fmla="*/ 2113842 w 9906000"/>
              <a:gd name="connsiteY3711" fmla="*/ 196687 h 6858000"/>
              <a:gd name="connsiteX3712" fmla="*/ 2033258 w 9906000"/>
              <a:gd name="connsiteY3712" fmla="*/ 357853 h 6858000"/>
              <a:gd name="connsiteX3713" fmla="*/ 1820517 w 9906000"/>
              <a:gd name="connsiteY3713" fmla="*/ 357853 h 6858000"/>
              <a:gd name="connsiteX3714" fmla="*/ 1739932 w 9906000"/>
              <a:gd name="connsiteY3714" fmla="*/ 196687 h 6858000"/>
              <a:gd name="connsiteX3715" fmla="*/ 1183117 w 9906000"/>
              <a:gd name="connsiteY3715" fmla="*/ 35520 h 6858000"/>
              <a:gd name="connsiteX3716" fmla="*/ 1395855 w 9906000"/>
              <a:gd name="connsiteY3716" fmla="*/ 35520 h 6858000"/>
              <a:gd name="connsiteX3717" fmla="*/ 1476439 w 9906000"/>
              <a:gd name="connsiteY3717" fmla="*/ 196687 h 6858000"/>
              <a:gd name="connsiteX3718" fmla="*/ 1395855 w 9906000"/>
              <a:gd name="connsiteY3718" fmla="*/ 357853 h 6858000"/>
              <a:gd name="connsiteX3719" fmla="*/ 1183117 w 9906000"/>
              <a:gd name="connsiteY3719" fmla="*/ 357853 h 6858000"/>
              <a:gd name="connsiteX3720" fmla="*/ 1102535 w 9906000"/>
              <a:gd name="connsiteY3720" fmla="*/ 196687 h 6858000"/>
              <a:gd name="connsiteX3721" fmla="*/ 2457895 w 9906000"/>
              <a:gd name="connsiteY3721" fmla="*/ 35518 h 6858000"/>
              <a:gd name="connsiteX3722" fmla="*/ 2670634 w 9906000"/>
              <a:gd name="connsiteY3722" fmla="*/ 35518 h 6858000"/>
              <a:gd name="connsiteX3723" fmla="*/ 2751217 w 9906000"/>
              <a:gd name="connsiteY3723" fmla="*/ 196684 h 6858000"/>
              <a:gd name="connsiteX3724" fmla="*/ 2670634 w 9906000"/>
              <a:gd name="connsiteY3724" fmla="*/ 357850 h 6858000"/>
              <a:gd name="connsiteX3725" fmla="*/ 2457895 w 9906000"/>
              <a:gd name="connsiteY3725" fmla="*/ 357850 h 6858000"/>
              <a:gd name="connsiteX3726" fmla="*/ 2377326 w 9906000"/>
              <a:gd name="connsiteY3726" fmla="*/ 196684 h 6858000"/>
              <a:gd name="connsiteX3727" fmla="*/ 7554059 w 9906000"/>
              <a:gd name="connsiteY3727" fmla="*/ 35517 h 6858000"/>
              <a:gd name="connsiteX3728" fmla="*/ 7766798 w 9906000"/>
              <a:gd name="connsiteY3728" fmla="*/ 35517 h 6858000"/>
              <a:gd name="connsiteX3729" fmla="*/ 7847381 w 9906000"/>
              <a:gd name="connsiteY3729" fmla="*/ 196684 h 6858000"/>
              <a:gd name="connsiteX3730" fmla="*/ 7766798 w 9906000"/>
              <a:gd name="connsiteY3730" fmla="*/ 357850 h 6858000"/>
              <a:gd name="connsiteX3731" fmla="*/ 7554059 w 9906000"/>
              <a:gd name="connsiteY3731" fmla="*/ 357850 h 6858000"/>
              <a:gd name="connsiteX3732" fmla="*/ 7473490 w 9906000"/>
              <a:gd name="connsiteY3732" fmla="*/ 196684 h 6858000"/>
              <a:gd name="connsiteX3733" fmla="*/ 3732685 w 9906000"/>
              <a:gd name="connsiteY3733" fmla="*/ 35517 h 6858000"/>
              <a:gd name="connsiteX3734" fmla="*/ 3945424 w 9906000"/>
              <a:gd name="connsiteY3734" fmla="*/ 35517 h 6858000"/>
              <a:gd name="connsiteX3735" fmla="*/ 4026007 w 9906000"/>
              <a:gd name="connsiteY3735" fmla="*/ 196684 h 6858000"/>
              <a:gd name="connsiteX3736" fmla="*/ 3945424 w 9906000"/>
              <a:gd name="connsiteY3736" fmla="*/ 357850 h 6858000"/>
              <a:gd name="connsiteX3737" fmla="*/ 3732685 w 9906000"/>
              <a:gd name="connsiteY3737" fmla="*/ 357850 h 6858000"/>
              <a:gd name="connsiteX3738" fmla="*/ 3652102 w 9906000"/>
              <a:gd name="connsiteY3738" fmla="*/ 196684 h 6858000"/>
              <a:gd name="connsiteX3739" fmla="*/ 3095290 w 9906000"/>
              <a:gd name="connsiteY3739" fmla="*/ 35517 h 6858000"/>
              <a:gd name="connsiteX3740" fmla="*/ 3308029 w 9906000"/>
              <a:gd name="connsiteY3740" fmla="*/ 35517 h 6858000"/>
              <a:gd name="connsiteX3741" fmla="*/ 3388612 w 9906000"/>
              <a:gd name="connsiteY3741" fmla="*/ 196684 h 6858000"/>
              <a:gd name="connsiteX3742" fmla="*/ 3308029 w 9906000"/>
              <a:gd name="connsiteY3742" fmla="*/ 357850 h 6858000"/>
              <a:gd name="connsiteX3743" fmla="*/ 3095290 w 9906000"/>
              <a:gd name="connsiteY3743" fmla="*/ 357850 h 6858000"/>
              <a:gd name="connsiteX3744" fmla="*/ 3014707 w 9906000"/>
              <a:gd name="connsiteY3744" fmla="*/ 196684 h 6858000"/>
              <a:gd name="connsiteX3745" fmla="*/ 8828849 w 9906000"/>
              <a:gd name="connsiteY3745" fmla="*/ 35517 h 6858000"/>
              <a:gd name="connsiteX3746" fmla="*/ 9041588 w 9906000"/>
              <a:gd name="connsiteY3746" fmla="*/ 35517 h 6858000"/>
              <a:gd name="connsiteX3747" fmla="*/ 9122170 w 9906000"/>
              <a:gd name="connsiteY3747" fmla="*/ 196684 h 6858000"/>
              <a:gd name="connsiteX3748" fmla="*/ 9041588 w 9906000"/>
              <a:gd name="connsiteY3748" fmla="*/ 357850 h 6858000"/>
              <a:gd name="connsiteX3749" fmla="*/ 8828849 w 9906000"/>
              <a:gd name="connsiteY3749" fmla="*/ 357850 h 6858000"/>
              <a:gd name="connsiteX3750" fmla="*/ 8748266 w 9906000"/>
              <a:gd name="connsiteY3750" fmla="*/ 196684 h 6858000"/>
              <a:gd name="connsiteX3751" fmla="*/ 8191454 w 9906000"/>
              <a:gd name="connsiteY3751" fmla="*/ 35517 h 6858000"/>
              <a:gd name="connsiteX3752" fmla="*/ 8404192 w 9906000"/>
              <a:gd name="connsiteY3752" fmla="*/ 35517 h 6858000"/>
              <a:gd name="connsiteX3753" fmla="*/ 8484776 w 9906000"/>
              <a:gd name="connsiteY3753" fmla="*/ 196684 h 6858000"/>
              <a:gd name="connsiteX3754" fmla="*/ 8404192 w 9906000"/>
              <a:gd name="connsiteY3754" fmla="*/ 357850 h 6858000"/>
              <a:gd name="connsiteX3755" fmla="*/ 8191454 w 9906000"/>
              <a:gd name="connsiteY3755" fmla="*/ 357850 h 6858000"/>
              <a:gd name="connsiteX3756" fmla="*/ 8110871 w 9906000"/>
              <a:gd name="connsiteY3756" fmla="*/ 196684 h 6858000"/>
              <a:gd name="connsiteX3757" fmla="*/ 9466245 w 9906000"/>
              <a:gd name="connsiteY3757" fmla="*/ 35517 h 6858000"/>
              <a:gd name="connsiteX3758" fmla="*/ 9678983 w 9906000"/>
              <a:gd name="connsiteY3758" fmla="*/ 35517 h 6858000"/>
              <a:gd name="connsiteX3759" fmla="*/ 9759566 w 9906000"/>
              <a:gd name="connsiteY3759" fmla="*/ 196684 h 6858000"/>
              <a:gd name="connsiteX3760" fmla="*/ 9678983 w 9906000"/>
              <a:gd name="connsiteY3760" fmla="*/ 357850 h 6858000"/>
              <a:gd name="connsiteX3761" fmla="*/ 9466245 w 9906000"/>
              <a:gd name="connsiteY3761" fmla="*/ 357850 h 6858000"/>
              <a:gd name="connsiteX3762" fmla="*/ 9385661 w 9906000"/>
              <a:gd name="connsiteY3762" fmla="*/ 196684 h 6858000"/>
              <a:gd name="connsiteX3763" fmla="*/ 4370080 w 9906000"/>
              <a:gd name="connsiteY3763" fmla="*/ 35517 h 6858000"/>
              <a:gd name="connsiteX3764" fmla="*/ 4582819 w 9906000"/>
              <a:gd name="connsiteY3764" fmla="*/ 35517 h 6858000"/>
              <a:gd name="connsiteX3765" fmla="*/ 4663402 w 9906000"/>
              <a:gd name="connsiteY3765" fmla="*/ 196684 h 6858000"/>
              <a:gd name="connsiteX3766" fmla="*/ 4582819 w 9906000"/>
              <a:gd name="connsiteY3766" fmla="*/ 357850 h 6858000"/>
              <a:gd name="connsiteX3767" fmla="*/ 4370080 w 9906000"/>
              <a:gd name="connsiteY3767" fmla="*/ 357850 h 6858000"/>
              <a:gd name="connsiteX3768" fmla="*/ 4289497 w 9906000"/>
              <a:gd name="connsiteY3768" fmla="*/ 196684 h 6858000"/>
              <a:gd name="connsiteX3769" fmla="*/ 9715309 w 9906000"/>
              <a:gd name="connsiteY3769" fmla="*/ 0 h 6858000"/>
              <a:gd name="connsiteX3770" fmla="*/ 9906000 w 9906000"/>
              <a:gd name="connsiteY3770" fmla="*/ 0 h 6858000"/>
              <a:gd name="connsiteX3771" fmla="*/ 9906000 w 9906000"/>
              <a:gd name="connsiteY3771" fmla="*/ 183066 h 6858000"/>
              <a:gd name="connsiteX3772" fmla="*/ 9784942 w 9906000"/>
              <a:gd name="connsiteY3772" fmla="*/ 183066 h 6858000"/>
              <a:gd name="connsiteX3773" fmla="*/ 9704359 w 9906000"/>
              <a:gd name="connsiteY3773" fmla="*/ 21900 h 6858000"/>
              <a:gd name="connsiteX3774" fmla="*/ 9462006 w 9906000"/>
              <a:gd name="connsiteY3774" fmla="*/ 0 h 6858000"/>
              <a:gd name="connsiteX3775" fmla="*/ 9683222 w 9906000"/>
              <a:gd name="connsiteY3775" fmla="*/ 0 h 6858000"/>
              <a:gd name="connsiteX3776" fmla="*/ 9678983 w 9906000"/>
              <a:gd name="connsiteY3776" fmla="*/ 8478 h 6858000"/>
              <a:gd name="connsiteX3777" fmla="*/ 9466245 w 9906000"/>
              <a:gd name="connsiteY3777" fmla="*/ 8478 h 6858000"/>
              <a:gd name="connsiteX3778" fmla="*/ 9077914 w 9906000"/>
              <a:gd name="connsiteY3778" fmla="*/ 0 h 6858000"/>
              <a:gd name="connsiteX3779" fmla="*/ 9429919 w 9906000"/>
              <a:gd name="connsiteY3779" fmla="*/ 0 h 6858000"/>
              <a:gd name="connsiteX3780" fmla="*/ 9440869 w 9906000"/>
              <a:gd name="connsiteY3780" fmla="*/ 21900 h 6858000"/>
              <a:gd name="connsiteX3781" fmla="*/ 9360285 w 9906000"/>
              <a:gd name="connsiteY3781" fmla="*/ 183066 h 6858000"/>
              <a:gd name="connsiteX3782" fmla="*/ 9147546 w 9906000"/>
              <a:gd name="connsiteY3782" fmla="*/ 183066 h 6858000"/>
              <a:gd name="connsiteX3783" fmla="*/ 9066964 w 9906000"/>
              <a:gd name="connsiteY3783" fmla="*/ 21900 h 6858000"/>
              <a:gd name="connsiteX3784" fmla="*/ 8824610 w 9906000"/>
              <a:gd name="connsiteY3784" fmla="*/ 0 h 6858000"/>
              <a:gd name="connsiteX3785" fmla="*/ 9045827 w 9906000"/>
              <a:gd name="connsiteY3785" fmla="*/ 0 h 6858000"/>
              <a:gd name="connsiteX3786" fmla="*/ 9041588 w 9906000"/>
              <a:gd name="connsiteY3786" fmla="*/ 8478 h 6858000"/>
              <a:gd name="connsiteX3787" fmla="*/ 8828849 w 9906000"/>
              <a:gd name="connsiteY3787" fmla="*/ 8478 h 6858000"/>
              <a:gd name="connsiteX3788" fmla="*/ 8440518 w 9906000"/>
              <a:gd name="connsiteY3788" fmla="*/ 0 h 6858000"/>
              <a:gd name="connsiteX3789" fmla="*/ 8792523 w 9906000"/>
              <a:gd name="connsiteY3789" fmla="*/ 0 h 6858000"/>
              <a:gd name="connsiteX3790" fmla="*/ 8803473 w 9906000"/>
              <a:gd name="connsiteY3790" fmla="*/ 21900 h 6858000"/>
              <a:gd name="connsiteX3791" fmla="*/ 8722891 w 9906000"/>
              <a:gd name="connsiteY3791" fmla="*/ 183066 h 6858000"/>
              <a:gd name="connsiteX3792" fmla="*/ 8510152 w 9906000"/>
              <a:gd name="connsiteY3792" fmla="*/ 183066 h 6858000"/>
              <a:gd name="connsiteX3793" fmla="*/ 8429568 w 9906000"/>
              <a:gd name="connsiteY3793" fmla="*/ 21900 h 6858000"/>
              <a:gd name="connsiteX3794" fmla="*/ 8187215 w 9906000"/>
              <a:gd name="connsiteY3794" fmla="*/ 0 h 6858000"/>
              <a:gd name="connsiteX3795" fmla="*/ 8408431 w 9906000"/>
              <a:gd name="connsiteY3795" fmla="*/ 0 h 6858000"/>
              <a:gd name="connsiteX3796" fmla="*/ 8404192 w 9906000"/>
              <a:gd name="connsiteY3796" fmla="*/ 8478 h 6858000"/>
              <a:gd name="connsiteX3797" fmla="*/ 8191454 w 9906000"/>
              <a:gd name="connsiteY3797" fmla="*/ 8478 h 6858000"/>
              <a:gd name="connsiteX3798" fmla="*/ 7803124 w 9906000"/>
              <a:gd name="connsiteY3798" fmla="*/ 0 h 6858000"/>
              <a:gd name="connsiteX3799" fmla="*/ 8155128 w 9906000"/>
              <a:gd name="connsiteY3799" fmla="*/ 0 h 6858000"/>
              <a:gd name="connsiteX3800" fmla="*/ 8166079 w 9906000"/>
              <a:gd name="connsiteY3800" fmla="*/ 21901 h 6858000"/>
              <a:gd name="connsiteX3801" fmla="*/ 8085495 w 9906000"/>
              <a:gd name="connsiteY3801" fmla="*/ 183066 h 6858000"/>
              <a:gd name="connsiteX3802" fmla="*/ 7872757 w 9906000"/>
              <a:gd name="connsiteY3802" fmla="*/ 183066 h 6858000"/>
              <a:gd name="connsiteX3803" fmla="*/ 7792174 w 9906000"/>
              <a:gd name="connsiteY3803" fmla="*/ 21901 h 6858000"/>
              <a:gd name="connsiteX3804" fmla="*/ 7549821 w 9906000"/>
              <a:gd name="connsiteY3804" fmla="*/ 0 h 6858000"/>
              <a:gd name="connsiteX3805" fmla="*/ 7771038 w 9906000"/>
              <a:gd name="connsiteY3805" fmla="*/ 0 h 6858000"/>
              <a:gd name="connsiteX3806" fmla="*/ 7766798 w 9906000"/>
              <a:gd name="connsiteY3806" fmla="*/ 8479 h 6858000"/>
              <a:gd name="connsiteX3807" fmla="*/ 7554059 w 9906000"/>
              <a:gd name="connsiteY3807" fmla="*/ 8479 h 6858000"/>
              <a:gd name="connsiteX3808" fmla="*/ 7165750 w 9906000"/>
              <a:gd name="connsiteY3808" fmla="*/ 0 h 6858000"/>
              <a:gd name="connsiteX3809" fmla="*/ 7517734 w 9906000"/>
              <a:gd name="connsiteY3809" fmla="*/ 0 h 6858000"/>
              <a:gd name="connsiteX3810" fmla="*/ 7528683 w 9906000"/>
              <a:gd name="connsiteY3810" fmla="*/ 21903 h 6858000"/>
              <a:gd name="connsiteX3811" fmla="*/ 7448118 w 9906000"/>
              <a:gd name="connsiteY3811" fmla="*/ 183068 h 6858000"/>
              <a:gd name="connsiteX3812" fmla="*/ 7235382 w 9906000"/>
              <a:gd name="connsiteY3812" fmla="*/ 183068 h 6858000"/>
              <a:gd name="connsiteX3813" fmla="*/ 7154798 w 9906000"/>
              <a:gd name="connsiteY3813" fmla="*/ 21903 h 6858000"/>
              <a:gd name="connsiteX3814" fmla="*/ 6912441 w 9906000"/>
              <a:gd name="connsiteY3814" fmla="*/ 0 h 6858000"/>
              <a:gd name="connsiteX3815" fmla="*/ 7133663 w 9906000"/>
              <a:gd name="connsiteY3815" fmla="*/ 0 h 6858000"/>
              <a:gd name="connsiteX3816" fmla="*/ 7129423 w 9906000"/>
              <a:gd name="connsiteY3816" fmla="*/ 8481 h 6858000"/>
              <a:gd name="connsiteX3817" fmla="*/ 6916681 w 9906000"/>
              <a:gd name="connsiteY3817" fmla="*/ 8481 h 6858000"/>
              <a:gd name="connsiteX3818" fmla="*/ 6528347 w 9906000"/>
              <a:gd name="connsiteY3818" fmla="*/ 0 h 6858000"/>
              <a:gd name="connsiteX3819" fmla="*/ 6880353 w 9906000"/>
              <a:gd name="connsiteY3819" fmla="*/ 0 h 6858000"/>
              <a:gd name="connsiteX3820" fmla="*/ 6891305 w 9906000"/>
              <a:gd name="connsiteY3820" fmla="*/ 21903 h 6858000"/>
              <a:gd name="connsiteX3821" fmla="*/ 6810720 w 9906000"/>
              <a:gd name="connsiteY3821" fmla="*/ 183069 h 6858000"/>
              <a:gd name="connsiteX3822" fmla="*/ 6597978 w 9906000"/>
              <a:gd name="connsiteY3822" fmla="*/ 183069 h 6858000"/>
              <a:gd name="connsiteX3823" fmla="*/ 6517395 w 9906000"/>
              <a:gd name="connsiteY3823" fmla="*/ 21903 h 6858000"/>
              <a:gd name="connsiteX3824" fmla="*/ 6275041 w 9906000"/>
              <a:gd name="connsiteY3824" fmla="*/ 0 h 6858000"/>
              <a:gd name="connsiteX3825" fmla="*/ 6496260 w 9906000"/>
              <a:gd name="connsiteY3825" fmla="*/ 0 h 6858000"/>
              <a:gd name="connsiteX3826" fmla="*/ 6492020 w 9906000"/>
              <a:gd name="connsiteY3826" fmla="*/ 8481 h 6858000"/>
              <a:gd name="connsiteX3827" fmla="*/ 6279281 w 9906000"/>
              <a:gd name="connsiteY3827" fmla="*/ 8481 h 6858000"/>
              <a:gd name="connsiteX3828" fmla="*/ 5890953 w 9906000"/>
              <a:gd name="connsiteY3828" fmla="*/ 0 h 6858000"/>
              <a:gd name="connsiteX3829" fmla="*/ 6242954 w 9906000"/>
              <a:gd name="connsiteY3829" fmla="*/ 0 h 6858000"/>
              <a:gd name="connsiteX3830" fmla="*/ 6253906 w 9906000"/>
              <a:gd name="connsiteY3830" fmla="*/ 21903 h 6858000"/>
              <a:gd name="connsiteX3831" fmla="*/ 6173323 w 9906000"/>
              <a:gd name="connsiteY3831" fmla="*/ 183069 h 6858000"/>
              <a:gd name="connsiteX3832" fmla="*/ 5960584 w 9906000"/>
              <a:gd name="connsiteY3832" fmla="*/ 183069 h 6858000"/>
              <a:gd name="connsiteX3833" fmla="*/ 5880002 w 9906000"/>
              <a:gd name="connsiteY3833" fmla="*/ 21903 h 6858000"/>
              <a:gd name="connsiteX3834" fmla="*/ 5637648 w 9906000"/>
              <a:gd name="connsiteY3834" fmla="*/ 0 h 6858000"/>
              <a:gd name="connsiteX3835" fmla="*/ 5858867 w 9906000"/>
              <a:gd name="connsiteY3835" fmla="*/ 0 h 6858000"/>
              <a:gd name="connsiteX3836" fmla="*/ 5854626 w 9906000"/>
              <a:gd name="connsiteY3836" fmla="*/ 8481 h 6858000"/>
              <a:gd name="connsiteX3837" fmla="*/ 5641888 w 9906000"/>
              <a:gd name="connsiteY3837" fmla="*/ 8481 h 6858000"/>
              <a:gd name="connsiteX3838" fmla="*/ 5253559 w 9906000"/>
              <a:gd name="connsiteY3838" fmla="*/ 0 h 6858000"/>
              <a:gd name="connsiteX3839" fmla="*/ 5605561 w 9906000"/>
              <a:gd name="connsiteY3839" fmla="*/ 0 h 6858000"/>
              <a:gd name="connsiteX3840" fmla="*/ 5616512 w 9906000"/>
              <a:gd name="connsiteY3840" fmla="*/ 21903 h 6858000"/>
              <a:gd name="connsiteX3841" fmla="*/ 5535929 w 9906000"/>
              <a:gd name="connsiteY3841" fmla="*/ 183069 h 6858000"/>
              <a:gd name="connsiteX3842" fmla="*/ 5323191 w 9906000"/>
              <a:gd name="connsiteY3842" fmla="*/ 183069 h 6858000"/>
              <a:gd name="connsiteX3843" fmla="*/ 5242608 w 9906000"/>
              <a:gd name="connsiteY3843" fmla="*/ 21903 h 6858000"/>
              <a:gd name="connsiteX3844" fmla="*/ 5000254 w 9906000"/>
              <a:gd name="connsiteY3844" fmla="*/ 0 h 6858000"/>
              <a:gd name="connsiteX3845" fmla="*/ 5221473 w 9906000"/>
              <a:gd name="connsiteY3845" fmla="*/ 0 h 6858000"/>
              <a:gd name="connsiteX3846" fmla="*/ 5217233 w 9906000"/>
              <a:gd name="connsiteY3846" fmla="*/ 8481 h 6858000"/>
              <a:gd name="connsiteX3847" fmla="*/ 5004495 w 9906000"/>
              <a:gd name="connsiteY3847" fmla="*/ 8481 h 6858000"/>
              <a:gd name="connsiteX3848" fmla="*/ 4619145 w 9906000"/>
              <a:gd name="connsiteY3848" fmla="*/ 0 h 6858000"/>
              <a:gd name="connsiteX3849" fmla="*/ 4971150 w 9906000"/>
              <a:gd name="connsiteY3849" fmla="*/ 0 h 6858000"/>
              <a:gd name="connsiteX3850" fmla="*/ 4982100 w 9906000"/>
              <a:gd name="connsiteY3850" fmla="*/ 21900 h 6858000"/>
              <a:gd name="connsiteX3851" fmla="*/ 4901516 w 9906000"/>
              <a:gd name="connsiteY3851" fmla="*/ 183066 h 6858000"/>
              <a:gd name="connsiteX3852" fmla="*/ 4688778 w 9906000"/>
              <a:gd name="connsiteY3852" fmla="*/ 183066 h 6858000"/>
              <a:gd name="connsiteX3853" fmla="*/ 4608195 w 9906000"/>
              <a:gd name="connsiteY3853" fmla="*/ 21900 h 6858000"/>
              <a:gd name="connsiteX3854" fmla="*/ 4365841 w 9906000"/>
              <a:gd name="connsiteY3854" fmla="*/ 0 h 6858000"/>
              <a:gd name="connsiteX3855" fmla="*/ 4587058 w 9906000"/>
              <a:gd name="connsiteY3855" fmla="*/ 0 h 6858000"/>
              <a:gd name="connsiteX3856" fmla="*/ 4582819 w 9906000"/>
              <a:gd name="connsiteY3856" fmla="*/ 8478 h 6858000"/>
              <a:gd name="connsiteX3857" fmla="*/ 4370080 w 9906000"/>
              <a:gd name="connsiteY3857" fmla="*/ 8478 h 6858000"/>
              <a:gd name="connsiteX3858" fmla="*/ 3981750 w 9906000"/>
              <a:gd name="connsiteY3858" fmla="*/ 0 h 6858000"/>
              <a:gd name="connsiteX3859" fmla="*/ 4333754 w 9906000"/>
              <a:gd name="connsiteY3859" fmla="*/ 0 h 6858000"/>
              <a:gd name="connsiteX3860" fmla="*/ 4344704 w 9906000"/>
              <a:gd name="connsiteY3860" fmla="*/ 21900 h 6858000"/>
              <a:gd name="connsiteX3861" fmla="*/ 4264121 w 9906000"/>
              <a:gd name="connsiteY3861" fmla="*/ 183066 h 6858000"/>
              <a:gd name="connsiteX3862" fmla="*/ 4051383 w 9906000"/>
              <a:gd name="connsiteY3862" fmla="*/ 183066 h 6858000"/>
              <a:gd name="connsiteX3863" fmla="*/ 3970800 w 9906000"/>
              <a:gd name="connsiteY3863" fmla="*/ 21900 h 6858000"/>
              <a:gd name="connsiteX3864" fmla="*/ 3728446 w 9906000"/>
              <a:gd name="connsiteY3864" fmla="*/ 0 h 6858000"/>
              <a:gd name="connsiteX3865" fmla="*/ 3949663 w 9906000"/>
              <a:gd name="connsiteY3865" fmla="*/ 0 h 6858000"/>
              <a:gd name="connsiteX3866" fmla="*/ 3945424 w 9906000"/>
              <a:gd name="connsiteY3866" fmla="*/ 8478 h 6858000"/>
              <a:gd name="connsiteX3867" fmla="*/ 3732685 w 9906000"/>
              <a:gd name="connsiteY3867" fmla="*/ 8478 h 6858000"/>
              <a:gd name="connsiteX3868" fmla="*/ 3344355 w 9906000"/>
              <a:gd name="connsiteY3868" fmla="*/ 0 h 6858000"/>
              <a:gd name="connsiteX3869" fmla="*/ 3696360 w 9906000"/>
              <a:gd name="connsiteY3869" fmla="*/ 0 h 6858000"/>
              <a:gd name="connsiteX3870" fmla="*/ 3707310 w 9906000"/>
              <a:gd name="connsiteY3870" fmla="*/ 21900 h 6858000"/>
              <a:gd name="connsiteX3871" fmla="*/ 3626727 w 9906000"/>
              <a:gd name="connsiteY3871" fmla="*/ 183066 h 6858000"/>
              <a:gd name="connsiteX3872" fmla="*/ 3413988 w 9906000"/>
              <a:gd name="connsiteY3872" fmla="*/ 183066 h 6858000"/>
              <a:gd name="connsiteX3873" fmla="*/ 3333405 w 9906000"/>
              <a:gd name="connsiteY3873" fmla="*/ 21900 h 6858000"/>
              <a:gd name="connsiteX3874" fmla="*/ 3091051 w 9906000"/>
              <a:gd name="connsiteY3874" fmla="*/ 0 h 6858000"/>
              <a:gd name="connsiteX3875" fmla="*/ 3312268 w 9906000"/>
              <a:gd name="connsiteY3875" fmla="*/ 0 h 6858000"/>
              <a:gd name="connsiteX3876" fmla="*/ 3308029 w 9906000"/>
              <a:gd name="connsiteY3876" fmla="*/ 8478 h 6858000"/>
              <a:gd name="connsiteX3877" fmla="*/ 3095290 w 9906000"/>
              <a:gd name="connsiteY3877" fmla="*/ 8478 h 6858000"/>
              <a:gd name="connsiteX3878" fmla="*/ 2706960 w 9906000"/>
              <a:gd name="connsiteY3878" fmla="*/ 0 h 6858000"/>
              <a:gd name="connsiteX3879" fmla="*/ 3058964 w 9906000"/>
              <a:gd name="connsiteY3879" fmla="*/ 0 h 6858000"/>
              <a:gd name="connsiteX3880" fmla="*/ 3069914 w 9906000"/>
              <a:gd name="connsiteY3880" fmla="*/ 21901 h 6858000"/>
              <a:gd name="connsiteX3881" fmla="*/ 2989332 w 9906000"/>
              <a:gd name="connsiteY3881" fmla="*/ 183066 h 6858000"/>
              <a:gd name="connsiteX3882" fmla="*/ 2776593 w 9906000"/>
              <a:gd name="connsiteY3882" fmla="*/ 183066 h 6858000"/>
              <a:gd name="connsiteX3883" fmla="*/ 2696010 w 9906000"/>
              <a:gd name="connsiteY3883" fmla="*/ 21901 h 6858000"/>
              <a:gd name="connsiteX3884" fmla="*/ 2453657 w 9906000"/>
              <a:gd name="connsiteY3884" fmla="*/ 0 h 6858000"/>
              <a:gd name="connsiteX3885" fmla="*/ 2674873 w 9906000"/>
              <a:gd name="connsiteY3885" fmla="*/ 0 h 6858000"/>
              <a:gd name="connsiteX3886" fmla="*/ 2670634 w 9906000"/>
              <a:gd name="connsiteY3886" fmla="*/ 8479 h 6858000"/>
              <a:gd name="connsiteX3887" fmla="*/ 2457895 w 9906000"/>
              <a:gd name="connsiteY3887" fmla="*/ 8479 h 6858000"/>
              <a:gd name="connsiteX3888" fmla="*/ 2069585 w 9906000"/>
              <a:gd name="connsiteY3888" fmla="*/ 0 h 6858000"/>
              <a:gd name="connsiteX3889" fmla="*/ 2421571 w 9906000"/>
              <a:gd name="connsiteY3889" fmla="*/ 0 h 6858000"/>
              <a:gd name="connsiteX3890" fmla="*/ 2432520 w 9906000"/>
              <a:gd name="connsiteY3890" fmla="*/ 21903 h 6858000"/>
              <a:gd name="connsiteX3891" fmla="*/ 2351954 w 9906000"/>
              <a:gd name="connsiteY3891" fmla="*/ 183068 h 6858000"/>
              <a:gd name="connsiteX3892" fmla="*/ 2139218 w 9906000"/>
              <a:gd name="connsiteY3892" fmla="*/ 183068 h 6858000"/>
              <a:gd name="connsiteX3893" fmla="*/ 2058634 w 9906000"/>
              <a:gd name="connsiteY3893" fmla="*/ 21903 h 6858000"/>
              <a:gd name="connsiteX3894" fmla="*/ 1816277 w 9906000"/>
              <a:gd name="connsiteY3894" fmla="*/ 0 h 6858000"/>
              <a:gd name="connsiteX3895" fmla="*/ 2037499 w 9906000"/>
              <a:gd name="connsiteY3895" fmla="*/ 0 h 6858000"/>
              <a:gd name="connsiteX3896" fmla="*/ 2033259 w 9906000"/>
              <a:gd name="connsiteY3896" fmla="*/ 8481 h 6858000"/>
              <a:gd name="connsiteX3897" fmla="*/ 1820517 w 9906000"/>
              <a:gd name="connsiteY3897" fmla="*/ 8481 h 6858000"/>
              <a:gd name="connsiteX3898" fmla="*/ 1432183 w 9906000"/>
              <a:gd name="connsiteY3898" fmla="*/ 0 h 6858000"/>
              <a:gd name="connsiteX3899" fmla="*/ 1784189 w 9906000"/>
              <a:gd name="connsiteY3899" fmla="*/ 0 h 6858000"/>
              <a:gd name="connsiteX3900" fmla="*/ 1795141 w 9906000"/>
              <a:gd name="connsiteY3900" fmla="*/ 21903 h 6858000"/>
              <a:gd name="connsiteX3901" fmla="*/ 1714556 w 9906000"/>
              <a:gd name="connsiteY3901" fmla="*/ 183069 h 6858000"/>
              <a:gd name="connsiteX3902" fmla="*/ 1501814 w 9906000"/>
              <a:gd name="connsiteY3902" fmla="*/ 183069 h 6858000"/>
              <a:gd name="connsiteX3903" fmla="*/ 1421231 w 9906000"/>
              <a:gd name="connsiteY3903" fmla="*/ 21903 h 6858000"/>
              <a:gd name="connsiteX3904" fmla="*/ 1178877 w 9906000"/>
              <a:gd name="connsiteY3904" fmla="*/ 0 h 6858000"/>
              <a:gd name="connsiteX3905" fmla="*/ 1400097 w 9906000"/>
              <a:gd name="connsiteY3905" fmla="*/ 0 h 6858000"/>
              <a:gd name="connsiteX3906" fmla="*/ 1395856 w 9906000"/>
              <a:gd name="connsiteY3906" fmla="*/ 8481 h 6858000"/>
              <a:gd name="connsiteX3907" fmla="*/ 1183117 w 9906000"/>
              <a:gd name="connsiteY3907" fmla="*/ 8481 h 6858000"/>
              <a:gd name="connsiteX3908" fmla="*/ 794789 w 9906000"/>
              <a:gd name="connsiteY3908" fmla="*/ 0 h 6858000"/>
              <a:gd name="connsiteX3909" fmla="*/ 1146790 w 9906000"/>
              <a:gd name="connsiteY3909" fmla="*/ 0 h 6858000"/>
              <a:gd name="connsiteX3910" fmla="*/ 1157741 w 9906000"/>
              <a:gd name="connsiteY3910" fmla="*/ 21903 h 6858000"/>
              <a:gd name="connsiteX3911" fmla="*/ 1077159 w 9906000"/>
              <a:gd name="connsiteY3911" fmla="*/ 183069 h 6858000"/>
              <a:gd name="connsiteX3912" fmla="*/ 864421 w 9906000"/>
              <a:gd name="connsiteY3912" fmla="*/ 183069 h 6858000"/>
              <a:gd name="connsiteX3913" fmla="*/ 783838 w 9906000"/>
              <a:gd name="connsiteY3913" fmla="*/ 21903 h 6858000"/>
              <a:gd name="connsiteX3914" fmla="*/ 541484 w 9906000"/>
              <a:gd name="connsiteY3914" fmla="*/ 0 h 6858000"/>
              <a:gd name="connsiteX3915" fmla="*/ 762703 w 9906000"/>
              <a:gd name="connsiteY3915" fmla="*/ 0 h 6858000"/>
              <a:gd name="connsiteX3916" fmla="*/ 758463 w 9906000"/>
              <a:gd name="connsiteY3916" fmla="*/ 8481 h 6858000"/>
              <a:gd name="connsiteX3917" fmla="*/ 545725 w 9906000"/>
              <a:gd name="connsiteY3917" fmla="*/ 8481 h 6858000"/>
              <a:gd name="connsiteX3918" fmla="*/ 157396 w 9906000"/>
              <a:gd name="connsiteY3918" fmla="*/ 0 h 6858000"/>
              <a:gd name="connsiteX3919" fmla="*/ 509397 w 9906000"/>
              <a:gd name="connsiteY3919" fmla="*/ 0 h 6858000"/>
              <a:gd name="connsiteX3920" fmla="*/ 520348 w 9906000"/>
              <a:gd name="connsiteY3920" fmla="*/ 21903 h 6858000"/>
              <a:gd name="connsiteX3921" fmla="*/ 439765 w 9906000"/>
              <a:gd name="connsiteY3921" fmla="*/ 183069 h 6858000"/>
              <a:gd name="connsiteX3922" fmla="*/ 227027 w 9906000"/>
              <a:gd name="connsiteY3922" fmla="*/ 183069 h 6858000"/>
              <a:gd name="connsiteX3923" fmla="*/ 146444 w 9906000"/>
              <a:gd name="connsiteY3923" fmla="*/ 21903 h 6858000"/>
              <a:gd name="connsiteX3924" fmla="*/ 0 w 9906000"/>
              <a:gd name="connsiteY3924" fmla="*/ 0 h 6858000"/>
              <a:gd name="connsiteX3925" fmla="*/ 125310 w 9906000"/>
              <a:gd name="connsiteY3925" fmla="*/ 0 h 6858000"/>
              <a:gd name="connsiteX3926" fmla="*/ 121069 w 9906000"/>
              <a:gd name="connsiteY3926" fmla="*/ 8481 h 6858000"/>
              <a:gd name="connsiteX3927" fmla="*/ 0 w 9906000"/>
              <a:gd name="connsiteY3927" fmla="*/ 8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</a:cxnLst>
            <a:rect l="l" t="t" r="r" b="b"/>
            <a:pathLst>
              <a:path w="9906000" h="6858000">
                <a:moveTo>
                  <a:pt x="9784942" y="6849520"/>
                </a:moveTo>
                <a:lnTo>
                  <a:pt x="9906000" y="6849520"/>
                </a:lnTo>
                <a:lnTo>
                  <a:pt x="9906000" y="6858000"/>
                </a:lnTo>
                <a:lnTo>
                  <a:pt x="9780702" y="6858000"/>
                </a:lnTo>
                <a:close/>
                <a:moveTo>
                  <a:pt x="9147546" y="6849520"/>
                </a:moveTo>
                <a:lnTo>
                  <a:pt x="9360285" y="6849520"/>
                </a:lnTo>
                <a:lnTo>
                  <a:pt x="9364525" y="6858000"/>
                </a:lnTo>
                <a:lnTo>
                  <a:pt x="9143306" y="6858000"/>
                </a:lnTo>
                <a:close/>
                <a:moveTo>
                  <a:pt x="8510152" y="6849520"/>
                </a:moveTo>
                <a:lnTo>
                  <a:pt x="8722891" y="6849520"/>
                </a:lnTo>
                <a:lnTo>
                  <a:pt x="8727131" y="6858000"/>
                </a:lnTo>
                <a:lnTo>
                  <a:pt x="8505912" y="6858000"/>
                </a:lnTo>
                <a:close/>
                <a:moveTo>
                  <a:pt x="7872757" y="6849520"/>
                </a:moveTo>
                <a:lnTo>
                  <a:pt x="8085495" y="6849520"/>
                </a:lnTo>
                <a:lnTo>
                  <a:pt x="8089736" y="6858000"/>
                </a:lnTo>
                <a:lnTo>
                  <a:pt x="7868516" y="6858000"/>
                </a:lnTo>
                <a:close/>
                <a:moveTo>
                  <a:pt x="7235368" y="6849520"/>
                </a:moveTo>
                <a:lnTo>
                  <a:pt x="7448107" y="6849520"/>
                </a:lnTo>
                <a:lnTo>
                  <a:pt x="7452347" y="6858000"/>
                </a:lnTo>
                <a:lnTo>
                  <a:pt x="7231128" y="6858000"/>
                </a:lnTo>
                <a:close/>
                <a:moveTo>
                  <a:pt x="6597971" y="6849520"/>
                </a:moveTo>
                <a:lnTo>
                  <a:pt x="6810710" y="6849520"/>
                </a:lnTo>
                <a:lnTo>
                  <a:pt x="6814951" y="6858000"/>
                </a:lnTo>
                <a:lnTo>
                  <a:pt x="6593731" y="6858000"/>
                </a:lnTo>
                <a:close/>
                <a:moveTo>
                  <a:pt x="5960576" y="6849520"/>
                </a:moveTo>
                <a:lnTo>
                  <a:pt x="6173315" y="6849520"/>
                </a:lnTo>
                <a:lnTo>
                  <a:pt x="6177555" y="6858000"/>
                </a:lnTo>
                <a:lnTo>
                  <a:pt x="5956336" y="6858000"/>
                </a:lnTo>
                <a:close/>
                <a:moveTo>
                  <a:pt x="5323182" y="6849520"/>
                </a:moveTo>
                <a:lnTo>
                  <a:pt x="5535920" y="6849520"/>
                </a:lnTo>
                <a:lnTo>
                  <a:pt x="5540160" y="6858000"/>
                </a:lnTo>
                <a:lnTo>
                  <a:pt x="5318941" y="6858000"/>
                </a:lnTo>
                <a:close/>
                <a:moveTo>
                  <a:pt x="4688778" y="6849520"/>
                </a:moveTo>
                <a:lnTo>
                  <a:pt x="4901516" y="6849520"/>
                </a:lnTo>
                <a:lnTo>
                  <a:pt x="4905757" y="6858000"/>
                </a:lnTo>
                <a:lnTo>
                  <a:pt x="4684538" y="6858000"/>
                </a:lnTo>
                <a:close/>
                <a:moveTo>
                  <a:pt x="4051383" y="6849520"/>
                </a:moveTo>
                <a:lnTo>
                  <a:pt x="4264121" y="6849520"/>
                </a:lnTo>
                <a:lnTo>
                  <a:pt x="4268361" y="6858000"/>
                </a:lnTo>
                <a:lnTo>
                  <a:pt x="4047142" y="6858000"/>
                </a:lnTo>
                <a:close/>
                <a:moveTo>
                  <a:pt x="3413988" y="6849520"/>
                </a:moveTo>
                <a:lnTo>
                  <a:pt x="3626726" y="6849520"/>
                </a:lnTo>
                <a:lnTo>
                  <a:pt x="3630967" y="6858000"/>
                </a:lnTo>
                <a:lnTo>
                  <a:pt x="3409748" y="6858000"/>
                </a:lnTo>
                <a:close/>
                <a:moveTo>
                  <a:pt x="2776592" y="6849520"/>
                </a:moveTo>
                <a:lnTo>
                  <a:pt x="2989331" y="6849520"/>
                </a:lnTo>
                <a:lnTo>
                  <a:pt x="2993571" y="6858000"/>
                </a:lnTo>
                <a:lnTo>
                  <a:pt x="2772352" y="6858000"/>
                </a:lnTo>
                <a:close/>
                <a:moveTo>
                  <a:pt x="2139204" y="6849520"/>
                </a:moveTo>
                <a:lnTo>
                  <a:pt x="2351943" y="6849520"/>
                </a:lnTo>
                <a:lnTo>
                  <a:pt x="2356183" y="6858000"/>
                </a:lnTo>
                <a:lnTo>
                  <a:pt x="2134964" y="6858000"/>
                </a:lnTo>
                <a:close/>
                <a:moveTo>
                  <a:pt x="1501806" y="6849520"/>
                </a:moveTo>
                <a:lnTo>
                  <a:pt x="1714546" y="6849520"/>
                </a:lnTo>
                <a:lnTo>
                  <a:pt x="1718786" y="6858000"/>
                </a:lnTo>
                <a:lnTo>
                  <a:pt x="1497566" y="6858000"/>
                </a:lnTo>
                <a:close/>
                <a:moveTo>
                  <a:pt x="864412" y="6849520"/>
                </a:moveTo>
                <a:lnTo>
                  <a:pt x="1077150" y="6849520"/>
                </a:lnTo>
                <a:lnTo>
                  <a:pt x="1081391" y="6858000"/>
                </a:lnTo>
                <a:lnTo>
                  <a:pt x="860172" y="6858000"/>
                </a:lnTo>
                <a:close/>
                <a:moveTo>
                  <a:pt x="227017" y="6849520"/>
                </a:moveTo>
                <a:lnTo>
                  <a:pt x="439756" y="6849520"/>
                </a:lnTo>
                <a:lnTo>
                  <a:pt x="443996" y="6858000"/>
                </a:lnTo>
                <a:lnTo>
                  <a:pt x="222777" y="6858000"/>
                </a:lnTo>
                <a:close/>
                <a:moveTo>
                  <a:pt x="9466245" y="6674932"/>
                </a:moveTo>
                <a:lnTo>
                  <a:pt x="9678983" y="6674932"/>
                </a:lnTo>
                <a:lnTo>
                  <a:pt x="9759566" y="6836098"/>
                </a:lnTo>
                <a:lnTo>
                  <a:pt x="9748615" y="6858000"/>
                </a:lnTo>
                <a:lnTo>
                  <a:pt x="9396612" y="6858000"/>
                </a:lnTo>
                <a:lnTo>
                  <a:pt x="9385661" y="6836098"/>
                </a:lnTo>
                <a:close/>
                <a:moveTo>
                  <a:pt x="8828849" y="6674932"/>
                </a:moveTo>
                <a:lnTo>
                  <a:pt x="9041588" y="6674932"/>
                </a:lnTo>
                <a:lnTo>
                  <a:pt x="9122170" y="6836098"/>
                </a:lnTo>
                <a:lnTo>
                  <a:pt x="9111219" y="6858000"/>
                </a:lnTo>
                <a:lnTo>
                  <a:pt x="8759217" y="6858000"/>
                </a:lnTo>
                <a:lnTo>
                  <a:pt x="8748266" y="6836098"/>
                </a:lnTo>
                <a:close/>
                <a:moveTo>
                  <a:pt x="8191454" y="6674932"/>
                </a:moveTo>
                <a:lnTo>
                  <a:pt x="8404192" y="6674932"/>
                </a:lnTo>
                <a:lnTo>
                  <a:pt x="8484776" y="6836098"/>
                </a:lnTo>
                <a:lnTo>
                  <a:pt x="8473825" y="6858000"/>
                </a:lnTo>
                <a:lnTo>
                  <a:pt x="8121822" y="6858000"/>
                </a:lnTo>
                <a:lnTo>
                  <a:pt x="8110871" y="6836098"/>
                </a:lnTo>
                <a:close/>
                <a:moveTo>
                  <a:pt x="7554059" y="6674932"/>
                </a:moveTo>
                <a:lnTo>
                  <a:pt x="7766798" y="6674932"/>
                </a:lnTo>
                <a:lnTo>
                  <a:pt x="7847381" y="6836098"/>
                </a:lnTo>
                <a:lnTo>
                  <a:pt x="7836430" y="6858000"/>
                </a:lnTo>
                <a:lnTo>
                  <a:pt x="7484430" y="6858000"/>
                </a:lnTo>
                <a:lnTo>
                  <a:pt x="7473479" y="6836098"/>
                </a:lnTo>
                <a:close/>
                <a:moveTo>
                  <a:pt x="6916670" y="6674932"/>
                </a:moveTo>
                <a:lnTo>
                  <a:pt x="7129410" y="6674932"/>
                </a:lnTo>
                <a:lnTo>
                  <a:pt x="7209994" y="6836098"/>
                </a:lnTo>
                <a:lnTo>
                  <a:pt x="7199042" y="6858000"/>
                </a:lnTo>
                <a:lnTo>
                  <a:pt x="6847038" y="6858000"/>
                </a:lnTo>
                <a:lnTo>
                  <a:pt x="6836087" y="6836098"/>
                </a:lnTo>
                <a:close/>
                <a:moveTo>
                  <a:pt x="6279273" y="6674932"/>
                </a:moveTo>
                <a:lnTo>
                  <a:pt x="6492012" y="6674932"/>
                </a:lnTo>
                <a:lnTo>
                  <a:pt x="6572595" y="6836098"/>
                </a:lnTo>
                <a:lnTo>
                  <a:pt x="6561644" y="6858000"/>
                </a:lnTo>
                <a:lnTo>
                  <a:pt x="6209642" y="6858000"/>
                </a:lnTo>
                <a:lnTo>
                  <a:pt x="6198691" y="6836098"/>
                </a:lnTo>
                <a:close/>
                <a:moveTo>
                  <a:pt x="5641879" y="6674932"/>
                </a:moveTo>
                <a:lnTo>
                  <a:pt x="5854618" y="6674932"/>
                </a:lnTo>
                <a:lnTo>
                  <a:pt x="5935201" y="6836098"/>
                </a:lnTo>
                <a:lnTo>
                  <a:pt x="5924250" y="6858000"/>
                </a:lnTo>
                <a:lnTo>
                  <a:pt x="5572247" y="6858000"/>
                </a:lnTo>
                <a:lnTo>
                  <a:pt x="5561296" y="6836098"/>
                </a:lnTo>
                <a:close/>
                <a:moveTo>
                  <a:pt x="5004485" y="6674932"/>
                </a:moveTo>
                <a:lnTo>
                  <a:pt x="5217223" y="6674932"/>
                </a:lnTo>
                <a:lnTo>
                  <a:pt x="5297807" y="6836098"/>
                </a:lnTo>
                <a:lnTo>
                  <a:pt x="5286855" y="6858000"/>
                </a:lnTo>
                <a:lnTo>
                  <a:pt x="4934854" y="6858000"/>
                </a:lnTo>
                <a:lnTo>
                  <a:pt x="4923902" y="6836098"/>
                </a:lnTo>
                <a:close/>
                <a:moveTo>
                  <a:pt x="4370080" y="6674932"/>
                </a:moveTo>
                <a:lnTo>
                  <a:pt x="4582819" y="6674932"/>
                </a:lnTo>
                <a:lnTo>
                  <a:pt x="4663402" y="6836098"/>
                </a:lnTo>
                <a:lnTo>
                  <a:pt x="4652451" y="6858000"/>
                </a:lnTo>
                <a:lnTo>
                  <a:pt x="4300448" y="6858000"/>
                </a:lnTo>
                <a:lnTo>
                  <a:pt x="4289497" y="6836098"/>
                </a:lnTo>
                <a:close/>
                <a:moveTo>
                  <a:pt x="3732685" y="6674932"/>
                </a:moveTo>
                <a:lnTo>
                  <a:pt x="3945424" y="6674932"/>
                </a:lnTo>
                <a:lnTo>
                  <a:pt x="4026007" y="6836098"/>
                </a:lnTo>
                <a:lnTo>
                  <a:pt x="4015055" y="6858000"/>
                </a:lnTo>
                <a:lnTo>
                  <a:pt x="3663053" y="6858000"/>
                </a:lnTo>
                <a:lnTo>
                  <a:pt x="3652102" y="6836098"/>
                </a:lnTo>
                <a:close/>
                <a:moveTo>
                  <a:pt x="3095290" y="6674932"/>
                </a:moveTo>
                <a:lnTo>
                  <a:pt x="3308029" y="6674932"/>
                </a:lnTo>
                <a:lnTo>
                  <a:pt x="3388612" y="6836098"/>
                </a:lnTo>
                <a:lnTo>
                  <a:pt x="3377661" y="6858000"/>
                </a:lnTo>
                <a:lnTo>
                  <a:pt x="3025658" y="6858000"/>
                </a:lnTo>
                <a:lnTo>
                  <a:pt x="3014707" y="6836098"/>
                </a:lnTo>
                <a:close/>
                <a:moveTo>
                  <a:pt x="2457895" y="6674932"/>
                </a:moveTo>
                <a:lnTo>
                  <a:pt x="2670634" y="6674932"/>
                </a:lnTo>
                <a:lnTo>
                  <a:pt x="2751217" y="6836098"/>
                </a:lnTo>
                <a:lnTo>
                  <a:pt x="2740265" y="6858000"/>
                </a:lnTo>
                <a:lnTo>
                  <a:pt x="2388265" y="6858000"/>
                </a:lnTo>
                <a:lnTo>
                  <a:pt x="2377314" y="6836098"/>
                </a:lnTo>
                <a:close/>
                <a:moveTo>
                  <a:pt x="1820506" y="6674932"/>
                </a:moveTo>
                <a:lnTo>
                  <a:pt x="2033246" y="6674932"/>
                </a:lnTo>
                <a:lnTo>
                  <a:pt x="2113830" y="6836098"/>
                </a:lnTo>
                <a:lnTo>
                  <a:pt x="2102878" y="6858000"/>
                </a:lnTo>
                <a:lnTo>
                  <a:pt x="1750874" y="6858000"/>
                </a:lnTo>
                <a:lnTo>
                  <a:pt x="1739923" y="6836098"/>
                </a:lnTo>
                <a:close/>
                <a:moveTo>
                  <a:pt x="1183110" y="6674932"/>
                </a:moveTo>
                <a:lnTo>
                  <a:pt x="1395848" y="6674932"/>
                </a:lnTo>
                <a:lnTo>
                  <a:pt x="1476431" y="6836098"/>
                </a:lnTo>
                <a:lnTo>
                  <a:pt x="1465480" y="6858000"/>
                </a:lnTo>
                <a:lnTo>
                  <a:pt x="1113478" y="6858000"/>
                </a:lnTo>
                <a:lnTo>
                  <a:pt x="1102527" y="6836098"/>
                </a:lnTo>
                <a:close/>
                <a:moveTo>
                  <a:pt x="545715" y="6674932"/>
                </a:moveTo>
                <a:lnTo>
                  <a:pt x="758454" y="6674932"/>
                </a:lnTo>
                <a:lnTo>
                  <a:pt x="839037" y="6836098"/>
                </a:lnTo>
                <a:lnTo>
                  <a:pt x="828086" y="6858000"/>
                </a:lnTo>
                <a:lnTo>
                  <a:pt x="476083" y="6858000"/>
                </a:lnTo>
                <a:lnTo>
                  <a:pt x="465132" y="6836098"/>
                </a:lnTo>
                <a:close/>
                <a:moveTo>
                  <a:pt x="0" y="6674932"/>
                </a:moveTo>
                <a:lnTo>
                  <a:pt x="121059" y="6674932"/>
                </a:lnTo>
                <a:lnTo>
                  <a:pt x="201642" y="6836098"/>
                </a:lnTo>
                <a:lnTo>
                  <a:pt x="190691" y="6858000"/>
                </a:lnTo>
                <a:lnTo>
                  <a:pt x="0" y="6858000"/>
                </a:lnTo>
                <a:close/>
                <a:moveTo>
                  <a:pt x="9784942" y="6500148"/>
                </a:moveTo>
                <a:lnTo>
                  <a:pt x="9906000" y="6500148"/>
                </a:lnTo>
                <a:lnTo>
                  <a:pt x="9906000" y="6822481"/>
                </a:lnTo>
                <a:lnTo>
                  <a:pt x="9784942" y="6822481"/>
                </a:lnTo>
                <a:lnTo>
                  <a:pt x="9704359" y="6661314"/>
                </a:lnTo>
                <a:close/>
                <a:moveTo>
                  <a:pt x="9147546" y="6500148"/>
                </a:moveTo>
                <a:lnTo>
                  <a:pt x="9360285" y="6500148"/>
                </a:lnTo>
                <a:lnTo>
                  <a:pt x="9440869" y="6661314"/>
                </a:lnTo>
                <a:lnTo>
                  <a:pt x="9360285" y="6822481"/>
                </a:lnTo>
                <a:lnTo>
                  <a:pt x="9147546" y="6822481"/>
                </a:lnTo>
                <a:lnTo>
                  <a:pt x="9066964" y="6661314"/>
                </a:lnTo>
                <a:close/>
                <a:moveTo>
                  <a:pt x="8510152" y="6500148"/>
                </a:moveTo>
                <a:lnTo>
                  <a:pt x="8722891" y="6500148"/>
                </a:lnTo>
                <a:lnTo>
                  <a:pt x="8803473" y="6661314"/>
                </a:lnTo>
                <a:lnTo>
                  <a:pt x="8722891" y="6822481"/>
                </a:lnTo>
                <a:lnTo>
                  <a:pt x="8510152" y="6822481"/>
                </a:lnTo>
                <a:lnTo>
                  <a:pt x="8429568" y="6661314"/>
                </a:lnTo>
                <a:close/>
                <a:moveTo>
                  <a:pt x="7872757" y="6500148"/>
                </a:moveTo>
                <a:lnTo>
                  <a:pt x="8085495" y="6500148"/>
                </a:lnTo>
                <a:lnTo>
                  <a:pt x="8166079" y="6661314"/>
                </a:lnTo>
                <a:lnTo>
                  <a:pt x="8085495" y="6822481"/>
                </a:lnTo>
                <a:lnTo>
                  <a:pt x="7872757" y="6822481"/>
                </a:lnTo>
                <a:lnTo>
                  <a:pt x="7792174" y="6661314"/>
                </a:lnTo>
                <a:close/>
                <a:moveTo>
                  <a:pt x="7235369" y="6500148"/>
                </a:moveTo>
                <a:lnTo>
                  <a:pt x="7448108" y="6500148"/>
                </a:lnTo>
                <a:lnTo>
                  <a:pt x="7528683" y="6661314"/>
                </a:lnTo>
                <a:lnTo>
                  <a:pt x="7448108" y="6822481"/>
                </a:lnTo>
                <a:lnTo>
                  <a:pt x="7235369" y="6822481"/>
                </a:lnTo>
                <a:lnTo>
                  <a:pt x="7154786" y="6661314"/>
                </a:lnTo>
                <a:close/>
                <a:moveTo>
                  <a:pt x="6597971" y="6500148"/>
                </a:moveTo>
                <a:lnTo>
                  <a:pt x="6810711" y="6500148"/>
                </a:lnTo>
                <a:lnTo>
                  <a:pt x="6891295" y="6661314"/>
                </a:lnTo>
                <a:lnTo>
                  <a:pt x="6810711" y="6822481"/>
                </a:lnTo>
                <a:lnTo>
                  <a:pt x="6597971" y="6822481"/>
                </a:lnTo>
                <a:lnTo>
                  <a:pt x="6517388" y="6661314"/>
                </a:lnTo>
                <a:close/>
                <a:moveTo>
                  <a:pt x="5960577" y="6500148"/>
                </a:moveTo>
                <a:lnTo>
                  <a:pt x="6173315" y="6500148"/>
                </a:lnTo>
                <a:lnTo>
                  <a:pt x="6253898" y="6661314"/>
                </a:lnTo>
                <a:lnTo>
                  <a:pt x="6173315" y="6822481"/>
                </a:lnTo>
                <a:lnTo>
                  <a:pt x="5960577" y="6822481"/>
                </a:lnTo>
                <a:lnTo>
                  <a:pt x="5879994" y="6661314"/>
                </a:lnTo>
                <a:close/>
                <a:moveTo>
                  <a:pt x="5323183" y="6500148"/>
                </a:moveTo>
                <a:lnTo>
                  <a:pt x="5535921" y="6500148"/>
                </a:lnTo>
                <a:lnTo>
                  <a:pt x="5616504" y="6661314"/>
                </a:lnTo>
                <a:lnTo>
                  <a:pt x="5535921" y="6822481"/>
                </a:lnTo>
                <a:lnTo>
                  <a:pt x="5323183" y="6822481"/>
                </a:lnTo>
                <a:lnTo>
                  <a:pt x="5242599" y="6661314"/>
                </a:lnTo>
                <a:close/>
                <a:moveTo>
                  <a:pt x="4688778" y="6500148"/>
                </a:moveTo>
                <a:lnTo>
                  <a:pt x="4901516" y="6500148"/>
                </a:lnTo>
                <a:lnTo>
                  <a:pt x="4982100" y="6661314"/>
                </a:lnTo>
                <a:lnTo>
                  <a:pt x="4901516" y="6822481"/>
                </a:lnTo>
                <a:lnTo>
                  <a:pt x="4688778" y="6822481"/>
                </a:lnTo>
                <a:lnTo>
                  <a:pt x="4608195" y="6661314"/>
                </a:lnTo>
                <a:close/>
                <a:moveTo>
                  <a:pt x="4051383" y="6500148"/>
                </a:moveTo>
                <a:lnTo>
                  <a:pt x="4264121" y="6500148"/>
                </a:lnTo>
                <a:lnTo>
                  <a:pt x="4344704" y="6661314"/>
                </a:lnTo>
                <a:lnTo>
                  <a:pt x="4264121" y="6822481"/>
                </a:lnTo>
                <a:lnTo>
                  <a:pt x="4051383" y="6822481"/>
                </a:lnTo>
                <a:lnTo>
                  <a:pt x="3970800" y="6661314"/>
                </a:lnTo>
                <a:close/>
                <a:moveTo>
                  <a:pt x="3413988" y="6500148"/>
                </a:moveTo>
                <a:lnTo>
                  <a:pt x="3626726" y="6500148"/>
                </a:lnTo>
                <a:lnTo>
                  <a:pt x="3707310" y="6661314"/>
                </a:lnTo>
                <a:lnTo>
                  <a:pt x="3626726" y="6822481"/>
                </a:lnTo>
                <a:lnTo>
                  <a:pt x="3413988" y="6822481"/>
                </a:lnTo>
                <a:lnTo>
                  <a:pt x="3333405" y="6661314"/>
                </a:lnTo>
                <a:close/>
                <a:moveTo>
                  <a:pt x="2776592" y="6500148"/>
                </a:moveTo>
                <a:lnTo>
                  <a:pt x="2989331" y="6500148"/>
                </a:lnTo>
                <a:lnTo>
                  <a:pt x="3069914" y="6661314"/>
                </a:lnTo>
                <a:lnTo>
                  <a:pt x="2989331" y="6822481"/>
                </a:lnTo>
                <a:lnTo>
                  <a:pt x="2776592" y="6822481"/>
                </a:lnTo>
                <a:lnTo>
                  <a:pt x="2696009" y="6661314"/>
                </a:lnTo>
                <a:close/>
                <a:moveTo>
                  <a:pt x="2139205" y="6500148"/>
                </a:moveTo>
                <a:lnTo>
                  <a:pt x="2351943" y="6500148"/>
                </a:lnTo>
                <a:lnTo>
                  <a:pt x="2432520" y="6661314"/>
                </a:lnTo>
                <a:lnTo>
                  <a:pt x="2351943" y="6822481"/>
                </a:lnTo>
                <a:lnTo>
                  <a:pt x="2139205" y="6822481"/>
                </a:lnTo>
                <a:lnTo>
                  <a:pt x="2058622" y="6661314"/>
                </a:lnTo>
                <a:close/>
                <a:moveTo>
                  <a:pt x="1501807" y="6500148"/>
                </a:moveTo>
                <a:lnTo>
                  <a:pt x="1714547" y="6500148"/>
                </a:lnTo>
                <a:lnTo>
                  <a:pt x="1795130" y="6661314"/>
                </a:lnTo>
                <a:lnTo>
                  <a:pt x="1714547" y="6822481"/>
                </a:lnTo>
                <a:lnTo>
                  <a:pt x="1501807" y="6822481"/>
                </a:lnTo>
                <a:lnTo>
                  <a:pt x="1421224" y="6661314"/>
                </a:lnTo>
                <a:close/>
                <a:moveTo>
                  <a:pt x="864413" y="6500148"/>
                </a:moveTo>
                <a:lnTo>
                  <a:pt x="1077151" y="6500148"/>
                </a:lnTo>
                <a:lnTo>
                  <a:pt x="1157734" y="6661314"/>
                </a:lnTo>
                <a:lnTo>
                  <a:pt x="1077151" y="6822481"/>
                </a:lnTo>
                <a:lnTo>
                  <a:pt x="864413" y="6822481"/>
                </a:lnTo>
                <a:lnTo>
                  <a:pt x="783830" y="6661314"/>
                </a:lnTo>
                <a:close/>
                <a:moveTo>
                  <a:pt x="227018" y="6500148"/>
                </a:moveTo>
                <a:lnTo>
                  <a:pt x="439757" y="6500148"/>
                </a:lnTo>
                <a:lnTo>
                  <a:pt x="520340" y="6661314"/>
                </a:lnTo>
                <a:lnTo>
                  <a:pt x="439757" y="6822481"/>
                </a:lnTo>
                <a:lnTo>
                  <a:pt x="227018" y="6822481"/>
                </a:lnTo>
                <a:lnTo>
                  <a:pt x="146435" y="6661314"/>
                </a:lnTo>
                <a:close/>
                <a:moveTo>
                  <a:pt x="9466245" y="6325366"/>
                </a:moveTo>
                <a:lnTo>
                  <a:pt x="9678983" y="6325366"/>
                </a:lnTo>
                <a:lnTo>
                  <a:pt x="9759566" y="6486532"/>
                </a:lnTo>
                <a:lnTo>
                  <a:pt x="9678983" y="6647698"/>
                </a:lnTo>
                <a:lnTo>
                  <a:pt x="9466245" y="6647698"/>
                </a:lnTo>
                <a:lnTo>
                  <a:pt x="9385661" y="6486532"/>
                </a:lnTo>
                <a:close/>
                <a:moveTo>
                  <a:pt x="8828849" y="6325366"/>
                </a:moveTo>
                <a:lnTo>
                  <a:pt x="9041588" y="6325366"/>
                </a:lnTo>
                <a:lnTo>
                  <a:pt x="9122170" y="6486532"/>
                </a:lnTo>
                <a:lnTo>
                  <a:pt x="9041588" y="6647698"/>
                </a:lnTo>
                <a:lnTo>
                  <a:pt x="8828849" y="6647698"/>
                </a:lnTo>
                <a:lnTo>
                  <a:pt x="8748266" y="6486532"/>
                </a:lnTo>
                <a:close/>
                <a:moveTo>
                  <a:pt x="8191454" y="6325366"/>
                </a:moveTo>
                <a:lnTo>
                  <a:pt x="8404192" y="6325366"/>
                </a:lnTo>
                <a:lnTo>
                  <a:pt x="8484776" y="6486532"/>
                </a:lnTo>
                <a:lnTo>
                  <a:pt x="8404192" y="6647698"/>
                </a:lnTo>
                <a:lnTo>
                  <a:pt x="8191454" y="6647698"/>
                </a:lnTo>
                <a:lnTo>
                  <a:pt x="8110871" y="6486532"/>
                </a:lnTo>
                <a:close/>
                <a:moveTo>
                  <a:pt x="7554059" y="6325366"/>
                </a:moveTo>
                <a:lnTo>
                  <a:pt x="7766798" y="6325366"/>
                </a:lnTo>
                <a:lnTo>
                  <a:pt x="7847381" y="6486532"/>
                </a:lnTo>
                <a:lnTo>
                  <a:pt x="7766798" y="6647698"/>
                </a:lnTo>
                <a:lnTo>
                  <a:pt x="7554059" y="6647698"/>
                </a:lnTo>
                <a:lnTo>
                  <a:pt x="7473479" y="6486532"/>
                </a:lnTo>
                <a:close/>
                <a:moveTo>
                  <a:pt x="6916671" y="6325366"/>
                </a:moveTo>
                <a:lnTo>
                  <a:pt x="7129411" y="6325366"/>
                </a:lnTo>
                <a:lnTo>
                  <a:pt x="7209994" y="6486532"/>
                </a:lnTo>
                <a:lnTo>
                  <a:pt x="7129411" y="6647698"/>
                </a:lnTo>
                <a:lnTo>
                  <a:pt x="6916671" y="6647698"/>
                </a:lnTo>
                <a:lnTo>
                  <a:pt x="6836087" y="6486532"/>
                </a:lnTo>
                <a:close/>
                <a:moveTo>
                  <a:pt x="6279274" y="6325366"/>
                </a:moveTo>
                <a:lnTo>
                  <a:pt x="6492013" y="6325366"/>
                </a:lnTo>
                <a:lnTo>
                  <a:pt x="6572596" y="6486532"/>
                </a:lnTo>
                <a:lnTo>
                  <a:pt x="6492013" y="6647698"/>
                </a:lnTo>
                <a:lnTo>
                  <a:pt x="6279274" y="6647698"/>
                </a:lnTo>
                <a:lnTo>
                  <a:pt x="6198691" y="6486532"/>
                </a:lnTo>
                <a:close/>
                <a:moveTo>
                  <a:pt x="5641880" y="6325366"/>
                </a:moveTo>
                <a:lnTo>
                  <a:pt x="5854619" y="6325366"/>
                </a:lnTo>
                <a:lnTo>
                  <a:pt x="5935201" y="6486532"/>
                </a:lnTo>
                <a:lnTo>
                  <a:pt x="5854619" y="6647698"/>
                </a:lnTo>
                <a:lnTo>
                  <a:pt x="5641880" y="6647698"/>
                </a:lnTo>
                <a:lnTo>
                  <a:pt x="5561297" y="6486532"/>
                </a:lnTo>
                <a:close/>
                <a:moveTo>
                  <a:pt x="5004485" y="6325366"/>
                </a:moveTo>
                <a:lnTo>
                  <a:pt x="5217224" y="6325366"/>
                </a:lnTo>
                <a:lnTo>
                  <a:pt x="5297808" y="6486532"/>
                </a:lnTo>
                <a:lnTo>
                  <a:pt x="5217224" y="6647698"/>
                </a:lnTo>
                <a:lnTo>
                  <a:pt x="5004485" y="6647698"/>
                </a:lnTo>
                <a:lnTo>
                  <a:pt x="4923903" y="6486532"/>
                </a:lnTo>
                <a:close/>
                <a:moveTo>
                  <a:pt x="4370080" y="6325366"/>
                </a:moveTo>
                <a:lnTo>
                  <a:pt x="4582819" y="6325366"/>
                </a:lnTo>
                <a:lnTo>
                  <a:pt x="4663402" y="6486532"/>
                </a:lnTo>
                <a:lnTo>
                  <a:pt x="4582819" y="6647698"/>
                </a:lnTo>
                <a:lnTo>
                  <a:pt x="4370080" y="6647698"/>
                </a:lnTo>
                <a:lnTo>
                  <a:pt x="4289497" y="6486532"/>
                </a:lnTo>
                <a:close/>
                <a:moveTo>
                  <a:pt x="3732685" y="6325366"/>
                </a:moveTo>
                <a:lnTo>
                  <a:pt x="3945424" y="6325366"/>
                </a:lnTo>
                <a:lnTo>
                  <a:pt x="4026007" y="6486532"/>
                </a:lnTo>
                <a:lnTo>
                  <a:pt x="3945424" y="6647698"/>
                </a:lnTo>
                <a:lnTo>
                  <a:pt x="3732685" y="6647698"/>
                </a:lnTo>
                <a:lnTo>
                  <a:pt x="3652102" y="6486532"/>
                </a:lnTo>
                <a:close/>
                <a:moveTo>
                  <a:pt x="3095290" y="6325366"/>
                </a:moveTo>
                <a:lnTo>
                  <a:pt x="3308029" y="6325366"/>
                </a:lnTo>
                <a:lnTo>
                  <a:pt x="3388612" y="6486532"/>
                </a:lnTo>
                <a:lnTo>
                  <a:pt x="3308029" y="6647698"/>
                </a:lnTo>
                <a:lnTo>
                  <a:pt x="3095290" y="6647698"/>
                </a:lnTo>
                <a:lnTo>
                  <a:pt x="3014707" y="6486532"/>
                </a:lnTo>
                <a:close/>
                <a:moveTo>
                  <a:pt x="2457895" y="6325366"/>
                </a:moveTo>
                <a:lnTo>
                  <a:pt x="2670634" y="6325366"/>
                </a:lnTo>
                <a:lnTo>
                  <a:pt x="2751217" y="6486532"/>
                </a:lnTo>
                <a:lnTo>
                  <a:pt x="2670634" y="6647698"/>
                </a:lnTo>
                <a:lnTo>
                  <a:pt x="2457895" y="6647698"/>
                </a:lnTo>
                <a:lnTo>
                  <a:pt x="2377315" y="6486532"/>
                </a:lnTo>
                <a:close/>
                <a:moveTo>
                  <a:pt x="1820507" y="6325366"/>
                </a:moveTo>
                <a:lnTo>
                  <a:pt x="2033247" y="6325366"/>
                </a:lnTo>
                <a:lnTo>
                  <a:pt x="2113831" y="6486532"/>
                </a:lnTo>
                <a:lnTo>
                  <a:pt x="2033247" y="6647698"/>
                </a:lnTo>
                <a:lnTo>
                  <a:pt x="1820507" y="6647698"/>
                </a:lnTo>
                <a:lnTo>
                  <a:pt x="1739923" y="6486532"/>
                </a:lnTo>
                <a:close/>
                <a:moveTo>
                  <a:pt x="1183110" y="6325366"/>
                </a:moveTo>
                <a:lnTo>
                  <a:pt x="1395848" y="6325366"/>
                </a:lnTo>
                <a:lnTo>
                  <a:pt x="1476432" y="6486532"/>
                </a:lnTo>
                <a:lnTo>
                  <a:pt x="1395848" y="6647698"/>
                </a:lnTo>
                <a:lnTo>
                  <a:pt x="1183110" y="6647698"/>
                </a:lnTo>
                <a:lnTo>
                  <a:pt x="1102527" y="6486532"/>
                </a:lnTo>
                <a:close/>
                <a:moveTo>
                  <a:pt x="545716" y="6325366"/>
                </a:moveTo>
                <a:lnTo>
                  <a:pt x="758454" y="6325366"/>
                </a:lnTo>
                <a:lnTo>
                  <a:pt x="839037" y="6486532"/>
                </a:lnTo>
                <a:lnTo>
                  <a:pt x="758454" y="6647698"/>
                </a:lnTo>
                <a:lnTo>
                  <a:pt x="545716" y="6647698"/>
                </a:lnTo>
                <a:lnTo>
                  <a:pt x="465133" y="6486532"/>
                </a:lnTo>
                <a:close/>
                <a:moveTo>
                  <a:pt x="0" y="6325366"/>
                </a:moveTo>
                <a:lnTo>
                  <a:pt x="121060" y="6325366"/>
                </a:lnTo>
                <a:lnTo>
                  <a:pt x="201643" y="6486532"/>
                </a:lnTo>
                <a:lnTo>
                  <a:pt x="121060" y="6647698"/>
                </a:lnTo>
                <a:lnTo>
                  <a:pt x="0" y="6647698"/>
                </a:lnTo>
                <a:close/>
                <a:moveTo>
                  <a:pt x="9784942" y="6150583"/>
                </a:moveTo>
                <a:lnTo>
                  <a:pt x="9906000" y="6150583"/>
                </a:lnTo>
                <a:lnTo>
                  <a:pt x="9906000" y="6472915"/>
                </a:lnTo>
                <a:lnTo>
                  <a:pt x="9784942" y="6472915"/>
                </a:lnTo>
                <a:lnTo>
                  <a:pt x="9704359" y="6311749"/>
                </a:lnTo>
                <a:close/>
                <a:moveTo>
                  <a:pt x="9147546" y="6150583"/>
                </a:moveTo>
                <a:lnTo>
                  <a:pt x="9360285" y="6150583"/>
                </a:lnTo>
                <a:lnTo>
                  <a:pt x="9440869" y="6311749"/>
                </a:lnTo>
                <a:lnTo>
                  <a:pt x="9360285" y="6472915"/>
                </a:lnTo>
                <a:lnTo>
                  <a:pt x="9147546" y="6472915"/>
                </a:lnTo>
                <a:lnTo>
                  <a:pt x="9066964" y="6311749"/>
                </a:lnTo>
                <a:close/>
                <a:moveTo>
                  <a:pt x="8510152" y="6150583"/>
                </a:moveTo>
                <a:lnTo>
                  <a:pt x="8722891" y="6150583"/>
                </a:lnTo>
                <a:lnTo>
                  <a:pt x="8803473" y="6311749"/>
                </a:lnTo>
                <a:lnTo>
                  <a:pt x="8722891" y="6472915"/>
                </a:lnTo>
                <a:lnTo>
                  <a:pt x="8510152" y="6472915"/>
                </a:lnTo>
                <a:lnTo>
                  <a:pt x="8429568" y="6311749"/>
                </a:lnTo>
                <a:close/>
                <a:moveTo>
                  <a:pt x="7872757" y="6150583"/>
                </a:moveTo>
                <a:lnTo>
                  <a:pt x="8085495" y="6150583"/>
                </a:lnTo>
                <a:lnTo>
                  <a:pt x="8166079" y="6311749"/>
                </a:lnTo>
                <a:lnTo>
                  <a:pt x="8085495" y="6472915"/>
                </a:lnTo>
                <a:lnTo>
                  <a:pt x="7872757" y="6472915"/>
                </a:lnTo>
                <a:lnTo>
                  <a:pt x="7792174" y="6311749"/>
                </a:lnTo>
                <a:close/>
                <a:moveTo>
                  <a:pt x="7235370" y="6150583"/>
                </a:moveTo>
                <a:lnTo>
                  <a:pt x="7448108" y="6150583"/>
                </a:lnTo>
                <a:lnTo>
                  <a:pt x="7528683" y="6311749"/>
                </a:lnTo>
                <a:lnTo>
                  <a:pt x="7448108" y="6472915"/>
                </a:lnTo>
                <a:lnTo>
                  <a:pt x="7235370" y="6472915"/>
                </a:lnTo>
                <a:lnTo>
                  <a:pt x="7154787" y="6311749"/>
                </a:lnTo>
                <a:close/>
                <a:moveTo>
                  <a:pt x="6597972" y="6150583"/>
                </a:moveTo>
                <a:lnTo>
                  <a:pt x="6810711" y="6150583"/>
                </a:lnTo>
                <a:lnTo>
                  <a:pt x="6891295" y="6311749"/>
                </a:lnTo>
                <a:lnTo>
                  <a:pt x="6810711" y="6472915"/>
                </a:lnTo>
                <a:lnTo>
                  <a:pt x="6597972" y="6472915"/>
                </a:lnTo>
                <a:lnTo>
                  <a:pt x="6517388" y="6311749"/>
                </a:lnTo>
                <a:close/>
                <a:moveTo>
                  <a:pt x="5960577" y="6150583"/>
                </a:moveTo>
                <a:lnTo>
                  <a:pt x="6173316" y="6150583"/>
                </a:lnTo>
                <a:lnTo>
                  <a:pt x="6253898" y="6311749"/>
                </a:lnTo>
                <a:lnTo>
                  <a:pt x="6173316" y="6472915"/>
                </a:lnTo>
                <a:lnTo>
                  <a:pt x="5960577" y="6472915"/>
                </a:lnTo>
                <a:lnTo>
                  <a:pt x="5879995" y="6311749"/>
                </a:lnTo>
                <a:close/>
                <a:moveTo>
                  <a:pt x="5323183" y="6150583"/>
                </a:moveTo>
                <a:lnTo>
                  <a:pt x="5535921" y="6150583"/>
                </a:lnTo>
                <a:lnTo>
                  <a:pt x="5616504" y="6311749"/>
                </a:lnTo>
                <a:lnTo>
                  <a:pt x="5535921" y="6472915"/>
                </a:lnTo>
                <a:lnTo>
                  <a:pt x="5323183" y="6472915"/>
                </a:lnTo>
                <a:lnTo>
                  <a:pt x="5242600" y="6311749"/>
                </a:lnTo>
                <a:close/>
                <a:moveTo>
                  <a:pt x="4688778" y="6150583"/>
                </a:moveTo>
                <a:lnTo>
                  <a:pt x="4901516" y="6150583"/>
                </a:lnTo>
                <a:lnTo>
                  <a:pt x="4982100" y="6311749"/>
                </a:lnTo>
                <a:lnTo>
                  <a:pt x="4901516" y="6472915"/>
                </a:lnTo>
                <a:lnTo>
                  <a:pt x="4688778" y="6472915"/>
                </a:lnTo>
                <a:lnTo>
                  <a:pt x="4608195" y="6311749"/>
                </a:lnTo>
                <a:close/>
                <a:moveTo>
                  <a:pt x="4051383" y="6150583"/>
                </a:moveTo>
                <a:lnTo>
                  <a:pt x="4264121" y="6150583"/>
                </a:lnTo>
                <a:lnTo>
                  <a:pt x="4344704" y="6311749"/>
                </a:lnTo>
                <a:lnTo>
                  <a:pt x="4264121" y="6472915"/>
                </a:lnTo>
                <a:lnTo>
                  <a:pt x="4051383" y="6472915"/>
                </a:lnTo>
                <a:lnTo>
                  <a:pt x="3970800" y="6311749"/>
                </a:lnTo>
                <a:close/>
                <a:moveTo>
                  <a:pt x="3413988" y="6150583"/>
                </a:moveTo>
                <a:lnTo>
                  <a:pt x="3626726" y="6150583"/>
                </a:lnTo>
                <a:lnTo>
                  <a:pt x="3707310" y="6311749"/>
                </a:lnTo>
                <a:lnTo>
                  <a:pt x="3626726" y="6472915"/>
                </a:lnTo>
                <a:lnTo>
                  <a:pt x="3413988" y="6472915"/>
                </a:lnTo>
                <a:lnTo>
                  <a:pt x="3333405" y="6311749"/>
                </a:lnTo>
                <a:close/>
                <a:moveTo>
                  <a:pt x="2776592" y="6150583"/>
                </a:moveTo>
                <a:lnTo>
                  <a:pt x="2989331" y="6150583"/>
                </a:lnTo>
                <a:lnTo>
                  <a:pt x="3069914" y="6311749"/>
                </a:lnTo>
                <a:lnTo>
                  <a:pt x="2989331" y="6472915"/>
                </a:lnTo>
                <a:lnTo>
                  <a:pt x="2776592" y="6472915"/>
                </a:lnTo>
                <a:lnTo>
                  <a:pt x="2696009" y="6311749"/>
                </a:lnTo>
                <a:close/>
                <a:moveTo>
                  <a:pt x="2139206" y="6150583"/>
                </a:moveTo>
                <a:lnTo>
                  <a:pt x="2351944" y="6150583"/>
                </a:lnTo>
                <a:lnTo>
                  <a:pt x="2432520" y="6311749"/>
                </a:lnTo>
                <a:lnTo>
                  <a:pt x="2351944" y="6472915"/>
                </a:lnTo>
                <a:lnTo>
                  <a:pt x="2139206" y="6472915"/>
                </a:lnTo>
                <a:lnTo>
                  <a:pt x="2058623" y="6311749"/>
                </a:lnTo>
                <a:close/>
                <a:moveTo>
                  <a:pt x="1501807" y="6150583"/>
                </a:moveTo>
                <a:lnTo>
                  <a:pt x="1714547" y="6150583"/>
                </a:lnTo>
                <a:lnTo>
                  <a:pt x="1795131" y="6311749"/>
                </a:lnTo>
                <a:lnTo>
                  <a:pt x="1714547" y="6472915"/>
                </a:lnTo>
                <a:lnTo>
                  <a:pt x="1501807" y="6472915"/>
                </a:lnTo>
                <a:lnTo>
                  <a:pt x="1421224" y="6311749"/>
                </a:lnTo>
                <a:close/>
                <a:moveTo>
                  <a:pt x="864413" y="6150583"/>
                </a:moveTo>
                <a:lnTo>
                  <a:pt x="1077152" y="6150583"/>
                </a:lnTo>
                <a:lnTo>
                  <a:pt x="1157734" y="6311749"/>
                </a:lnTo>
                <a:lnTo>
                  <a:pt x="1077152" y="6472915"/>
                </a:lnTo>
                <a:lnTo>
                  <a:pt x="864413" y="6472915"/>
                </a:lnTo>
                <a:lnTo>
                  <a:pt x="783830" y="6311749"/>
                </a:lnTo>
                <a:close/>
                <a:moveTo>
                  <a:pt x="227019" y="6150583"/>
                </a:moveTo>
                <a:lnTo>
                  <a:pt x="439757" y="6150583"/>
                </a:lnTo>
                <a:lnTo>
                  <a:pt x="520340" y="6311749"/>
                </a:lnTo>
                <a:lnTo>
                  <a:pt x="439757" y="6472915"/>
                </a:lnTo>
                <a:lnTo>
                  <a:pt x="227019" y="6472915"/>
                </a:lnTo>
                <a:lnTo>
                  <a:pt x="146436" y="6311749"/>
                </a:lnTo>
                <a:close/>
                <a:moveTo>
                  <a:pt x="9466245" y="5975995"/>
                </a:moveTo>
                <a:lnTo>
                  <a:pt x="9678983" y="5975995"/>
                </a:lnTo>
                <a:lnTo>
                  <a:pt x="9759566" y="6137161"/>
                </a:lnTo>
                <a:lnTo>
                  <a:pt x="9678983" y="6298327"/>
                </a:lnTo>
                <a:lnTo>
                  <a:pt x="9466245" y="6298327"/>
                </a:lnTo>
                <a:lnTo>
                  <a:pt x="9385661" y="6137161"/>
                </a:lnTo>
                <a:close/>
                <a:moveTo>
                  <a:pt x="8828849" y="5975995"/>
                </a:moveTo>
                <a:lnTo>
                  <a:pt x="9041588" y="5975995"/>
                </a:lnTo>
                <a:lnTo>
                  <a:pt x="9122170" y="6137161"/>
                </a:lnTo>
                <a:lnTo>
                  <a:pt x="9041588" y="6298327"/>
                </a:lnTo>
                <a:lnTo>
                  <a:pt x="8828849" y="6298327"/>
                </a:lnTo>
                <a:lnTo>
                  <a:pt x="8748266" y="6137161"/>
                </a:lnTo>
                <a:close/>
                <a:moveTo>
                  <a:pt x="8191454" y="5975995"/>
                </a:moveTo>
                <a:lnTo>
                  <a:pt x="8404192" y="5975995"/>
                </a:lnTo>
                <a:lnTo>
                  <a:pt x="8484776" y="6137161"/>
                </a:lnTo>
                <a:lnTo>
                  <a:pt x="8404192" y="6298327"/>
                </a:lnTo>
                <a:lnTo>
                  <a:pt x="8191454" y="6298327"/>
                </a:lnTo>
                <a:lnTo>
                  <a:pt x="8110871" y="6137161"/>
                </a:lnTo>
                <a:close/>
                <a:moveTo>
                  <a:pt x="7554059" y="5975995"/>
                </a:moveTo>
                <a:lnTo>
                  <a:pt x="7766798" y="5975995"/>
                </a:lnTo>
                <a:lnTo>
                  <a:pt x="7847381" y="6137161"/>
                </a:lnTo>
                <a:lnTo>
                  <a:pt x="7766798" y="6298327"/>
                </a:lnTo>
                <a:lnTo>
                  <a:pt x="7554059" y="6298327"/>
                </a:lnTo>
                <a:lnTo>
                  <a:pt x="7473480" y="6137161"/>
                </a:lnTo>
                <a:close/>
                <a:moveTo>
                  <a:pt x="6916672" y="5975995"/>
                </a:moveTo>
                <a:lnTo>
                  <a:pt x="7129412" y="5975995"/>
                </a:lnTo>
                <a:lnTo>
                  <a:pt x="7209995" y="6137161"/>
                </a:lnTo>
                <a:lnTo>
                  <a:pt x="7129412" y="6298327"/>
                </a:lnTo>
                <a:lnTo>
                  <a:pt x="6916672" y="6298327"/>
                </a:lnTo>
                <a:lnTo>
                  <a:pt x="6836088" y="6137161"/>
                </a:lnTo>
                <a:close/>
                <a:moveTo>
                  <a:pt x="6279274" y="5975995"/>
                </a:moveTo>
                <a:lnTo>
                  <a:pt x="6492013" y="5975995"/>
                </a:lnTo>
                <a:lnTo>
                  <a:pt x="6572596" y="6137161"/>
                </a:lnTo>
                <a:lnTo>
                  <a:pt x="6492013" y="6298327"/>
                </a:lnTo>
                <a:lnTo>
                  <a:pt x="6279274" y="6298327"/>
                </a:lnTo>
                <a:lnTo>
                  <a:pt x="6198692" y="6137161"/>
                </a:lnTo>
                <a:close/>
                <a:moveTo>
                  <a:pt x="5641881" y="5975995"/>
                </a:moveTo>
                <a:lnTo>
                  <a:pt x="5854619" y="5975995"/>
                </a:lnTo>
                <a:lnTo>
                  <a:pt x="5935202" y="6137161"/>
                </a:lnTo>
                <a:lnTo>
                  <a:pt x="5854619" y="6298327"/>
                </a:lnTo>
                <a:lnTo>
                  <a:pt x="5641881" y="6298327"/>
                </a:lnTo>
                <a:lnTo>
                  <a:pt x="5561297" y="6137161"/>
                </a:lnTo>
                <a:close/>
                <a:moveTo>
                  <a:pt x="5004486" y="5975995"/>
                </a:moveTo>
                <a:lnTo>
                  <a:pt x="5217225" y="5975995"/>
                </a:lnTo>
                <a:lnTo>
                  <a:pt x="5297808" y="6137161"/>
                </a:lnTo>
                <a:lnTo>
                  <a:pt x="5217225" y="6298327"/>
                </a:lnTo>
                <a:lnTo>
                  <a:pt x="5004486" y="6298327"/>
                </a:lnTo>
                <a:lnTo>
                  <a:pt x="4923904" y="6137161"/>
                </a:lnTo>
                <a:close/>
                <a:moveTo>
                  <a:pt x="4370080" y="5975995"/>
                </a:moveTo>
                <a:lnTo>
                  <a:pt x="4582819" y="5975995"/>
                </a:lnTo>
                <a:lnTo>
                  <a:pt x="4663402" y="6137161"/>
                </a:lnTo>
                <a:lnTo>
                  <a:pt x="4582819" y="6298327"/>
                </a:lnTo>
                <a:lnTo>
                  <a:pt x="4370080" y="6298327"/>
                </a:lnTo>
                <a:lnTo>
                  <a:pt x="4289497" y="6137161"/>
                </a:lnTo>
                <a:close/>
                <a:moveTo>
                  <a:pt x="3732685" y="5975995"/>
                </a:moveTo>
                <a:lnTo>
                  <a:pt x="3945424" y="5975995"/>
                </a:lnTo>
                <a:lnTo>
                  <a:pt x="4026007" y="6137161"/>
                </a:lnTo>
                <a:lnTo>
                  <a:pt x="3945424" y="6298327"/>
                </a:lnTo>
                <a:lnTo>
                  <a:pt x="3732685" y="6298327"/>
                </a:lnTo>
                <a:lnTo>
                  <a:pt x="3652102" y="6137161"/>
                </a:lnTo>
                <a:close/>
                <a:moveTo>
                  <a:pt x="3095290" y="5975995"/>
                </a:moveTo>
                <a:lnTo>
                  <a:pt x="3308029" y="5975995"/>
                </a:lnTo>
                <a:lnTo>
                  <a:pt x="3388612" y="6137161"/>
                </a:lnTo>
                <a:lnTo>
                  <a:pt x="3308029" y="6298327"/>
                </a:lnTo>
                <a:lnTo>
                  <a:pt x="3095290" y="6298327"/>
                </a:lnTo>
                <a:lnTo>
                  <a:pt x="3014707" y="6137161"/>
                </a:lnTo>
                <a:close/>
                <a:moveTo>
                  <a:pt x="2457895" y="5975995"/>
                </a:moveTo>
                <a:lnTo>
                  <a:pt x="2670634" y="5975995"/>
                </a:lnTo>
                <a:lnTo>
                  <a:pt x="2751217" y="6137161"/>
                </a:lnTo>
                <a:lnTo>
                  <a:pt x="2670634" y="6298327"/>
                </a:lnTo>
                <a:lnTo>
                  <a:pt x="2457895" y="6298327"/>
                </a:lnTo>
                <a:lnTo>
                  <a:pt x="2377316" y="6137161"/>
                </a:lnTo>
                <a:close/>
                <a:moveTo>
                  <a:pt x="1820508" y="5975995"/>
                </a:moveTo>
                <a:lnTo>
                  <a:pt x="2033247" y="5975995"/>
                </a:lnTo>
                <a:lnTo>
                  <a:pt x="2113831" y="6137161"/>
                </a:lnTo>
                <a:lnTo>
                  <a:pt x="2033247" y="6298327"/>
                </a:lnTo>
                <a:lnTo>
                  <a:pt x="1820508" y="6298327"/>
                </a:lnTo>
                <a:lnTo>
                  <a:pt x="1739924" y="6137161"/>
                </a:lnTo>
                <a:close/>
                <a:moveTo>
                  <a:pt x="1183110" y="5975995"/>
                </a:moveTo>
                <a:lnTo>
                  <a:pt x="1395849" y="5975995"/>
                </a:lnTo>
                <a:lnTo>
                  <a:pt x="1476432" y="6137161"/>
                </a:lnTo>
                <a:lnTo>
                  <a:pt x="1395849" y="6298327"/>
                </a:lnTo>
                <a:lnTo>
                  <a:pt x="1183110" y="6298327"/>
                </a:lnTo>
                <a:lnTo>
                  <a:pt x="1102528" y="6137161"/>
                </a:lnTo>
                <a:close/>
                <a:moveTo>
                  <a:pt x="545716" y="5975995"/>
                </a:moveTo>
                <a:lnTo>
                  <a:pt x="758455" y="5975995"/>
                </a:lnTo>
                <a:lnTo>
                  <a:pt x="839038" y="6137161"/>
                </a:lnTo>
                <a:lnTo>
                  <a:pt x="758455" y="6298327"/>
                </a:lnTo>
                <a:lnTo>
                  <a:pt x="545716" y="6298327"/>
                </a:lnTo>
                <a:lnTo>
                  <a:pt x="465134" y="6137161"/>
                </a:lnTo>
                <a:close/>
                <a:moveTo>
                  <a:pt x="0" y="5975995"/>
                </a:moveTo>
                <a:lnTo>
                  <a:pt x="121060" y="5975995"/>
                </a:lnTo>
                <a:lnTo>
                  <a:pt x="201644" y="6137161"/>
                </a:lnTo>
                <a:lnTo>
                  <a:pt x="121060" y="6298327"/>
                </a:lnTo>
                <a:lnTo>
                  <a:pt x="0" y="6298327"/>
                </a:lnTo>
                <a:close/>
                <a:moveTo>
                  <a:pt x="9784942" y="5801212"/>
                </a:moveTo>
                <a:lnTo>
                  <a:pt x="9906000" y="5801212"/>
                </a:lnTo>
                <a:lnTo>
                  <a:pt x="9906000" y="6123544"/>
                </a:lnTo>
                <a:lnTo>
                  <a:pt x="9784942" y="6123544"/>
                </a:lnTo>
                <a:lnTo>
                  <a:pt x="9704359" y="5962378"/>
                </a:lnTo>
                <a:close/>
                <a:moveTo>
                  <a:pt x="9147546" y="5801212"/>
                </a:moveTo>
                <a:lnTo>
                  <a:pt x="9360285" y="5801212"/>
                </a:lnTo>
                <a:lnTo>
                  <a:pt x="9440869" y="5962378"/>
                </a:lnTo>
                <a:lnTo>
                  <a:pt x="9360285" y="6123544"/>
                </a:lnTo>
                <a:lnTo>
                  <a:pt x="9147546" y="6123544"/>
                </a:lnTo>
                <a:lnTo>
                  <a:pt x="9066964" y="5962378"/>
                </a:lnTo>
                <a:close/>
                <a:moveTo>
                  <a:pt x="8510152" y="5801212"/>
                </a:moveTo>
                <a:lnTo>
                  <a:pt x="8722891" y="5801212"/>
                </a:lnTo>
                <a:lnTo>
                  <a:pt x="8803473" y="5962378"/>
                </a:lnTo>
                <a:lnTo>
                  <a:pt x="8722891" y="6123544"/>
                </a:lnTo>
                <a:lnTo>
                  <a:pt x="8510152" y="6123544"/>
                </a:lnTo>
                <a:lnTo>
                  <a:pt x="8429568" y="5962378"/>
                </a:lnTo>
                <a:close/>
                <a:moveTo>
                  <a:pt x="7872757" y="5801212"/>
                </a:moveTo>
                <a:lnTo>
                  <a:pt x="8085495" y="5801212"/>
                </a:lnTo>
                <a:lnTo>
                  <a:pt x="8166079" y="5962378"/>
                </a:lnTo>
                <a:lnTo>
                  <a:pt x="8085495" y="6123544"/>
                </a:lnTo>
                <a:lnTo>
                  <a:pt x="7872757" y="6123544"/>
                </a:lnTo>
                <a:lnTo>
                  <a:pt x="7792174" y="5962378"/>
                </a:lnTo>
                <a:close/>
                <a:moveTo>
                  <a:pt x="7235371" y="5801212"/>
                </a:moveTo>
                <a:lnTo>
                  <a:pt x="7448109" y="5801212"/>
                </a:lnTo>
                <a:lnTo>
                  <a:pt x="7528683" y="5962378"/>
                </a:lnTo>
                <a:lnTo>
                  <a:pt x="7448109" y="6123544"/>
                </a:lnTo>
                <a:lnTo>
                  <a:pt x="7235371" y="6123544"/>
                </a:lnTo>
                <a:lnTo>
                  <a:pt x="7154788" y="5962378"/>
                </a:lnTo>
                <a:close/>
                <a:moveTo>
                  <a:pt x="6597972" y="5801212"/>
                </a:moveTo>
                <a:lnTo>
                  <a:pt x="6810713" y="5801212"/>
                </a:lnTo>
                <a:lnTo>
                  <a:pt x="6891296" y="5962378"/>
                </a:lnTo>
                <a:lnTo>
                  <a:pt x="6810713" y="6123544"/>
                </a:lnTo>
                <a:lnTo>
                  <a:pt x="6597972" y="6123544"/>
                </a:lnTo>
                <a:lnTo>
                  <a:pt x="6517389" y="5962378"/>
                </a:lnTo>
                <a:close/>
                <a:moveTo>
                  <a:pt x="5960578" y="5801212"/>
                </a:moveTo>
                <a:lnTo>
                  <a:pt x="6173316" y="5801212"/>
                </a:lnTo>
                <a:lnTo>
                  <a:pt x="6253900" y="5962378"/>
                </a:lnTo>
                <a:lnTo>
                  <a:pt x="6173316" y="6123544"/>
                </a:lnTo>
                <a:lnTo>
                  <a:pt x="5960578" y="6123544"/>
                </a:lnTo>
                <a:lnTo>
                  <a:pt x="5879995" y="5962378"/>
                </a:lnTo>
                <a:close/>
                <a:moveTo>
                  <a:pt x="5323184" y="5801212"/>
                </a:moveTo>
                <a:lnTo>
                  <a:pt x="5535922" y="5801212"/>
                </a:lnTo>
                <a:lnTo>
                  <a:pt x="5616505" y="5962378"/>
                </a:lnTo>
                <a:lnTo>
                  <a:pt x="5535922" y="6123544"/>
                </a:lnTo>
                <a:lnTo>
                  <a:pt x="5323184" y="6123544"/>
                </a:lnTo>
                <a:lnTo>
                  <a:pt x="5242600" y="5962378"/>
                </a:lnTo>
                <a:close/>
                <a:moveTo>
                  <a:pt x="4688778" y="5801212"/>
                </a:moveTo>
                <a:lnTo>
                  <a:pt x="4901516" y="5801212"/>
                </a:lnTo>
                <a:lnTo>
                  <a:pt x="4982100" y="5962378"/>
                </a:lnTo>
                <a:lnTo>
                  <a:pt x="4901516" y="6123544"/>
                </a:lnTo>
                <a:lnTo>
                  <a:pt x="4688778" y="6123544"/>
                </a:lnTo>
                <a:lnTo>
                  <a:pt x="4608195" y="5962378"/>
                </a:lnTo>
                <a:close/>
                <a:moveTo>
                  <a:pt x="4051383" y="5801212"/>
                </a:moveTo>
                <a:lnTo>
                  <a:pt x="4264121" y="5801212"/>
                </a:lnTo>
                <a:lnTo>
                  <a:pt x="4344704" y="5962378"/>
                </a:lnTo>
                <a:lnTo>
                  <a:pt x="4264121" y="6123544"/>
                </a:lnTo>
                <a:lnTo>
                  <a:pt x="4051383" y="6123544"/>
                </a:lnTo>
                <a:lnTo>
                  <a:pt x="3970800" y="5962378"/>
                </a:lnTo>
                <a:close/>
                <a:moveTo>
                  <a:pt x="3413988" y="5801212"/>
                </a:moveTo>
                <a:lnTo>
                  <a:pt x="3626726" y="5801212"/>
                </a:lnTo>
                <a:lnTo>
                  <a:pt x="3707310" y="5962378"/>
                </a:lnTo>
                <a:lnTo>
                  <a:pt x="3626726" y="6123544"/>
                </a:lnTo>
                <a:lnTo>
                  <a:pt x="3413988" y="6123544"/>
                </a:lnTo>
                <a:lnTo>
                  <a:pt x="3333405" y="5962378"/>
                </a:lnTo>
                <a:close/>
                <a:moveTo>
                  <a:pt x="2776592" y="5801212"/>
                </a:moveTo>
                <a:lnTo>
                  <a:pt x="2989331" y="5801212"/>
                </a:lnTo>
                <a:lnTo>
                  <a:pt x="3069914" y="5962378"/>
                </a:lnTo>
                <a:lnTo>
                  <a:pt x="2989331" y="6123544"/>
                </a:lnTo>
                <a:lnTo>
                  <a:pt x="2776592" y="6123544"/>
                </a:lnTo>
                <a:lnTo>
                  <a:pt x="2696009" y="5962378"/>
                </a:lnTo>
                <a:close/>
                <a:moveTo>
                  <a:pt x="2139207" y="5801212"/>
                </a:moveTo>
                <a:lnTo>
                  <a:pt x="2351945" y="5801212"/>
                </a:lnTo>
                <a:lnTo>
                  <a:pt x="2432520" y="5962378"/>
                </a:lnTo>
                <a:lnTo>
                  <a:pt x="2351945" y="6123544"/>
                </a:lnTo>
                <a:lnTo>
                  <a:pt x="2139207" y="6123544"/>
                </a:lnTo>
                <a:lnTo>
                  <a:pt x="2058624" y="5962378"/>
                </a:lnTo>
                <a:close/>
                <a:moveTo>
                  <a:pt x="1501808" y="5801212"/>
                </a:moveTo>
                <a:lnTo>
                  <a:pt x="1714548" y="5801212"/>
                </a:lnTo>
                <a:lnTo>
                  <a:pt x="1795132" y="5962378"/>
                </a:lnTo>
                <a:lnTo>
                  <a:pt x="1714548" y="6123544"/>
                </a:lnTo>
                <a:lnTo>
                  <a:pt x="1501808" y="6123544"/>
                </a:lnTo>
                <a:lnTo>
                  <a:pt x="1421225" y="5962378"/>
                </a:lnTo>
                <a:close/>
                <a:moveTo>
                  <a:pt x="864414" y="5801212"/>
                </a:moveTo>
                <a:lnTo>
                  <a:pt x="1077152" y="5801212"/>
                </a:lnTo>
                <a:lnTo>
                  <a:pt x="1157735" y="5962378"/>
                </a:lnTo>
                <a:lnTo>
                  <a:pt x="1077152" y="6123544"/>
                </a:lnTo>
                <a:lnTo>
                  <a:pt x="864414" y="6123544"/>
                </a:lnTo>
                <a:lnTo>
                  <a:pt x="783831" y="5962378"/>
                </a:lnTo>
                <a:close/>
                <a:moveTo>
                  <a:pt x="227020" y="5801212"/>
                </a:moveTo>
                <a:lnTo>
                  <a:pt x="439758" y="5801212"/>
                </a:lnTo>
                <a:lnTo>
                  <a:pt x="520341" y="5962378"/>
                </a:lnTo>
                <a:lnTo>
                  <a:pt x="439758" y="6123544"/>
                </a:lnTo>
                <a:lnTo>
                  <a:pt x="227020" y="6123544"/>
                </a:lnTo>
                <a:lnTo>
                  <a:pt x="146436" y="5962378"/>
                </a:lnTo>
                <a:close/>
                <a:moveTo>
                  <a:pt x="9466245" y="5626429"/>
                </a:moveTo>
                <a:lnTo>
                  <a:pt x="9678983" y="5626429"/>
                </a:lnTo>
                <a:lnTo>
                  <a:pt x="9759566" y="5787595"/>
                </a:lnTo>
                <a:lnTo>
                  <a:pt x="9678983" y="5948761"/>
                </a:lnTo>
                <a:lnTo>
                  <a:pt x="9466245" y="5948761"/>
                </a:lnTo>
                <a:lnTo>
                  <a:pt x="9385661" y="5787595"/>
                </a:lnTo>
                <a:close/>
                <a:moveTo>
                  <a:pt x="8828849" y="5626429"/>
                </a:moveTo>
                <a:lnTo>
                  <a:pt x="9041588" y="5626429"/>
                </a:lnTo>
                <a:lnTo>
                  <a:pt x="9122170" y="5787595"/>
                </a:lnTo>
                <a:lnTo>
                  <a:pt x="9041588" y="5948761"/>
                </a:lnTo>
                <a:lnTo>
                  <a:pt x="8828849" y="5948761"/>
                </a:lnTo>
                <a:lnTo>
                  <a:pt x="8748266" y="5787595"/>
                </a:lnTo>
                <a:close/>
                <a:moveTo>
                  <a:pt x="8191454" y="5626429"/>
                </a:moveTo>
                <a:lnTo>
                  <a:pt x="8404192" y="5626429"/>
                </a:lnTo>
                <a:lnTo>
                  <a:pt x="8484776" y="5787595"/>
                </a:lnTo>
                <a:lnTo>
                  <a:pt x="8404192" y="5948761"/>
                </a:lnTo>
                <a:lnTo>
                  <a:pt x="8191454" y="5948761"/>
                </a:lnTo>
                <a:lnTo>
                  <a:pt x="8110871" y="5787595"/>
                </a:lnTo>
                <a:close/>
                <a:moveTo>
                  <a:pt x="7554059" y="5626429"/>
                </a:moveTo>
                <a:lnTo>
                  <a:pt x="7766798" y="5626429"/>
                </a:lnTo>
                <a:lnTo>
                  <a:pt x="7847381" y="5787595"/>
                </a:lnTo>
                <a:lnTo>
                  <a:pt x="7766798" y="5948761"/>
                </a:lnTo>
                <a:lnTo>
                  <a:pt x="7554059" y="5948761"/>
                </a:lnTo>
                <a:lnTo>
                  <a:pt x="7473481" y="5787595"/>
                </a:lnTo>
                <a:close/>
                <a:moveTo>
                  <a:pt x="6916673" y="5626429"/>
                </a:moveTo>
                <a:lnTo>
                  <a:pt x="7129413" y="5626429"/>
                </a:lnTo>
                <a:lnTo>
                  <a:pt x="7209996" y="5787595"/>
                </a:lnTo>
                <a:lnTo>
                  <a:pt x="7129413" y="5948761"/>
                </a:lnTo>
                <a:lnTo>
                  <a:pt x="6916673" y="5948761"/>
                </a:lnTo>
                <a:lnTo>
                  <a:pt x="6836089" y="5787595"/>
                </a:lnTo>
                <a:close/>
                <a:moveTo>
                  <a:pt x="6279275" y="5626429"/>
                </a:moveTo>
                <a:lnTo>
                  <a:pt x="6492014" y="5626429"/>
                </a:lnTo>
                <a:lnTo>
                  <a:pt x="6572597" y="5787595"/>
                </a:lnTo>
                <a:lnTo>
                  <a:pt x="6492014" y="5948761"/>
                </a:lnTo>
                <a:lnTo>
                  <a:pt x="6279275" y="5948761"/>
                </a:lnTo>
                <a:lnTo>
                  <a:pt x="6198692" y="5787595"/>
                </a:lnTo>
                <a:close/>
                <a:moveTo>
                  <a:pt x="5641881" y="5626429"/>
                </a:moveTo>
                <a:lnTo>
                  <a:pt x="5854620" y="5626429"/>
                </a:lnTo>
                <a:lnTo>
                  <a:pt x="5935203" y="5787595"/>
                </a:lnTo>
                <a:lnTo>
                  <a:pt x="5854620" y="5948761"/>
                </a:lnTo>
                <a:lnTo>
                  <a:pt x="5641881" y="5948761"/>
                </a:lnTo>
                <a:lnTo>
                  <a:pt x="5561298" y="5787595"/>
                </a:lnTo>
                <a:close/>
                <a:moveTo>
                  <a:pt x="5004486" y="5626429"/>
                </a:moveTo>
                <a:lnTo>
                  <a:pt x="5217225" y="5626429"/>
                </a:lnTo>
                <a:lnTo>
                  <a:pt x="5297809" y="5787595"/>
                </a:lnTo>
                <a:lnTo>
                  <a:pt x="5217225" y="5948761"/>
                </a:lnTo>
                <a:lnTo>
                  <a:pt x="5004486" y="5948761"/>
                </a:lnTo>
                <a:lnTo>
                  <a:pt x="4923904" y="5787595"/>
                </a:lnTo>
                <a:close/>
                <a:moveTo>
                  <a:pt x="4370080" y="5626429"/>
                </a:moveTo>
                <a:lnTo>
                  <a:pt x="4582819" y="5626429"/>
                </a:lnTo>
                <a:lnTo>
                  <a:pt x="4663402" y="5787595"/>
                </a:lnTo>
                <a:lnTo>
                  <a:pt x="4582819" y="5948761"/>
                </a:lnTo>
                <a:lnTo>
                  <a:pt x="4370080" y="5948761"/>
                </a:lnTo>
                <a:lnTo>
                  <a:pt x="4289497" y="5787595"/>
                </a:lnTo>
                <a:close/>
                <a:moveTo>
                  <a:pt x="3732685" y="5626429"/>
                </a:moveTo>
                <a:lnTo>
                  <a:pt x="3945424" y="5626429"/>
                </a:lnTo>
                <a:lnTo>
                  <a:pt x="4026007" y="5787595"/>
                </a:lnTo>
                <a:lnTo>
                  <a:pt x="3945424" y="5948761"/>
                </a:lnTo>
                <a:lnTo>
                  <a:pt x="3732685" y="5948761"/>
                </a:lnTo>
                <a:lnTo>
                  <a:pt x="3652102" y="5787595"/>
                </a:lnTo>
                <a:close/>
                <a:moveTo>
                  <a:pt x="3095290" y="5626429"/>
                </a:moveTo>
                <a:lnTo>
                  <a:pt x="3308029" y="5626429"/>
                </a:lnTo>
                <a:lnTo>
                  <a:pt x="3388612" y="5787595"/>
                </a:lnTo>
                <a:lnTo>
                  <a:pt x="3308029" y="5948761"/>
                </a:lnTo>
                <a:lnTo>
                  <a:pt x="3095290" y="5948761"/>
                </a:lnTo>
                <a:lnTo>
                  <a:pt x="3014707" y="5787595"/>
                </a:lnTo>
                <a:close/>
                <a:moveTo>
                  <a:pt x="2457895" y="5626429"/>
                </a:moveTo>
                <a:lnTo>
                  <a:pt x="2670634" y="5626429"/>
                </a:lnTo>
                <a:lnTo>
                  <a:pt x="2751217" y="5787595"/>
                </a:lnTo>
                <a:lnTo>
                  <a:pt x="2670634" y="5948761"/>
                </a:lnTo>
                <a:lnTo>
                  <a:pt x="2457895" y="5948761"/>
                </a:lnTo>
                <a:lnTo>
                  <a:pt x="2377317" y="5787595"/>
                </a:lnTo>
                <a:close/>
                <a:moveTo>
                  <a:pt x="1820508" y="5626429"/>
                </a:moveTo>
                <a:lnTo>
                  <a:pt x="2033248" y="5626429"/>
                </a:lnTo>
                <a:lnTo>
                  <a:pt x="2113832" y="5787595"/>
                </a:lnTo>
                <a:lnTo>
                  <a:pt x="2033248" y="5948761"/>
                </a:lnTo>
                <a:lnTo>
                  <a:pt x="1820508" y="5948761"/>
                </a:lnTo>
                <a:lnTo>
                  <a:pt x="1739925" y="5787595"/>
                </a:lnTo>
                <a:close/>
                <a:moveTo>
                  <a:pt x="1183111" y="5626429"/>
                </a:moveTo>
                <a:lnTo>
                  <a:pt x="1395850" y="5626429"/>
                </a:lnTo>
                <a:lnTo>
                  <a:pt x="1476433" y="5787595"/>
                </a:lnTo>
                <a:lnTo>
                  <a:pt x="1395850" y="5948761"/>
                </a:lnTo>
                <a:lnTo>
                  <a:pt x="1183111" y="5948761"/>
                </a:lnTo>
                <a:lnTo>
                  <a:pt x="1102528" y="5787595"/>
                </a:lnTo>
                <a:close/>
                <a:moveTo>
                  <a:pt x="545717" y="5626429"/>
                </a:moveTo>
                <a:lnTo>
                  <a:pt x="758456" y="5626429"/>
                </a:lnTo>
                <a:lnTo>
                  <a:pt x="839039" y="5787595"/>
                </a:lnTo>
                <a:lnTo>
                  <a:pt x="758456" y="5948761"/>
                </a:lnTo>
                <a:lnTo>
                  <a:pt x="545717" y="5948761"/>
                </a:lnTo>
                <a:lnTo>
                  <a:pt x="465134" y="5787595"/>
                </a:lnTo>
                <a:close/>
                <a:moveTo>
                  <a:pt x="0" y="5626429"/>
                </a:moveTo>
                <a:lnTo>
                  <a:pt x="121061" y="5626429"/>
                </a:lnTo>
                <a:lnTo>
                  <a:pt x="201645" y="5787595"/>
                </a:lnTo>
                <a:lnTo>
                  <a:pt x="121061" y="5948761"/>
                </a:lnTo>
                <a:lnTo>
                  <a:pt x="0" y="5948761"/>
                </a:lnTo>
                <a:close/>
                <a:moveTo>
                  <a:pt x="7235372" y="5451650"/>
                </a:moveTo>
                <a:lnTo>
                  <a:pt x="7448110" y="5451650"/>
                </a:lnTo>
                <a:lnTo>
                  <a:pt x="7528683" y="5612812"/>
                </a:lnTo>
                <a:lnTo>
                  <a:pt x="7448110" y="5773979"/>
                </a:lnTo>
                <a:lnTo>
                  <a:pt x="7235372" y="5773979"/>
                </a:lnTo>
                <a:lnTo>
                  <a:pt x="7154789" y="5612812"/>
                </a:lnTo>
                <a:close/>
                <a:moveTo>
                  <a:pt x="6597973" y="5451650"/>
                </a:moveTo>
                <a:lnTo>
                  <a:pt x="6810713" y="5451650"/>
                </a:lnTo>
                <a:lnTo>
                  <a:pt x="6891297" y="5612812"/>
                </a:lnTo>
                <a:lnTo>
                  <a:pt x="6810713" y="5773979"/>
                </a:lnTo>
                <a:lnTo>
                  <a:pt x="6597973" y="5773979"/>
                </a:lnTo>
                <a:lnTo>
                  <a:pt x="6517390" y="5612812"/>
                </a:lnTo>
                <a:close/>
                <a:moveTo>
                  <a:pt x="5960579" y="5451650"/>
                </a:moveTo>
                <a:lnTo>
                  <a:pt x="6173317" y="5451650"/>
                </a:lnTo>
                <a:lnTo>
                  <a:pt x="6253900" y="5612812"/>
                </a:lnTo>
                <a:lnTo>
                  <a:pt x="6173317" y="5773979"/>
                </a:lnTo>
                <a:lnTo>
                  <a:pt x="5960579" y="5773979"/>
                </a:lnTo>
                <a:lnTo>
                  <a:pt x="5879996" y="5612812"/>
                </a:lnTo>
                <a:close/>
                <a:moveTo>
                  <a:pt x="5323185" y="5451650"/>
                </a:moveTo>
                <a:lnTo>
                  <a:pt x="5535922" y="5451650"/>
                </a:lnTo>
                <a:lnTo>
                  <a:pt x="5616506" y="5612812"/>
                </a:lnTo>
                <a:lnTo>
                  <a:pt x="5535922" y="5773979"/>
                </a:lnTo>
                <a:lnTo>
                  <a:pt x="5323185" y="5773979"/>
                </a:lnTo>
                <a:lnTo>
                  <a:pt x="5242601" y="5612812"/>
                </a:lnTo>
                <a:close/>
                <a:moveTo>
                  <a:pt x="2139208" y="5451650"/>
                </a:moveTo>
                <a:lnTo>
                  <a:pt x="2351947" y="5451650"/>
                </a:lnTo>
                <a:lnTo>
                  <a:pt x="2432520" y="5612812"/>
                </a:lnTo>
                <a:lnTo>
                  <a:pt x="2351947" y="5773979"/>
                </a:lnTo>
                <a:lnTo>
                  <a:pt x="2139208" y="5773979"/>
                </a:lnTo>
                <a:lnTo>
                  <a:pt x="2058624" y="5612812"/>
                </a:lnTo>
                <a:close/>
                <a:moveTo>
                  <a:pt x="1501809" y="5451650"/>
                </a:moveTo>
                <a:lnTo>
                  <a:pt x="1714549" y="5451650"/>
                </a:lnTo>
                <a:lnTo>
                  <a:pt x="1795133" y="5612812"/>
                </a:lnTo>
                <a:lnTo>
                  <a:pt x="1714549" y="5773979"/>
                </a:lnTo>
                <a:lnTo>
                  <a:pt x="1501809" y="5773979"/>
                </a:lnTo>
                <a:lnTo>
                  <a:pt x="1421225" y="5612812"/>
                </a:lnTo>
                <a:close/>
                <a:moveTo>
                  <a:pt x="864415" y="5451650"/>
                </a:moveTo>
                <a:lnTo>
                  <a:pt x="1077153" y="5451650"/>
                </a:lnTo>
                <a:lnTo>
                  <a:pt x="1157735" y="5612812"/>
                </a:lnTo>
                <a:lnTo>
                  <a:pt x="1077153" y="5773979"/>
                </a:lnTo>
                <a:lnTo>
                  <a:pt x="864415" y="5773979"/>
                </a:lnTo>
                <a:lnTo>
                  <a:pt x="783832" y="5612812"/>
                </a:lnTo>
                <a:close/>
                <a:moveTo>
                  <a:pt x="227020" y="5451650"/>
                </a:moveTo>
                <a:lnTo>
                  <a:pt x="439759" y="5451650"/>
                </a:lnTo>
                <a:lnTo>
                  <a:pt x="520341" y="5612812"/>
                </a:lnTo>
                <a:lnTo>
                  <a:pt x="439759" y="5773979"/>
                </a:lnTo>
                <a:lnTo>
                  <a:pt x="227020" y="5773979"/>
                </a:lnTo>
                <a:lnTo>
                  <a:pt x="146437" y="5612812"/>
                </a:lnTo>
                <a:close/>
                <a:moveTo>
                  <a:pt x="9784942" y="5451649"/>
                </a:moveTo>
                <a:lnTo>
                  <a:pt x="9906000" y="5451649"/>
                </a:lnTo>
                <a:lnTo>
                  <a:pt x="9906000" y="5773979"/>
                </a:lnTo>
                <a:lnTo>
                  <a:pt x="9784942" y="5773979"/>
                </a:lnTo>
                <a:lnTo>
                  <a:pt x="9704359" y="5612812"/>
                </a:lnTo>
                <a:close/>
                <a:moveTo>
                  <a:pt x="9147546" y="5451649"/>
                </a:moveTo>
                <a:lnTo>
                  <a:pt x="9360285" y="5451649"/>
                </a:lnTo>
                <a:lnTo>
                  <a:pt x="9440869" y="5612812"/>
                </a:lnTo>
                <a:lnTo>
                  <a:pt x="9360285" y="5773979"/>
                </a:lnTo>
                <a:lnTo>
                  <a:pt x="9147546" y="5773979"/>
                </a:lnTo>
                <a:lnTo>
                  <a:pt x="9066964" y="5612812"/>
                </a:lnTo>
                <a:close/>
                <a:moveTo>
                  <a:pt x="8510152" y="5451649"/>
                </a:moveTo>
                <a:lnTo>
                  <a:pt x="8722891" y="5451649"/>
                </a:lnTo>
                <a:lnTo>
                  <a:pt x="8803473" y="5612812"/>
                </a:lnTo>
                <a:lnTo>
                  <a:pt x="8722891" y="5773979"/>
                </a:lnTo>
                <a:lnTo>
                  <a:pt x="8510152" y="5773979"/>
                </a:lnTo>
                <a:lnTo>
                  <a:pt x="8429568" y="5612812"/>
                </a:lnTo>
                <a:close/>
                <a:moveTo>
                  <a:pt x="7872757" y="5451649"/>
                </a:moveTo>
                <a:lnTo>
                  <a:pt x="8085495" y="5451649"/>
                </a:lnTo>
                <a:lnTo>
                  <a:pt x="8166079" y="5612812"/>
                </a:lnTo>
                <a:lnTo>
                  <a:pt x="8085495" y="5773979"/>
                </a:lnTo>
                <a:lnTo>
                  <a:pt x="7872757" y="5773979"/>
                </a:lnTo>
                <a:lnTo>
                  <a:pt x="7792174" y="5612812"/>
                </a:lnTo>
                <a:close/>
                <a:moveTo>
                  <a:pt x="4688778" y="5451649"/>
                </a:moveTo>
                <a:lnTo>
                  <a:pt x="4901516" y="5451649"/>
                </a:lnTo>
                <a:lnTo>
                  <a:pt x="4982100" y="5612812"/>
                </a:lnTo>
                <a:lnTo>
                  <a:pt x="4901516" y="5773979"/>
                </a:lnTo>
                <a:lnTo>
                  <a:pt x="4688778" y="5773979"/>
                </a:lnTo>
                <a:lnTo>
                  <a:pt x="4608195" y="5612812"/>
                </a:lnTo>
                <a:close/>
                <a:moveTo>
                  <a:pt x="4051383" y="5451649"/>
                </a:moveTo>
                <a:lnTo>
                  <a:pt x="4264121" y="5451649"/>
                </a:lnTo>
                <a:lnTo>
                  <a:pt x="4344704" y="5612812"/>
                </a:lnTo>
                <a:lnTo>
                  <a:pt x="4264121" y="5773979"/>
                </a:lnTo>
                <a:lnTo>
                  <a:pt x="4051383" y="5773979"/>
                </a:lnTo>
                <a:lnTo>
                  <a:pt x="3970800" y="5612812"/>
                </a:lnTo>
                <a:close/>
                <a:moveTo>
                  <a:pt x="3413988" y="5451649"/>
                </a:moveTo>
                <a:lnTo>
                  <a:pt x="3626726" y="5451649"/>
                </a:lnTo>
                <a:lnTo>
                  <a:pt x="3707310" y="5612812"/>
                </a:lnTo>
                <a:lnTo>
                  <a:pt x="3626726" y="5773979"/>
                </a:lnTo>
                <a:lnTo>
                  <a:pt x="3413988" y="5773979"/>
                </a:lnTo>
                <a:lnTo>
                  <a:pt x="3333405" y="5612812"/>
                </a:lnTo>
                <a:close/>
                <a:moveTo>
                  <a:pt x="2776592" y="5451649"/>
                </a:moveTo>
                <a:lnTo>
                  <a:pt x="2989331" y="5451649"/>
                </a:lnTo>
                <a:lnTo>
                  <a:pt x="3069914" y="5612812"/>
                </a:lnTo>
                <a:lnTo>
                  <a:pt x="2989331" y="5773979"/>
                </a:lnTo>
                <a:lnTo>
                  <a:pt x="2776592" y="5773979"/>
                </a:lnTo>
                <a:lnTo>
                  <a:pt x="2696009" y="5612812"/>
                </a:lnTo>
                <a:close/>
                <a:moveTo>
                  <a:pt x="6279279" y="5277261"/>
                </a:moveTo>
                <a:lnTo>
                  <a:pt x="6492018" y="5277261"/>
                </a:lnTo>
                <a:lnTo>
                  <a:pt x="6572601" y="5438421"/>
                </a:lnTo>
                <a:lnTo>
                  <a:pt x="6492018" y="5599584"/>
                </a:lnTo>
                <a:lnTo>
                  <a:pt x="6279279" y="5599584"/>
                </a:lnTo>
                <a:lnTo>
                  <a:pt x="6198696" y="5438421"/>
                </a:lnTo>
                <a:close/>
                <a:moveTo>
                  <a:pt x="5641886" y="5277261"/>
                </a:moveTo>
                <a:lnTo>
                  <a:pt x="5854624" y="5277261"/>
                </a:lnTo>
                <a:lnTo>
                  <a:pt x="5935207" y="5438421"/>
                </a:lnTo>
                <a:lnTo>
                  <a:pt x="5854624" y="5599584"/>
                </a:lnTo>
                <a:lnTo>
                  <a:pt x="5641886" y="5599584"/>
                </a:lnTo>
                <a:lnTo>
                  <a:pt x="5561303" y="5438421"/>
                </a:lnTo>
                <a:close/>
                <a:moveTo>
                  <a:pt x="5004493" y="5277261"/>
                </a:moveTo>
                <a:lnTo>
                  <a:pt x="5217230" y="5277261"/>
                </a:lnTo>
                <a:lnTo>
                  <a:pt x="5297813" y="5438421"/>
                </a:lnTo>
                <a:lnTo>
                  <a:pt x="5217230" y="5599584"/>
                </a:lnTo>
                <a:lnTo>
                  <a:pt x="5004493" y="5599584"/>
                </a:lnTo>
                <a:lnTo>
                  <a:pt x="4923909" y="5438421"/>
                </a:lnTo>
                <a:close/>
                <a:moveTo>
                  <a:pt x="1183115" y="5277261"/>
                </a:moveTo>
                <a:lnTo>
                  <a:pt x="1395854" y="5277261"/>
                </a:lnTo>
                <a:lnTo>
                  <a:pt x="1476436" y="5438421"/>
                </a:lnTo>
                <a:lnTo>
                  <a:pt x="1395854" y="5599584"/>
                </a:lnTo>
                <a:lnTo>
                  <a:pt x="1183115" y="5599584"/>
                </a:lnTo>
                <a:lnTo>
                  <a:pt x="1102532" y="5438421"/>
                </a:lnTo>
                <a:close/>
                <a:moveTo>
                  <a:pt x="545722" y="5277261"/>
                </a:moveTo>
                <a:lnTo>
                  <a:pt x="758460" y="5277261"/>
                </a:lnTo>
                <a:lnTo>
                  <a:pt x="839043" y="5438421"/>
                </a:lnTo>
                <a:lnTo>
                  <a:pt x="758460" y="5599584"/>
                </a:lnTo>
                <a:lnTo>
                  <a:pt x="545722" y="5599584"/>
                </a:lnTo>
                <a:lnTo>
                  <a:pt x="465139" y="5438421"/>
                </a:lnTo>
                <a:close/>
                <a:moveTo>
                  <a:pt x="0" y="5277261"/>
                </a:moveTo>
                <a:lnTo>
                  <a:pt x="121066" y="5277261"/>
                </a:lnTo>
                <a:lnTo>
                  <a:pt x="201649" y="5438421"/>
                </a:lnTo>
                <a:lnTo>
                  <a:pt x="121066" y="5599584"/>
                </a:lnTo>
                <a:lnTo>
                  <a:pt x="0" y="5599584"/>
                </a:lnTo>
                <a:close/>
                <a:moveTo>
                  <a:pt x="6916678" y="5277261"/>
                </a:moveTo>
                <a:lnTo>
                  <a:pt x="7129419" y="5277261"/>
                </a:lnTo>
                <a:lnTo>
                  <a:pt x="7210003" y="5438421"/>
                </a:lnTo>
                <a:lnTo>
                  <a:pt x="7129419" y="5599584"/>
                </a:lnTo>
                <a:lnTo>
                  <a:pt x="6916678" y="5599584"/>
                </a:lnTo>
                <a:lnTo>
                  <a:pt x="6836094" y="5438421"/>
                </a:lnTo>
                <a:close/>
                <a:moveTo>
                  <a:pt x="1820514" y="5277261"/>
                </a:moveTo>
                <a:lnTo>
                  <a:pt x="2033255" y="5277261"/>
                </a:lnTo>
                <a:lnTo>
                  <a:pt x="2113839" y="5438421"/>
                </a:lnTo>
                <a:lnTo>
                  <a:pt x="2033255" y="5599584"/>
                </a:lnTo>
                <a:lnTo>
                  <a:pt x="1820514" y="5599584"/>
                </a:lnTo>
                <a:lnTo>
                  <a:pt x="1739930" y="5438421"/>
                </a:lnTo>
                <a:close/>
                <a:moveTo>
                  <a:pt x="9466245" y="5277258"/>
                </a:moveTo>
                <a:lnTo>
                  <a:pt x="9678983" y="5277258"/>
                </a:lnTo>
                <a:lnTo>
                  <a:pt x="9759566" y="5438421"/>
                </a:lnTo>
                <a:lnTo>
                  <a:pt x="9678983" y="5599584"/>
                </a:lnTo>
                <a:lnTo>
                  <a:pt x="9466245" y="5599584"/>
                </a:lnTo>
                <a:lnTo>
                  <a:pt x="9385661" y="5438421"/>
                </a:lnTo>
                <a:close/>
                <a:moveTo>
                  <a:pt x="8828849" y="5277258"/>
                </a:moveTo>
                <a:lnTo>
                  <a:pt x="9041588" y="5277258"/>
                </a:lnTo>
                <a:lnTo>
                  <a:pt x="9122170" y="5438421"/>
                </a:lnTo>
                <a:lnTo>
                  <a:pt x="9041588" y="5599584"/>
                </a:lnTo>
                <a:lnTo>
                  <a:pt x="8828849" y="5599584"/>
                </a:lnTo>
                <a:lnTo>
                  <a:pt x="8748266" y="5438421"/>
                </a:lnTo>
                <a:close/>
                <a:moveTo>
                  <a:pt x="8191454" y="5277258"/>
                </a:moveTo>
                <a:lnTo>
                  <a:pt x="8404192" y="5277258"/>
                </a:lnTo>
                <a:lnTo>
                  <a:pt x="8484776" y="5438421"/>
                </a:lnTo>
                <a:lnTo>
                  <a:pt x="8404192" y="5599584"/>
                </a:lnTo>
                <a:lnTo>
                  <a:pt x="8191454" y="5599584"/>
                </a:lnTo>
                <a:lnTo>
                  <a:pt x="8110871" y="5438421"/>
                </a:lnTo>
                <a:close/>
                <a:moveTo>
                  <a:pt x="7554059" y="5277258"/>
                </a:moveTo>
                <a:lnTo>
                  <a:pt x="7766798" y="5277258"/>
                </a:lnTo>
                <a:lnTo>
                  <a:pt x="7847381" y="5438421"/>
                </a:lnTo>
                <a:lnTo>
                  <a:pt x="7766798" y="5599584"/>
                </a:lnTo>
                <a:lnTo>
                  <a:pt x="7554059" y="5599584"/>
                </a:lnTo>
                <a:lnTo>
                  <a:pt x="7473487" y="5438421"/>
                </a:lnTo>
                <a:close/>
                <a:moveTo>
                  <a:pt x="4370080" y="5277258"/>
                </a:moveTo>
                <a:lnTo>
                  <a:pt x="4582819" y="5277258"/>
                </a:lnTo>
                <a:lnTo>
                  <a:pt x="4663402" y="5438421"/>
                </a:lnTo>
                <a:lnTo>
                  <a:pt x="4582819" y="5599584"/>
                </a:lnTo>
                <a:lnTo>
                  <a:pt x="4370080" y="5599584"/>
                </a:lnTo>
                <a:lnTo>
                  <a:pt x="4289497" y="5438421"/>
                </a:lnTo>
                <a:close/>
                <a:moveTo>
                  <a:pt x="3732685" y="5277258"/>
                </a:moveTo>
                <a:lnTo>
                  <a:pt x="3945424" y="5277258"/>
                </a:lnTo>
                <a:lnTo>
                  <a:pt x="4026007" y="5438421"/>
                </a:lnTo>
                <a:lnTo>
                  <a:pt x="3945424" y="5599584"/>
                </a:lnTo>
                <a:lnTo>
                  <a:pt x="3732685" y="5599584"/>
                </a:lnTo>
                <a:lnTo>
                  <a:pt x="3652102" y="5438421"/>
                </a:lnTo>
                <a:close/>
                <a:moveTo>
                  <a:pt x="3095290" y="5277258"/>
                </a:moveTo>
                <a:lnTo>
                  <a:pt x="3308029" y="5277258"/>
                </a:lnTo>
                <a:lnTo>
                  <a:pt x="3388612" y="5438421"/>
                </a:lnTo>
                <a:lnTo>
                  <a:pt x="3308029" y="5599584"/>
                </a:lnTo>
                <a:lnTo>
                  <a:pt x="3095290" y="5599584"/>
                </a:lnTo>
                <a:lnTo>
                  <a:pt x="3014707" y="5438421"/>
                </a:lnTo>
                <a:close/>
                <a:moveTo>
                  <a:pt x="2457895" y="5277258"/>
                </a:moveTo>
                <a:lnTo>
                  <a:pt x="2670634" y="5277258"/>
                </a:lnTo>
                <a:lnTo>
                  <a:pt x="2751217" y="5438421"/>
                </a:lnTo>
                <a:lnTo>
                  <a:pt x="2670634" y="5599584"/>
                </a:lnTo>
                <a:lnTo>
                  <a:pt x="2457895" y="5599584"/>
                </a:lnTo>
                <a:lnTo>
                  <a:pt x="2377323" y="5438421"/>
                </a:lnTo>
                <a:close/>
                <a:moveTo>
                  <a:pt x="7235379" y="5102479"/>
                </a:moveTo>
                <a:lnTo>
                  <a:pt x="7448116" y="5102479"/>
                </a:lnTo>
                <a:lnTo>
                  <a:pt x="7528683" y="5263644"/>
                </a:lnTo>
                <a:lnTo>
                  <a:pt x="7448116" y="5424811"/>
                </a:lnTo>
                <a:lnTo>
                  <a:pt x="7235379" y="5424811"/>
                </a:lnTo>
                <a:lnTo>
                  <a:pt x="7154795" y="5263644"/>
                </a:lnTo>
                <a:close/>
                <a:moveTo>
                  <a:pt x="6597977" y="5102479"/>
                </a:moveTo>
                <a:lnTo>
                  <a:pt x="6810717" y="5102479"/>
                </a:lnTo>
                <a:lnTo>
                  <a:pt x="6891302" y="5263644"/>
                </a:lnTo>
                <a:lnTo>
                  <a:pt x="6810717" y="5424811"/>
                </a:lnTo>
                <a:lnTo>
                  <a:pt x="6597977" y="5424811"/>
                </a:lnTo>
                <a:lnTo>
                  <a:pt x="6517393" y="5263644"/>
                </a:lnTo>
                <a:close/>
                <a:moveTo>
                  <a:pt x="5960583" y="5102479"/>
                </a:moveTo>
                <a:lnTo>
                  <a:pt x="6173321" y="5102479"/>
                </a:lnTo>
                <a:lnTo>
                  <a:pt x="6253904" y="5263644"/>
                </a:lnTo>
                <a:lnTo>
                  <a:pt x="6173321" y="5424811"/>
                </a:lnTo>
                <a:lnTo>
                  <a:pt x="5960583" y="5424811"/>
                </a:lnTo>
                <a:lnTo>
                  <a:pt x="5880000" y="5263644"/>
                </a:lnTo>
                <a:close/>
                <a:moveTo>
                  <a:pt x="5323189" y="5102479"/>
                </a:moveTo>
                <a:lnTo>
                  <a:pt x="5535927" y="5102479"/>
                </a:lnTo>
                <a:lnTo>
                  <a:pt x="5616510" y="5263644"/>
                </a:lnTo>
                <a:lnTo>
                  <a:pt x="5535927" y="5424811"/>
                </a:lnTo>
                <a:lnTo>
                  <a:pt x="5323189" y="5424811"/>
                </a:lnTo>
                <a:lnTo>
                  <a:pt x="5242606" y="5263644"/>
                </a:lnTo>
                <a:close/>
                <a:moveTo>
                  <a:pt x="2139214" y="5102479"/>
                </a:moveTo>
                <a:lnTo>
                  <a:pt x="2351952" y="5102479"/>
                </a:lnTo>
                <a:lnTo>
                  <a:pt x="2432520" y="5263644"/>
                </a:lnTo>
                <a:lnTo>
                  <a:pt x="2351952" y="5424811"/>
                </a:lnTo>
                <a:lnTo>
                  <a:pt x="2139214" y="5424811"/>
                </a:lnTo>
                <a:lnTo>
                  <a:pt x="2058631" y="5263644"/>
                </a:lnTo>
                <a:close/>
                <a:moveTo>
                  <a:pt x="1501812" y="5102479"/>
                </a:moveTo>
                <a:lnTo>
                  <a:pt x="1714553" y="5102479"/>
                </a:lnTo>
                <a:lnTo>
                  <a:pt x="1795138" y="5263644"/>
                </a:lnTo>
                <a:lnTo>
                  <a:pt x="1714553" y="5424811"/>
                </a:lnTo>
                <a:lnTo>
                  <a:pt x="1501812" y="5424811"/>
                </a:lnTo>
                <a:lnTo>
                  <a:pt x="1421229" y="5263644"/>
                </a:lnTo>
                <a:close/>
                <a:moveTo>
                  <a:pt x="864419" y="5102479"/>
                </a:moveTo>
                <a:lnTo>
                  <a:pt x="1077157" y="5102479"/>
                </a:lnTo>
                <a:lnTo>
                  <a:pt x="1157740" y="5263644"/>
                </a:lnTo>
                <a:lnTo>
                  <a:pt x="1077157" y="5424811"/>
                </a:lnTo>
                <a:lnTo>
                  <a:pt x="864419" y="5424811"/>
                </a:lnTo>
                <a:lnTo>
                  <a:pt x="783835" y="5263644"/>
                </a:lnTo>
                <a:close/>
                <a:moveTo>
                  <a:pt x="227025" y="5102479"/>
                </a:moveTo>
                <a:lnTo>
                  <a:pt x="439763" y="5102479"/>
                </a:lnTo>
                <a:lnTo>
                  <a:pt x="520346" y="5263644"/>
                </a:lnTo>
                <a:lnTo>
                  <a:pt x="439763" y="5424811"/>
                </a:lnTo>
                <a:lnTo>
                  <a:pt x="227025" y="5424811"/>
                </a:lnTo>
                <a:lnTo>
                  <a:pt x="146442" y="5263644"/>
                </a:lnTo>
                <a:close/>
                <a:moveTo>
                  <a:pt x="9784942" y="5102476"/>
                </a:moveTo>
                <a:lnTo>
                  <a:pt x="9906000" y="5102476"/>
                </a:lnTo>
                <a:lnTo>
                  <a:pt x="9906000" y="5424807"/>
                </a:lnTo>
                <a:lnTo>
                  <a:pt x="9784942" y="5424807"/>
                </a:lnTo>
                <a:lnTo>
                  <a:pt x="9704359" y="5263641"/>
                </a:lnTo>
                <a:close/>
                <a:moveTo>
                  <a:pt x="9147546" y="5102476"/>
                </a:moveTo>
                <a:lnTo>
                  <a:pt x="9360285" y="5102476"/>
                </a:lnTo>
                <a:lnTo>
                  <a:pt x="9440869" y="5263641"/>
                </a:lnTo>
                <a:lnTo>
                  <a:pt x="9360285" y="5424808"/>
                </a:lnTo>
                <a:lnTo>
                  <a:pt x="9147546" y="5424808"/>
                </a:lnTo>
                <a:lnTo>
                  <a:pt x="9066964" y="5263641"/>
                </a:lnTo>
                <a:close/>
                <a:moveTo>
                  <a:pt x="8510152" y="5102476"/>
                </a:moveTo>
                <a:lnTo>
                  <a:pt x="8722891" y="5102476"/>
                </a:lnTo>
                <a:lnTo>
                  <a:pt x="8803473" y="5263642"/>
                </a:lnTo>
                <a:lnTo>
                  <a:pt x="8722891" y="5424808"/>
                </a:lnTo>
                <a:lnTo>
                  <a:pt x="8510152" y="5424808"/>
                </a:lnTo>
                <a:lnTo>
                  <a:pt x="8429568" y="5263642"/>
                </a:lnTo>
                <a:close/>
                <a:moveTo>
                  <a:pt x="7872757" y="5102476"/>
                </a:moveTo>
                <a:lnTo>
                  <a:pt x="8085495" y="5102476"/>
                </a:lnTo>
                <a:lnTo>
                  <a:pt x="8166079" y="5263642"/>
                </a:lnTo>
                <a:lnTo>
                  <a:pt x="8085495" y="5424808"/>
                </a:lnTo>
                <a:lnTo>
                  <a:pt x="7872757" y="5424808"/>
                </a:lnTo>
                <a:lnTo>
                  <a:pt x="7792174" y="5263642"/>
                </a:lnTo>
                <a:close/>
                <a:moveTo>
                  <a:pt x="4688778" y="5102476"/>
                </a:moveTo>
                <a:lnTo>
                  <a:pt x="4901516" y="5102476"/>
                </a:lnTo>
                <a:lnTo>
                  <a:pt x="4982100" y="5263641"/>
                </a:lnTo>
                <a:lnTo>
                  <a:pt x="4901516" y="5424807"/>
                </a:lnTo>
                <a:lnTo>
                  <a:pt x="4688778" y="5424807"/>
                </a:lnTo>
                <a:lnTo>
                  <a:pt x="4608195" y="5263641"/>
                </a:lnTo>
                <a:close/>
                <a:moveTo>
                  <a:pt x="4051383" y="5102476"/>
                </a:moveTo>
                <a:lnTo>
                  <a:pt x="4264121" y="5102476"/>
                </a:lnTo>
                <a:lnTo>
                  <a:pt x="4344704" y="5263641"/>
                </a:lnTo>
                <a:lnTo>
                  <a:pt x="4264121" y="5424808"/>
                </a:lnTo>
                <a:lnTo>
                  <a:pt x="4051383" y="5424808"/>
                </a:lnTo>
                <a:lnTo>
                  <a:pt x="3970800" y="5263641"/>
                </a:lnTo>
                <a:close/>
                <a:moveTo>
                  <a:pt x="3413988" y="5102476"/>
                </a:moveTo>
                <a:lnTo>
                  <a:pt x="3626726" y="5102476"/>
                </a:lnTo>
                <a:lnTo>
                  <a:pt x="3707310" y="5263642"/>
                </a:lnTo>
                <a:lnTo>
                  <a:pt x="3626726" y="5424808"/>
                </a:lnTo>
                <a:lnTo>
                  <a:pt x="3413988" y="5424808"/>
                </a:lnTo>
                <a:lnTo>
                  <a:pt x="3333405" y="5263642"/>
                </a:lnTo>
                <a:close/>
                <a:moveTo>
                  <a:pt x="2776592" y="5102476"/>
                </a:moveTo>
                <a:lnTo>
                  <a:pt x="2989331" y="5102476"/>
                </a:lnTo>
                <a:lnTo>
                  <a:pt x="3069914" y="5263642"/>
                </a:lnTo>
                <a:lnTo>
                  <a:pt x="2989331" y="5424808"/>
                </a:lnTo>
                <a:lnTo>
                  <a:pt x="2776592" y="5424808"/>
                </a:lnTo>
                <a:lnTo>
                  <a:pt x="2696009" y="5263642"/>
                </a:lnTo>
                <a:close/>
                <a:moveTo>
                  <a:pt x="6916679" y="4927697"/>
                </a:moveTo>
                <a:lnTo>
                  <a:pt x="7129420" y="4927697"/>
                </a:lnTo>
                <a:lnTo>
                  <a:pt x="7210004" y="5088862"/>
                </a:lnTo>
                <a:lnTo>
                  <a:pt x="7129420" y="5250028"/>
                </a:lnTo>
                <a:lnTo>
                  <a:pt x="6916679" y="5250028"/>
                </a:lnTo>
                <a:lnTo>
                  <a:pt x="6836095" y="5088862"/>
                </a:lnTo>
                <a:close/>
                <a:moveTo>
                  <a:pt x="6279280" y="4927697"/>
                </a:moveTo>
                <a:lnTo>
                  <a:pt x="6492018" y="4927697"/>
                </a:lnTo>
                <a:lnTo>
                  <a:pt x="6572601" y="5088862"/>
                </a:lnTo>
                <a:lnTo>
                  <a:pt x="6492018" y="5250028"/>
                </a:lnTo>
                <a:lnTo>
                  <a:pt x="6279280" y="5250028"/>
                </a:lnTo>
                <a:lnTo>
                  <a:pt x="6198697" y="5088862"/>
                </a:lnTo>
                <a:close/>
                <a:moveTo>
                  <a:pt x="5641886" y="4927697"/>
                </a:moveTo>
                <a:lnTo>
                  <a:pt x="5854625" y="4927697"/>
                </a:lnTo>
                <a:lnTo>
                  <a:pt x="5935207" y="5088862"/>
                </a:lnTo>
                <a:lnTo>
                  <a:pt x="5854625" y="5250028"/>
                </a:lnTo>
                <a:lnTo>
                  <a:pt x="5641886" y="5250028"/>
                </a:lnTo>
                <a:lnTo>
                  <a:pt x="5561304" y="5088862"/>
                </a:lnTo>
                <a:close/>
                <a:moveTo>
                  <a:pt x="5004493" y="4927697"/>
                </a:moveTo>
                <a:lnTo>
                  <a:pt x="5217231" y="4927697"/>
                </a:lnTo>
                <a:lnTo>
                  <a:pt x="5297814" y="5088862"/>
                </a:lnTo>
                <a:lnTo>
                  <a:pt x="5217231" y="5250028"/>
                </a:lnTo>
                <a:lnTo>
                  <a:pt x="5004493" y="5250028"/>
                </a:lnTo>
                <a:lnTo>
                  <a:pt x="4923909" y="5088862"/>
                </a:lnTo>
                <a:close/>
                <a:moveTo>
                  <a:pt x="1820515" y="4927697"/>
                </a:moveTo>
                <a:lnTo>
                  <a:pt x="2033255" y="4927697"/>
                </a:lnTo>
                <a:lnTo>
                  <a:pt x="2113840" y="5088862"/>
                </a:lnTo>
                <a:lnTo>
                  <a:pt x="2033255" y="5250028"/>
                </a:lnTo>
                <a:lnTo>
                  <a:pt x="1820515" y="5250028"/>
                </a:lnTo>
                <a:lnTo>
                  <a:pt x="1739931" y="5088862"/>
                </a:lnTo>
                <a:close/>
                <a:moveTo>
                  <a:pt x="1183116" y="4927697"/>
                </a:moveTo>
                <a:lnTo>
                  <a:pt x="1395854" y="4927697"/>
                </a:lnTo>
                <a:lnTo>
                  <a:pt x="1476437" y="5088862"/>
                </a:lnTo>
                <a:lnTo>
                  <a:pt x="1395854" y="5250028"/>
                </a:lnTo>
                <a:lnTo>
                  <a:pt x="1183116" y="5250028"/>
                </a:lnTo>
                <a:lnTo>
                  <a:pt x="1102533" y="5088862"/>
                </a:lnTo>
                <a:close/>
                <a:moveTo>
                  <a:pt x="545722" y="4927697"/>
                </a:moveTo>
                <a:lnTo>
                  <a:pt x="758460" y="4927697"/>
                </a:lnTo>
                <a:lnTo>
                  <a:pt x="839043" y="5088862"/>
                </a:lnTo>
                <a:lnTo>
                  <a:pt x="758460" y="5250028"/>
                </a:lnTo>
                <a:lnTo>
                  <a:pt x="545722" y="5250028"/>
                </a:lnTo>
                <a:lnTo>
                  <a:pt x="465139" y="5088862"/>
                </a:lnTo>
                <a:close/>
                <a:moveTo>
                  <a:pt x="0" y="4927697"/>
                </a:moveTo>
                <a:lnTo>
                  <a:pt x="121067" y="4927697"/>
                </a:lnTo>
                <a:lnTo>
                  <a:pt x="201650" y="5088862"/>
                </a:lnTo>
                <a:lnTo>
                  <a:pt x="121067" y="5250028"/>
                </a:lnTo>
                <a:lnTo>
                  <a:pt x="0" y="5250028"/>
                </a:lnTo>
                <a:close/>
                <a:moveTo>
                  <a:pt x="9466245" y="4927693"/>
                </a:moveTo>
                <a:lnTo>
                  <a:pt x="9678983" y="4927693"/>
                </a:lnTo>
                <a:lnTo>
                  <a:pt x="9759566" y="5088860"/>
                </a:lnTo>
                <a:lnTo>
                  <a:pt x="9678983" y="5250025"/>
                </a:lnTo>
                <a:lnTo>
                  <a:pt x="9466245" y="5250025"/>
                </a:lnTo>
                <a:lnTo>
                  <a:pt x="9385661" y="5088860"/>
                </a:lnTo>
                <a:close/>
                <a:moveTo>
                  <a:pt x="8828849" y="4927693"/>
                </a:moveTo>
                <a:lnTo>
                  <a:pt x="9041588" y="4927693"/>
                </a:lnTo>
                <a:lnTo>
                  <a:pt x="9122170" y="5088860"/>
                </a:lnTo>
                <a:lnTo>
                  <a:pt x="9041588" y="5250025"/>
                </a:lnTo>
                <a:lnTo>
                  <a:pt x="8828849" y="5250025"/>
                </a:lnTo>
                <a:lnTo>
                  <a:pt x="8748266" y="5088860"/>
                </a:lnTo>
                <a:close/>
                <a:moveTo>
                  <a:pt x="8191454" y="4927693"/>
                </a:moveTo>
                <a:lnTo>
                  <a:pt x="8404192" y="4927693"/>
                </a:lnTo>
                <a:lnTo>
                  <a:pt x="8484776" y="5088860"/>
                </a:lnTo>
                <a:lnTo>
                  <a:pt x="8404192" y="5250026"/>
                </a:lnTo>
                <a:lnTo>
                  <a:pt x="8191454" y="5250026"/>
                </a:lnTo>
                <a:lnTo>
                  <a:pt x="8110871" y="5088860"/>
                </a:lnTo>
                <a:close/>
                <a:moveTo>
                  <a:pt x="7554059" y="4927693"/>
                </a:moveTo>
                <a:lnTo>
                  <a:pt x="7766798" y="4927693"/>
                </a:lnTo>
                <a:lnTo>
                  <a:pt x="7847381" y="5088860"/>
                </a:lnTo>
                <a:lnTo>
                  <a:pt x="7766798" y="5250026"/>
                </a:lnTo>
                <a:lnTo>
                  <a:pt x="7554059" y="5250026"/>
                </a:lnTo>
                <a:lnTo>
                  <a:pt x="7473488" y="5088860"/>
                </a:lnTo>
                <a:close/>
                <a:moveTo>
                  <a:pt x="4370080" y="4927693"/>
                </a:moveTo>
                <a:lnTo>
                  <a:pt x="4582819" y="4927693"/>
                </a:lnTo>
                <a:lnTo>
                  <a:pt x="4663402" y="5088860"/>
                </a:lnTo>
                <a:lnTo>
                  <a:pt x="4582819" y="5250025"/>
                </a:lnTo>
                <a:lnTo>
                  <a:pt x="4370080" y="5250025"/>
                </a:lnTo>
                <a:lnTo>
                  <a:pt x="4289497" y="5088860"/>
                </a:lnTo>
                <a:close/>
                <a:moveTo>
                  <a:pt x="3732685" y="4927693"/>
                </a:moveTo>
                <a:lnTo>
                  <a:pt x="3945424" y="4927693"/>
                </a:lnTo>
                <a:lnTo>
                  <a:pt x="4026007" y="5088860"/>
                </a:lnTo>
                <a:lnTo>
                  <a:pt x="3945424" y="5250025"/>
                </a:lnTo>
                <a:lnTo>
                  <a:pt x="3732685" y="5250025"/>
                </a:lnTo>
                <a:lnTo>
                  <a:pt x="3652102" y="5088860"/>
                </a:lnTo>
                <a:close/>
                <a:moveTo>
                  <a:pt x="3095290" y="4927693"/>
                </a:moveTo>
                <a:lnTo>
                  <a:pt x="3308029" y="4927693"/>
                </a:lnTo>
                <a:lnTo>
                  <a:pt x="3388612" y="5088860"/>
                </a:lnTo>
                <a:lnTo>
                  <a:pt x="3308029" y="5250026"/>
                </a:lnTo>
                <a:lnTo>
                  <a:pt x="3095290" y="5250026"/>
                </a:lnTo>
                <a:lnTo>
                  <a:pt x="3014707" y="5088860"/>
                </a:lnTo>
                <a:close/>
                <a:moveTo>
                  <a:pt x="2457895" y="4927693"/>
                </a:moveTo>
                <a:lnTo>
                  <a:pt x="2670634" y="4927693"/>
                </a:lnTo>
                <a:lnTo>
                  <a:pt x="2751217" y="5088860"/>
                </a:lnTo>
                <a:lnTo>
                  <a:pt x="2670634" y="5250026"/>
                </a:lnTo>
                <a:lnTo>
                  <a:pt x="2457895" y="5250026"/>
                </a:lnTo>
                <a:lnTo>
                  <a:pt x="2377324" y="5088860"/>
                </a:lnTo>
                <a:close/>
                <a:moveTo>
                  <a:pt x="5960583" y="4752914"/>
                </a:moveTo>
                <a:lnTo>
                  <a:pt x="6173321" y="4752914"/>
                </a:lnTo>
                <a:lnTo>
                  <a:pt x="6253905" y="4914080"/>
                </a:lnTo>
                <a:lnTo>
                  <a:pt x="6173321" y="5075245"/>
                </a:lnTo>
                <a:lnTo>
                  <a:pt x="5960583" y="5075245"/>
                </a:lnTo>
                <a:lnTo>
                  <a:pt x="5880001" y="4914080"/>
                </a:lnTo>
                <a:close/>
                <a:moveTo>
                  <a:pt x="5323190" y="4752914"/>
                </a:moveTo>
                <a:lnTo>
                  <a:pt x="5535928" y="4752914"/>
                </a:lnTo>
                <a:lnTo>
                  <a:pt x="5616511" y="4914080"/>
                </a:lnTo>
                <a:lnTo>
                  <a:pt x="5535928" y="5075245"/>
                </a:lnTo>
                <a:lnTo>
                  <a:pt x="5323190" y="5075245"/>
                </a:lnTo>
                <a:lnTo>
                  <a:pt x="5242606" y="4914080"/>
                </a:lnTo>
                <a:close/>
                <a:moveTo>
                  <a:pt x="864419" y="4752914"/>
                </a:moveTo>
                <a:lnTo>
                  <a:pt x="1077157" y="4752914"/>
                </a:lnTo>
                <a:lnTo>
                  <a:pt x="1157740" y="4914080"/>
                </a:lnTo>
                <a:lnTo>
                  <a:pt x="1077157" y="5075245"/>
                </a:lnTo>
                <a:lnTo>
                  <a:pt x="864419" y="5075245"/>
                </a:lnTo>
                <a:lnTo>
                  <a:pt x="783836" y="4914080"/>
                </a:lnTo>
                <a:close/>
                <a:moveTo>
                  <a:pt x="227025" y="4752914"/>
                </a:moveTo>
                <a:lnTo>
                  <a:pt x="439764" y="4752914"/>
                </a:lnTo>
                <a:lnTo>
                  <a:pt x="520347" y="4914080"/>
                </a:lnTo>
                <a:lnTo>
                  <a:pt x="439764" y="5075245"/>
                </a:lnTo>
                <a:lnTo>
                  <a:pt x="227025" y="5075245"/>
                </a:lnTo>
                <a:lnTo>
                  <a:pt x="146442" y="4914080"/>
                </a:lnTo>
                <a:close/>
                <a:moveTo>
                  <a:pt x="6597977" y="4752914"/>
                </a:moveTo>
                <a:lnTo>
                  <a:pt x="6810718" y="4752914"/>
                </a:lnTo>
                <a:lnTo>
                  <a:pt x="6891303" y="4914080"/>
                </a:lnTo>
                <a:lnTo>
                  <a:pt x="6810718" y="5075245"/>
                </a:lnTo>
                <a:lnTo>
                  <a:pt x="6597977" y="5075245"/>
                </a:lnTo>
                <a:lnTo>
                  <a:pt x="6517394" y="4914080"/>
                </a:lnTo>
                <a:close/>
                <a:moveTo>
                  <a:pt x="1501813" y="4752914"/>
                </a:moveTo>
                <a:lnTo>
                  <a:pt x="1714554" y="4752914"/>
                </a:lnTo>
                <a:lnTo>
                  <a:pt x="1795139" y="4914080"/>
                </a:lnTo>
                <a:lnTo>
                  <a:pt x="1714554" y="5075245"/>
                </a:lnTo>
                <a:lnTo>
                  <a:pt x="1501813" y="5075245"/>
                </a:lnTo>
                <a:lnTo>
                  <a:pt x="1421230" y="4914080"/>
                </a:lnTo>
                <a:close/>
                <a:moveTo>
                  <a:pt x="7235380" y="4752913"/>
                </a:moveTo>
                <a:lnTo>
                  <a:pt x="7448117" y="4752913"/>
                </a:lnTo>
                <a:lnTo>
                  <a:pt x="7528683" y="4914079"/>
                </a:lnTo>
                <a:lnTo>
                  <a:pt x="7448117" y="5075245"/>
                </a:lnTo>
                <a:lnTo>
                  <a:pt x="7235380" y="5075245"/>
                </a:lnTo>
                <a:lnTo>
                  <a:pt x="7154796" y="4914079"/>
                </a:lnTo>
                <a:close/>
                <a:moveTo>
                  <a:pt x="2139216" y="4752913"/>
                </a:moveTo>
                <a:lnTo>
                  <a:pt x="2351953" y="4752913"/>
                </a:lnTo>
                <a:lnTo>
                  <a:pt x="2432520" y="4914079"/>
                </a:lnTo>
                <a:lnTo>
                  <a:pt x="2351953" y="5075245"/>
                </a:lnTo>
                <a:lnTo>
                  <a:pt x="2139216" y="5075245"/>
                </a:lnTo>
                <a:lnTo>
                  <a:pt x="2058632" y="4914079"/>
                </a:lnTo>
                <a:close/>
                <a:moveTo>
                  <a:pt x="8510152" y="4752911"/>
                </a:moveTo>
                <a:lnTo>
                  <a:pt x="8722891" y="4752911"/>
                </a:lnTo>
                <a:lnTo>
                  <a:pt x="8803473" y="4914077"/>
                </a:lnTo>
                <a:lnTo>
                  <a:pt x="8722891" y="5075243"/>
                </a:lnTo>
                <a:lnTo>
                  <a:pt x="8510152" y="5075243"/>
                </a:lnTo>
                <a:lnTo>
                  <a:pt x="8429568" y="4914077"/>
                </a:lnTo>
                <a:close/>
                <a:moveTo>
                  <a:pt x="7872757" y="4752911"/>
                </a:moveTo>
                <a:lnTo>
                  <a:pt x="8085495" y="4752911"/>
                </a:lnTo>
                <a:lnTo>
                  <a:pt x="8166079" y="4914077"/>
                </a:lnTo>
                <a:lnTo>
                  <a:pt x="8085495" y="5075243"/>
                </a:lnTo>
                <a:lnTo>
                  <a:pt x="7872757" y="5075243"/>
                </a:lnTo>
                <a:lnTo>
                  <a:pt x="7792174" y="4914077"/>
                </a:lnTo>
                <a:close/>
                <a:moveTo>
                  <a:pt x="3413988" y="4752911"/>
                </a:moveTo>
                <a:lnTo>
                  <a:pt x="3626726" y="4752911"/>
                </a:lnTo>
                <a:lnTo>
                  <a:pt x="3707310" y="4914077"/>
                </a:lnTo>
                <a:lnTo>
                  <a:pt x="3626726" y="5075243"/>
                </a:lnTo>
                <a:lnTo>
                  <a:pt x="3413988" y="5075243"/>
                </a:lnTo>
                <a:lnTo>
                  <a:pt x="3333405" y="4914077"/>
                </a:lnTo>
                <a:close/>
                <a:moveTo>
                  <a:pt x="2776592" y="4752911"/>
                </a:moveTo>
                <a:lnTo>
                  <a:pt x="2989331" y="4752911"/>
                </a:lnTo>
                <a:lnTo>
                  <a:pt x="3069914" y="4914077"/>
                </a:lnTo>
                <a:lnTo>
                  <a:pt x="2989331" y="5075243"/>
                </a:lnTo>
                <a:lnTo>
                  <a:pt x="2776592" y="5075243"/>
                </a:lnTo>
                <a:lnTo>
                  <a:pt x="2696009" y="4914077"/>
                </a:lnTo>
                <a:close/>
                <a:moveTo>
                  <a:pt x="9784942" y="4752911"/>
                </a:moveTo>
                <a:lnTo>
                  <a:pt x="9906000" y="4752911"/>
                </a:lnTo>
                <a:lnTo>
                  <a:pt x="9906000" y="5075242"/>
                </a:lnTo>
                <a:lnTo>
                  <a:pt x="9784942" y="5075242"/>
                </a:lnTo>
                <a:lnTo>
                  <a:pt x="9704359" y="4914077"/>
                </a:lnTo>
                <a:close/>
                <a:moveTo>
                  <a:pt x="9147546" y="4752911"/>
                </a:moveTo>
                <a:lnTo>
                  <a:pt x="9360285" y="4752911"/>
                </a:lnTo>
                <a:lnTo>
                  <a:pt x="9440869" y="4914077"/>
                </a:lnTo>
                <a:lnTo>
                  <a:pt x="9360285" y="5075242"/>
                </a:lnTo>
                <a:lnTo>
                  <a:pt x="9147546" y="5075242"/>
                </a:lnTo>
                <a:lnTo>
                  <a:pt x="9066964" y="4914077"/>
                </a:lnTo>
                <a:close/>
                <a:moveTo>
                  <a:pt x="4688778" y="4752911"/>
                </a:moveTo>
                <a:lnTo>
                  <a:pt x="4901516" y="4752911"/>
                </a:lnTo>
                <a:lnTo>
                  <a:pt x="4982100" y="4914077"/>
                </a:lnTo>
                <a:lnTo>
                  <a:pt x="4901516" y="5075242"/>
                </a:lnTo>
                <a:lnTo>
                  <a:pt x="4688778" y="5075242"/>
                </a:lnTo>
                <a:lnTo>
                  <a:pt x="4608195" y="4914077"/>
                </a:lnTo>
                <a:close/>
                <a:moveTo>
                  <a:pt x="4051383" y="4752911"/>
                </a:moveTo>
                <a:lnTo>
                  <a:pt x="4264121" y="4752911"/>
                </a:lnTo>
                <a:lnTo>
                  <a:pt x="4344704" y="4914077"/>
                </a:lnTo>
                <a:lnTo>
                  <a:pt x="4264121" y="5075242"/>
                </a:lnTo>
                <a:lnTo>
                  <a:pt x="4051383" y="5075242"/>
                </a:lnTo>
                <a:lnTo>
                  <a:pt x="3970800" y="4914077"/>
                </a:lnTo>
                <a:close/>
                <a:moveTo>
                  <a:pt x="6916680" y="4578326"/>
                </a:moveTo>
                <a:lnTo>
                  <a:pt x="7129420" y="4578326"/>
                </a:lnTo>
                <a:lnTo>
                  <a:pt x="7210005" y="4739492"/>
                </a:lnTo>
                <a:lnTo>
                  <a:pt x="7129420" y="4900658"/>
                </a:lnTo>
                <a:lnTo>
                  <a:pt x="6916680" y="4900658"/>
                </a:lnTo>
                <a:lnTo>
                  <a:pt x="6836096" y="4739492"/>
                </a:lnTo>
                <a:close/>
                <a:moveTo>
                  <a:pt x="6279280" y="4578326"/>
                </a:moveTo>
                <a:lnTo>
                  <a:pt x="6492018" y="4578326"/>
                </a:lnTo>
                <a:lnTo>
                  <a:pt x="6572602" y="4739492"/>
                </a:lnTo>
                <a:lnTo>
                  <a:pt x="6492018" y="4900658"/>
                </a:lnTo>
                <a:lnTo>
                  <a:pt x="6279280" y="4900658"/>
                </a:lnTo>
                <a:lnTo>
                  <a:pt x="6198698" y="4739492"/>
                </a:lnTo>
                <a:close/>
                <a:moveTo>
                  <a:pt x="5641887" y="4578326"/>
                </a:moveTo>
                <a:lnTo>
                  <a:pt x="5854625" y="4578326"/>
                </a:lnTo>
                <a:lnTo>
                  <a:pt x="5935208" y="4739492"/>
                </a:lnTo>
                <a:lnTo>
                  <a:pt x="5854625" y="4900658"/>
                </a:lnTo>
                <a:lnTo>
                  <a:pt x="5641887" y="4900658"/>
                </a:lnTo>
                <a:lnTo>
                  <a:pt x="5561304" y="4739492"/>
                </a:lnTo>
                <a:close/>
                <a:moveTo>
                  <a:pt x="5004493" y="4578326"/>
                </a:moveTo>
                <a:lnTo>
                  <a:pt x="5217231" y="4578326"/>
                </a:lnTo>
                <a:lnTo>
                  <a:pt x="5297815" y="4739492"/>
                </a:lnTo>
                <a:lnTo>
                  <a:pt x="5217231" y="4900658"/>
                </a:lnTo>
                <a:lnTo>
                  <a:pt x="5004493" y="4900658"/>
                </a:lnTo>
                <a:lnTo>
                  <a:pt x="4923910" y="4739492"/>
                </a:lnTo>
                <a:close/>
                <a:moveTo>
                  <a:pt x="1820515" y="4578326"/>
                </a:moveTo>
                <a:lnTo>
                  <a:pt x="2033256" y="4578326"/>
                </a:lnTo>
                <a:lnTo>
                  <a:pt x="2113840" y="4739492"/>
                </a:lnTo>
                <a:lnTo>
                  <a:pt x="2033256" y="4900658"/>
                </a:lnTo>
                <a:lnTo>
                  <a:pt x="1820515" y="4900658"/>
                </a:lnTo>
                <a:lnTo>
                  <a:pt x="1739931" y="4739492"/>
                </a:lnTo>
                <a:close/>
                <a:moveTo>
                  <a:pt x="1183116" y="4578326"/>
                </a:moveTo>
                <a:lnTo>
                  <a:pt x="1395854" y="4578326"/>
                </a:lnTo>
                <a:lnTo>
                  <a:pt x="1476437" y="4739492"/>
                </a:lnTo>
                <a:lnTo>
                  <a:pt x="1395854" y="4900658"/>
                </a:lnTo>
                <a:lnTo>
                  <a:pt x="1183116" y="4900658"/>
                </a:lnTo>
                <a:lnTo>
                  <a:pt x="1102534" y="4739492"/>
                </a:lnTo>
                <a:close/>
                <a:moveTo>
                  <a:pt x="545723" y="4578326"/>
                </a:moveTo>
                <a:lnTo>
                  <a:pt x="758461" y="4578326"/>
                </a:lnTo>
                <a:lnTo>
                  <a:pt x="839044" y="4739492"/>
                </a:lnTo>
                <a:lnTo>
                  <a:pt x="758461" y="4900658"/>
                </a:lnTo>
                <a:lnTo>
                  <a:pt x="545723" y="4900658"/>
                </a:lnTo>
                <a:lnTo>
                  <a:pt x="465140" y="4739492"/>
                </a:lnTo>
                <a:close/>
                <a:moveTo>
                  <a:pt x="0" y="4578326"/>
                </a:moveTo>
                <a:lnTo>
                  <a:pt x="121067" y="4578326"/>
                </a:lnTo>
                <a:lnTo>
                  <a:pt x="201651" y="4739492"/>
                </a:lnTo>
                <a:lnTo>
                  <a:pt x="121067" y="4900658"/>
                </a:lnTo>
                <a:lnTo>
                  <a:pt x="0" y="4900658"/>
                </a:lnTo>
                <a:close/>
                <a:moveTo>
                  <a:pt x="9466245" y="4578323"/>
                </a:moveTo>
                <a:lnTo>
                  <a:pt x="9678983" y="4578323"/>
                </a:lnTo>
                <a:lnTo>
                  <a:pt x="9759566" y="4739489"/>
                </a:lnTo>
                <a:lnTo>
                  <a:pt x="9678983" y="4900655"/>
                </a:lnTo>
                <a:lnTo>
                  <a:pt x="9466245" y="4900655"/>
                </a:lnTo>
                <a:lnTo>
                  <a:pt x="9385661" y="4739489"/>
                </a:lnTo>
                <a:close/>
                <a:moveTo>
                  <a:pt x="8828849" y="4578323"/>
                </a:moveTo>
                <a:lnTo>
                  <a:pt x="9041588" y="4578323"/>
                </a:lnTo>
                <a:lnTo>
                  <a:pt x="9122170" y="4739489"/>
                </a:lnTo>
                <a:lnTo>
                  <a:pt x="9041588" y="4900655"/>
                </a:lnTo>
                <a:lnTo>
                  <a:pt x="8828849" y="4900655"/>
                </a:lnTo>
                <a:lnTo>
                  <a:pt x="8748266" y="4739489"/>
                </a:lnTo>
                <a:close/>
                <a:moveTo>
                  <a:pt x="8191454" y="4578323"/>
                </a:moveTo>
                <a:lnTo>
                  <a:pt x="8404192" y="4578323"/>
                </a:lnTo>
                <a:lnTo>
                  <a:pt x="8484776" y="4739489"/>
                </a:lnTo>
                <a:lnTo>
                  <a:pt x="8404192" y="4900655"/>
                </a:lnTo>
                <a:lnTo>
                  <a:pt x="8191454" y="4900655"/>
                </a:lnTo>
                <a:lnTo>
                  <a:pt x="8110871" y="4739489"/>
                </a:lnTo>
                <a:close/>
                <a:moveTo>
                  <a:pt x="7554059" y="4578323"/>
                </a:moveTo>
                <a:lnTo>
                  <a:pt x="7766798" y="4578323"/>
                </a:lnTo>
                <a:lnTo>
                  <a:pt x="7847381" y="4739489"/>
                </a:lnTo>
                <a:lnTo>
                  <a:pt x="7766798" y="4900655"/>
                </a:lnTo>
                <a:lnTo>
                  <a:pt x="7554059" y="4900655"/>
                </a:lnTo>
                <a:lnTo>
                  <a:pt x="7473489" y="4739489"/>
                </a:lnTo>
                <a:close/>
                <a:moveTo>
                  <a:pt x="4370080" y="4578323"/>
                </a:moveTo>
                <a:lnTo>
                  <a:pt x="4582819" y="4578323"/>
                </a:lnTo>
                <a:lnTo>
                  <a:pt x="4663402" y="4739489"/>
                </a:lnTo>
                <a:lnTo>
                  <a:pt x="4582819" y="4900655"/>
                </a:lnTo>
                <a:lnTo>
                  <a:pt x="4370080" y="4900655"/>
                </a:lnTo>
                <a:lnTo>
                  <a:pt x="4289497" y="4739489"/>
                </a:lnTo>
                <a:close/>
                <a:moveTo>
                  <a:pt x="3732685" y="4578323"/>
                </a:moveTo>
                <a:lnTo>
                  <a:pt x="3945424" y="4578323"/>
                </a:lnTo>
                <a:lnTo>
                  <a:pt x="4026007" y="4739489"/>
                </a:lnTo>
                <a:lnTo>
                  <a:pt x="3945424" y="4900655"/>
                </a:lnTo>
                <a:lnTo>
                  <a:pt x="3732685" y="4900655"/>
                </a:lnTo>
                <a:lnTo>
                  <a:pt x="3652102" y="4739489"/>
                </a:lnTo>
                <a:close/>
                <a:moveTo>
                  <a:pt x="3095290" y="4578323"/>
                </a:moveTo>
                <a:lnTo>
                  <a:pt x="3308029" y="4578323"/>
                </a:lnTo>
                <a:lnTo>
                  <a:pt x="3388612" y="4739489"/>
                </a:lnTo>
                <a:lnTo>
                  <a:pt x="3308029" y="4900655"/>
                </a:lnTo>
                <a:lnTo>
                  <a:pt x="3095290" y="4900655"/>
                </a:lnTo>
                <a:lnTo>
                  <a:pt x="3014707" y="4739489"/>
                </a:lnTo>
                <a:close/>
                <a:moveTo>
                  <a:pt x="2457895" y="4578323"/>
                </a:moveTo>
                <a:lnTo>
                  <a:pt x="2670634" y="4578323"/>
                </a:lnTo>
                <a:lnTo>
                  <a:pt x="2751217" y="4739489"/>
                </a:lnTo>
                <a:lnTo>
                  <a:pt x="2670634" y="4900655"/>
                </a:lnTo>
                <a:lnTo>
                  <a:pt x="2457895" y="4900655"/>
                </a:lnTo>
                <a:lnTo>
                  <a:pt x="2377325" y="4739489"/>
                </a:lnTo>
                <a:close/>
                <a:moveTo>
                  <a:pt x="5960584" y="4403543"/>
                </a:moveTo>
                <a:lnTo>
                  <a:pt x="6173322" y="4403543"/>
                </a:lnTo>
                <a:lnTo>
                  <a:pt x="6253905" y="4564709"/>
                </a:lnTo>
                <a:lnTo>
                  <a:pt x="6173322" y="4725875"/>
                </a:lnTo>
                <a:lnTo>
                  <a:pt x="5960584" y="4725875"/>
                </a:lnTo>
                <a:lnTo>
                  <a:pt x="5880001" y="4564709"/>
                </a:lnTo>
                <a:close/>
                <a:moveTo>
                  <a:pt x="5323190" y="4403543"/>
                </a:moveTo>
                <a:lnTo>
                  <a:pt x="5535929" y="4403543"/>
                </a:lnTo>
                <a:lnTo>
                  <a:pt x="5616511" y="4564709"/>
                </a:lnTo>
                <a:lnTo>
                  <a:pt x="5535929" y="4725876"/>
                </a:lnTo>
                <a:lnTo>
                  <a:pt x="5323190" y="4725876"/>
                </a:lnTo>
                <a:lnTo>
                  <a:pt x="5242607" y="4564709"/>
                </a:lnTo>
                <a:close/>
                <a:moveTo>
                  <a:pt x="864420" y="4403543"/>
                </a:moveTo>
                <a:lnTo>
                  <a:pt x="1077158" y="4403543"/>
                </a:lnTo>
                <a:lnTo>
                  <a:pt x="1157741" y="4564709"/>
                </a:lnTo>
                <a:lnTo>
                  <a:pt x="1077158" y="4725875"/>
                </a:lnTo>
                <a:lnTo>
                  <a:pt x="864420" y="4725875"/>
                </a:lnTo>
                <a:lnTo>
                  <a:pt x="783837" y="4564709"/>
                </a:lnTo>
                <a:close/>
                <a:moveTo>
                  <a:pt x="227026" y="4403543"/>
                </a:moveTo>
                <a:lnTo>
                  <a:pt x="439764" y="4403543"/>
                </a:lnTo>
                <a:lnTo>
                  <a:pt x="520347" y="4564709"/>
                </a:lnTo>
                <a:lnTo>
                  <a:pt x="439764" y="4725876"/>
                </a:lnTo>
                <a:lnTo>
                  <a:pt x="227026" y="4725876"/>
                </a:lnTo>
                <a:lnTo>
                  <a:pt x="146443" y="4564709"/>
                </a:lnTo>
                <a:close/>
                <a:moveTo>
                  <a:pt x="7235381" y="4403543"/>
                </a:moveTo>
                <a:lnTo>
                  <a:pt x="7448118" y="4403543"/>
                </a:lnTo>
                <a:lnTo>
                  <a:pt x="7528683" y="4564709"/>
                </a:lnTo>
                <a:lnTo>
                  <a:pt x="7448118" y="4725875"/>
                </a:lnTo>
                <a:lnTo>
                  <a:pt x="7235381" y="4725875"/>
                </a:lnTo>
                <a:lnTo>
                  <a:pt x="7154797" y="4564709"/>
                </a:lnTo>
                <a:close/>
                <a:moveTo>
                  <a:pt x="6597978" y="4403543"/>
                </a:moveTo>
                <a:lnTo>
                  <a:pt x="6810720" y="4403543"/>
                </a:lnTo>
                <a:lnTo>
                  <a:pt x="6891304" y="4564709"/>
                </a:lnTo>
                <a:lnTo>
                  <a:pt x="6810720" y="4725875"/>
                </a:lnTo>
                <a:lnTo>
                  <a:pt x="6597978" y="4725875"/>
                </a:lnTo>
                <a:lnTo>
                  <a:pt x="6517394" y="4564709"/>
                </a:lnTo>
                <a:close/>
                <a:moveTo>
                  <a:pt x="2139217" y="4403543"/>
                </a:moveTo>
                <a:lnTo>
                  <a:pt x="2351954" y="4403543"/>
                </a:lnTo>
                <a:lnTo>
                  <a:pt x="2432520" y="4564709"/>
                </a:lnTo>
                <a:lnTo>
                  <a:pt x="2351954" y="4725875"/>
                </a:lnTo>
                <a:lnTo>
                  <a:pt x="2139217" y="4725875"/>
                </a:lnTo>
                <a:lnTo>
                  <a:pt x="2058633" y="4564709"/>
                </a:lnTo>
                <a:close/>
                <a:moveTo>
                  <a:pt x="1501813" y="4403543"/>
                </a:moveTo>
                <a:lnTo>
                  <a:pt x="1714556" y="4403543"/>
                </a:lnTo>
                <a:lnTo>
                  <a:pt x="1795140" y="4564709"/>
                </a:lnTo>
                <a:lnTo>
                  <a:pt x="1714556" y="4725875"/>
                </a:lnTo>
                <a:lnTo>
                  <a:pt x="1501813" y="4725875"/>
                </a:lnTo>
                <a:lnTo>
                  <a:pt x="1421230" y="4564709"/>
                </a:lnTo>
                <a:close/>
                <a:moveTo>
                  <a:pt x="8510152" y="4403540"/>
                </a:moveTo>
                <a:lnTo>
                  <a:pt x="8722891" y="4403540"/>
                </a:lnTo>
                <a:lnTo>
                  <a:pt x="8803473" y="4564706"/>
                </a:lnTo>
                <a:lnTo>
                  <a:pt x="8722891" y="4725872"/>
                </a:lnTo>
                <a:lnTo>
                  <a:pt x="8510152" y="4725872"/>
                </a:lnTo>
                <a:lnTo>
                  <a:pt x="8429568" y="4564706"/>
                </a:lnTo>
                <a:close/>
                <a:moveTo>
                  <a:pt x="7872757" y="4403540"/>
                </a:moveTo>
                <a:lnTo>
                  <a:pt x="8085495" y="4403540"/>
                </a:lnTo>
                <a:lnTo>
                  <a:pt x="8166079" y="4564706"/>
                </a:lnTo>
                <a:lnTo>
                  <a:pt x="8085495" y="4725872"/>
                </a:lnTo>
                <a:lnTo>
                  <a:pt x="7872757" y="4725872"/>
                </a:lnTo>
                <a:lnTo>
                  <a:pt x="7792174" y="4564706"/>
                </a:lnTo>
                <a:close/>
                <a:moveTo>
                  <a:pt x="3413988" y="4403540"/>
                </a:moveTo>
                <a:lnTo>
                  <a:pt x="3626726" y="4403540"/>
                </a:lnTo>
                <a:lnTo>
                  <a:pt x="3707310" y="4564706"/>
                </a:lnTo>
                <a:lnTo>
                  <a:pt x="3626726" y="4725872"/>
                </a:lnTo>
                <a:lnTo>
                  <a:pt x="3413988" y="4725872"/>
                </a:lnTo>
                <a:lnTo>
                  <a:pt x="3333405" y="4564706"/>
                </a:lnTo>
                <a:close/>
                <a:moveTo>
                  <a:pt x="2776592" y="4403540"/>
                </a:moveTo>
                <a:lnTo>
                  <a:pt x="2989331" y="4403540"/>
                </a:lnTo>
                <a:lnTo>
                  <a:pt x="3069914" y="4564706"/>
                </a:lnTo>
                <a:lnTo>
                  <a:pt x="2989331" y="4725872"/>
                </a:lnTo>
                <a:lnTo>
                  <a:pt x="2776592" y="4725872"/>
                </a:lnTo>
                <a:lnTo>
                  <a:pt x="2696009" y="4564706"/>
                </a:lnTo>
                <a:close/>
                <a:moveTo>
                  <a:pt x="9784942" y="4403540"/>
                </a:moveTo>
                <a:lnTo>
                  <a:pt x="9906000" y="4403540"/>
                </a:lnTo>
                <a:lnTo>
                  <a:pt x="9906000" y="4725872"/>
                </a:lnTo>
                <a:lnTo>
                  <a:pt x="9784942" y="4725872"/>
                </a:lnTo>
                <a:lnTo>
                  <a:pt x="9704359" y="4564706"/>
                </a:lnTo>
                <a:close/>
                <a:moveTo>
                  <a:pt x="9147546" y="4403540"/>
                </a:moveTo>
                <a:lnTo>
                  <a:pt x="9360285" y="4403540"/>
                </a:lnTo>
                <a:lnTo>
                  <a:pt x="9440869" y="4564706"/>
                </a:lnTo>
                <a:lnTo>
                  <a:pt x="9360285" y="4725872"/>
                </a:lnTo>
                <a:lnTo>
                  <a:pt x="9147546" y="4725872"/>
                </a:lnTo>
                <a:lnTo>
                  <a:pt x="9066964" y="4564706"/>
                </a:lnTo>
                <a:close/>
                <a:moveTo>
                  <a:pt x="4688778" y="4403540"/>
                </a:moveTo>
                <a:lnTo>
                  <a:pt x="4901516" y="4403540"/>
                </a:lnTo>
                <a:lnTo>
                  <a:pt x="4982100" y="4564706"/>
                </a:lnTo>
                <a:lnTo>
                  <a:pt x="4901516" y="4725872"/>
                </a:lnTo>
                <a:lnTo>
                  <a:pt x="4688778" y="4725872"/>
                </a:lnTo>
                <a:lnTo>
                  <a:pt x="4608195" y="4564706"/>
                </a:lnTo>
                <a:close/>
                <a:moveTo>
                  <a:pt x="4051383" y="4403540"/>
                </a:moveTo>
                <a:lnTo>
                  <a:pt x="4264121" y="4403540"/>
                </a:lnTo>
                <a:lnTo>
                  <a:pt x="4344704" y="4564706"/>
                </a:lnTo>
                <a:lnTo>
                  <a:pt x="4264121" y="4725872"/>
                </a:lnTo>
                <a:lnTo>
                  <a:pt x="4051383" y="4725872"/>
                </a:lnTo>
                <a:lnTo>
                  <a:pt x="3970800" y="4564706"/>
                </a:lnTo>
                <a:close/>
                <a:moveTo>
                  <a:pt x="6916680" y="4228760"/>
                </a:moveTo>
                <a:lnTo>
                  <a:pt x="7129421" y="4228760"/>
                </a:lnTo>
                <a:lnTo>
                  <a:pt x="7210006" y="4389927"/>
                </a:lnTo>
                <a:lnTo>
                  <a:pt x="7129421" y="4551093"/>
                </a:lnTo>
                <a:lnTo>
                  <a:pt x="6916680" y="4551093"/>
                </a:lnTo>
                <a:lnTo>
                  <a:pt x="6836096" y="4389927"/>
                </a:lnTo>
                <a:close/>
                <a:moveTo>
                  <a:pt x="6279281" y="4228760"/>
                </a:moveTo>
                <a:lnTo>
                  <a:pt x="6492019" y="4228760"/>
                </a:lnTo>
                <a:lnTo>
                  <a:pt x="6572602" y="4389927"/>
                </a:lnTo>
                <a:lnTo>
                  <a:pt x="6492019" y="4551093"/>
                </a:lnTo>
                <a:lnTo>
                  <a:pt x="6279281" y="4551093"/>
                </a:lnTo>
                <a:lnTo>
                  <a:pt x="6198698" y="4389927"/>
                </a:lnTo>
                <a:close/>
                <a:moveTo>
                  <a:pt x="5641887" y="4228760"/>
                </a:moveTo>
                <a:lnTo>
                  <a:pt x="5854626" y="4228760"/>
                </a:lnTo>
                <a:lnTo>
                  <a:pt x="5935208" y="4389927"/>
                </a:lnTo>
                <a:lnTo>
                  <a:pt x="5854626" y="4551093"/>
                </a:lnTo>
                <a:lnTo>
                  <a:pt x="5641887" y="4551093"/>
                </a:lnTo>
                <a:lnTo>
                  <a:pt x="5561305" y="4389927"/>
                </a:lnTo>
                <a:close/>
                <a:moveTo>
                  <a:pt x="5004494" y="4228760"/>
                </a:moveTo>
                <a:lnTo>
                  <a:pt x="5217232" y="4228760"/>
                </a:lnTo>
                <a:lnTo>
                  <a:pt x="5297816" y="4389927"/>
                </a:lnTo>
                <a:lnTo>
                  <a:pt x="5217232" y="4551093"/>
                </a:lnTo>
                <a:lnTo>
                  <a:pt x="5004494" y="4551093"/>
                </a:lnTo>
                <a:lnTo>
                  <a:pt x="4923911" y="4389927"/>
                </a:lnTo>
                <a:close/>
                <a:moveTo>
                  <a:pt x="1820516" y="4228760"/>
                </a:moveTo>
                <a:lnTo>
                  <a:pt x="2033257" y="4228760"/>
                </a:lnTo>
                <a:lnTo>
                  <a:pt x="2113841" y="4389927"/>
                </a:lnTo>
                <a:lnTo>
                  <a:pt x="2033257" y="4551093"/>
                </a:lnTo>
                <a:lnTo>
                  <a:pt x="1820516" y="4551093"/>
                </a:lnTo>
                <a:lnTo>
                  <a:pt x="1739932" y="4389927"/>
                </a:lnTo>
                <a:close/>
                <a:moveTo>
                  <a:pt x="1183116" y="4228760"/>
                </a:moveTo>
                <a:lnTo>
                  <a:pt x="1395855" y="4228760"/>
                </a:lnTo>
                <a:lnTo>
                  <a:pt x="1476438" y="4389927"/>
                </a:lnTo>
                <a:lnTo>
                  <a:pt x="1395855" y="4551093"/>
                </a:lnTo>
                <a:lnTo>
                  <a:pt x="1183116" y="4551093"/>
                </a:lnTo>
                <a:lnTo>
                  <a:pt x="1102534" y="4389927"/>
                </a:lnTo>
                <a:close/>
                <a:moveTo>
                  <a:pt x="545723" y="4228760"/>
                </a:moveTo>
                <a:lnTo>
                  <a:pt x="758462" y="4228760"/>
                </a:lnTo>
                <a:lnTo>
                  <a:pt x="839045" y="4389927"/>
                </a:lnTo>
                <a:lnTo>
                  <a:pt x="758462" y="4551093"/>
                </a:lnTo>
                <a:lnTo>
                  <a:pt x="545723" y="4551093"/>
                </a:lnTo>
                <a:lnTo>
                  <a:pt x="465141" y="4389927"/>
                </a:lnTo>
                <a:close/>
                <a:moveTo>
                  <a:pt x="0" y="4228760"/>
                </a:moveTo>
                <a:lnTo>
                  <a:pt x="121068" y="4228760"/>
                </a:lnTo>
                <a:lnTo>
                  <a:pt x="201652" y="4389927"/>
                </a:lnTo>
                <a:lnTo>
                  <a:pt x="121068" y="4551093"/>
                </a:lnTo>
                <a:lnTo>
                  <a:pt x="0" y="4551093"/>
                </a:lnTo>
                <a:close/>
                <a:moveTo>
                  <a:pt x="7554059" y="4228757"/>
                </a:moveTo>
                <a:lnTo>
                  <a:pt x="7766798" y="4228757"/>
                </a:lnTo>
                <a:lnTo>
                  <a:pt x="7847381" y="4389924"/>
                </a:lnTo>
                <a:lnTo>
                  <a:pt x="7766798" y="4551090"/>
                </a:lnTo>
                <a:lnTo>
                  <a:pt x="7554059" y="4551090"/>
                </a:lnTo>
                <a:lnTo>
                  <a:pt x="7473490" y="4389924"/>
                </a:lnTo>
                <a:close/>
                <a:moveTo>
                  <a:pt x="2457895" y="4228757"/>
                </a:moveTo>
                <a:lnTo>
                  <a:pt x="2670634" y="4228757"/>
                </a:lnTo>
                <a:lnTo>
                  <a:pt x="2751217" y="4389924"/>
                </a:lnTo>
                <a:lnTo>
                  <a:pt x="2670634" y="4551090"/>
                </a:lnTo>
                <a:lnTo>
                  <a:pt x="2457895" y="4551090"/>
                </a:lnTo>
                <a:lnTo>
                  <a:pt x="2377326" y="4389924"/>
                </a:lnTo>
                <a:close/>
                <a:moveTo>
                  <a:pt x="8828849" y="4228757"/>
                </a:moveTo>
                <a:lnTo>
                  <a:pt x="9041588" y="4228757"/>
                </a:lnTo>
                <a:lnTo>
                  <a:pt x="9122170" y="4389924"/>
                </a:lnTo>
                <a:lnTo>
                  <a:pt x="9041588" y="4551090"/>
                </a:lnTo>
                <a:lnTo>
                  <a:pt x="8828849" y="4551090"/>
                </a:lnTo>
                <a:lnTo>
                  <a:pt x="8748266" y="4389924"/>
                </a:lnTo>
                <a:close/>
                <a:moveTo>
                  <a:pt x="8191454" y="4228757"/>
                </a:moveTo>
                <a:lnTo>
                  <a:pt x="8404192" y="4228757"/>
                </a:lnTo>
                <a:lnTo>
                  <a:pt x="8484776" y="4389924"/>
                </a:lnTo>
                <a:lnTo>
                  <a:pt x="8404192" y="4551090"/>
                </a:lnTo>
                <a:lnTo>
                  <a:pt x="8191454" y="4551090"/>
                </a:lnTo>
                <a:lnTo>
                  <a:pt x="8110871" y="4389924"/>
                </a:lnTo>
                <a:close/>
                <a:moveTo>
                  <a:pt x="3732685" y="4228757"/>
                </a:moveTo>
                <a:lnTo>
                  <a:pt x="3945424" y="4228757"/>
                </a:lnTo>
                <a:lnTo>
                  <a:pt x="4026007" y="4389924"/>
                </a:lnTo>
                <a:lnTo>
                  <a:pt x="3945424" y="4551090"/>
                </a:lnTo>
                <a:lnTo>
                  <a:pt x="3732685" y="4551090"/>
                </a:lnTo>
                <a:lnTo>
                  <a:pt x="3652102" y="4389924"/>
                </a:lnTo>
                <a:close/>
                <a:moveTo>
                  <a:pt x="3095290" y="4228757"/>
                </a:moveTo>
                <a:lnTo>
                  <a:pt x="3308029" y="4228757"/>
                </a:lnTo>
                <a:lnTo>
                  <a:pt x="3388612" y="4389924"/>
                </a:lnTo>
                <a:lnTo>
                  <a:pt x="3308029" y="4551090"/>
                </a:lnTo>
                <a:lnTo>
                  <a:pt x="3095290" y="4551090"/>
                </a:lnTo>
                <a:lnTo>
                  <a:pt x="3014707" y="4389924"/>
                </a:lnTo>
                <a:close/>
                <a:moveTo>
                  <a:pt x="9466245" y="4228756"/>
                </a:moveTo>
                <a:lnTo>
                  <a:pt x="9678983" y="4228756"/>
                </a:lnTo>
                <a:lnTo>
                  <a:pt x="9759566" y="4389924"/>
                </a:lnTo>
                <a:lnTo>
                  <a:pt x="9678983" y="4551090"/>
                </a:lnTo>
                <a:lnTo>
                  <a:pt x="9466245" y="4551090"/>
                </a:lnTo>
                <a:lnTo>
                  <a:pt x="9385661" y="4389924"/>
                </a:lnTo>
                <a:close/>
                <a:moveTo>
                  <a:pt x="4370080" y="4228756"/>
                </a:moveTo>
                <a:lnTo>
                  <a:pt x="4582819" y="4228756"/>
                </a:lnTo>
                <a:lnTo>
                  <a:pt x="4663402" y="4389924"/>
                </a:lnTo>
                <a:lnTo>
                  <a:pt x="4582819" y="4551090"/>
                </a:lnTo>
                <a:lnTo>
                  <a:pt x="4370080" y="4551090"/>
                </a:lnTo>
                <a:lnTo>
                  <a:pt x="4289497" y="4389924"/>
                </a:lnTo>
                <a:close/>
                <a:moveTo>
                  <a:pt x="7235382" y="4053977"/>
                </a:moveTo>
                <a:lnTo>
                  <a:pt x="7448118" y="4053977"/>
                </a:lnTo>
                <a:lnTo>
                  <a:pt x="7528683" y="4215143"/>
                </a:lnTo>
                <a:lnTo>
                  <a:pt x="7448118" y="4376308"/>
                </a:lnTo>
                <a:lnTo>
                  <a:pt x="7235382" y="4376308"/>
                </a:lnTo>
                <a:lnTo>
                  <a:pt x="7154798" y="4215143"/>
                </a:lnTo>
                <a:close/>
                <a:moveTo>
                  <a:pt x="6597978" y="4053977"/>
                </a:moveTo>
                <a:lnTo>
                  <a:pt x="6810720" y="4053977"/>
                </a:lnTo>
                <a:lnTo>
                  <a:pt x="6891305" y="4215143"/>
                </a:lnTo>
                <a:lnTo>
                  <a:pt x="6810720" y="4376308"/>
                </a:lnTo>
                <a:lnTo>
                  <a:pt x="6597978" y="4376308"/>
                </a:lnTo>
                <a:lnTo>
                  <a:pt x="6517395" y="4215143"/>
                </a:lnTo>
                <a:close/>
                <a:moveTo>
                  <a:pt x="5960584" y="4053977"/>
                </a:moveTo>
                <a:lnTo>
                  <a:pt x="6173323" y="4053977"/>
                </a:lnTo>
                <a:lnTo>
                  <a:pt x="6253906" y="4215143"/>
                </a:lnTo>
                <a:lnTo>
                  <a:pt x="6173323" y="4376308"/>
                </a:lnTo>
                <a:lnTo>
                  <a:pt x="5960584" y="4376308"/>
                </a:lnTo>
                <a:lnTo>
                  <a:pt x="5880002" y="4215143"/>
                </a:lnTo>
                <a:close/>
                <a:moveTo>
                  <a:pt x="5323191" y="4053977"/>
                </a:moveTo>
                <a:lnTo>
                  <a:pt x="5535929" y="4053977"/>
                </a:lnTo>
                <a:lnTo>
                  <a:pt x="5616512" y="4215143"/>
                </a:lnTo>
                <a:lnTo>
                  <a:pt x="5535929" y="4376308"/>
                </a:lnTo>
                <a:lnTo>
                  <a:pt x="5323191" y="4376308"/>
                </a:lnTo>
                <a:lnTo>
                  <a:pt x="5242608" y="4215143"/>
                </a:lnTo>
                <a:close/>
                <a:moveTo>
                  <a:pt x="2139217" y="4053977"/>
                </a:moveTo>
                <a:lnTo>
                  <a:pt x="2351954" y="4053977"/>
                </a:lnTo>
                <a:lnTo>
                  <a:pt x="2432520" y="4215143"/>
                </a:lnTo>
                <a:lnTo>
                  <a:pt x="2351954" y="4376308"/>
                </a:lnTo>
                <a:lnTo>
                  <a:pt x="2139217" y="4376308"/>
                </a:lnTo>
                <a:lnTo>
                  <a:pt x="2058634" y="4215143"/>
                </a:lnTo>
                <a:close/>
                <a:moveTo>
                  <a:pt x="1501814" y="4053977"/>
                </a:moveTo>
                <a:lnTo>
                  <a:pt x="1714556" y="4053977"/>
                </a:lnTo>
                <a:lnTo>
                  <a:pt x="1795141" y="4215143"/>
                </a:lnTo>
                <a:lnTo>
                  <a:pt x="1714556" y="4376308"/>
                </a:lnTo>
                <a:lnTo>
                  <a:pt x="1501814" y="4376308"/>
                </a:lnTo>
                <a:lnTo>
                  <a:pt x="1421231" y="4215143"/>
                </a:lnTo>
                <a:close/>
                <a:moveTo>
                  <a:pt x="864421" y="4053977"/>
                </a:moveTo>
                <a:lnTo>
                  <a:pt x="1077159" y="4053977"/>
                </a:lnTo>
                <a:lnTo>
                  <a:pt x="1157741" y="4215143"/>
                </a:lnTo>
                <a:lnTo>
                  <a:pt x="1077159" y="4376308"/>
                </a:lnTo>
                <a:lnTo>
                  <a:pt x="864421" y="4376308"/>
                </a:lnTo>
                <a:lnTo>
                  <a:pt x="783837" y="4215143"/>
                </a:lnTo>
                <a:close/>
                <a:moveTo>
                  <a:pt x="227027" y="4053977"/>
                </a:moveTo>
                <a:lnTo>
                  <a:pt x="439765" y="4053977"/>
                </a:lnTo>
                <a:lnTo>
                  <a:pt x="520348" y="4215143"/>
                </a:lnTo>
                <a:lnTo>
                  <a:pt x="439765" y="4376308"/>
                </a:lnTo>
                <a:lnTo>
                  <a:pt x="227027" y="4376308"/>
                </a:lnTo>
                <a:lnTo>
                  <a:pt x="146444" y="4215143"/>
                </a:lnTo>
                <a:close/>
                <a:moveTo>
                  <a:pt x="8510152" y="4053975"/>
                </a:moveTo>
                <a:lnTo>
                  <a:pt x="8722891" y="4053975"/>
                </a:lnTo>
                <a:lnTo>
                  <a:pt x="8803473" y="4215140"/>
                </a:lnTo>
                <a:lnTo>
                  <a:pt x="8722891" y="4376306"/>
                </a:lnTo>
                <a:lnTo>
                  <a:pt x="8510152" y="4376306"/>
                </a:lnTo>
                <a:lnTo>
                  <a:pt x="8429568" y="4215140"/>
                </a:lnTo>
                <a:close/>
                <a:moveTo>
                  <a:pt x="7872757" y="4053975"/>
                </a:moveTo>
                <a:lnTo>
                  <a:pt x="8085495" y="4053975"/>
                </a:lnTo>
                <a:lnTo>
                  <a:pt x="8166079" y="4215140"/>
                </a:lnTo>
                <a:lnTo>
                  <a:pt x="8085495" y="4376306"/>
                </a:lnTo>
                <a:lnTo>
                  <a:pt x="7872757" y="4376306"/>
                </a:lnTo>
                <a:lnTo>
                  <a:pt x="7792174" y="4215140"/>
                </a:lnTo>
                <a:close/>
                <a:moveTo>
                  <a:pt x="3413988" y="4053975"/>
                </a:moveTo>
                <a:lnTo>
                  <a:pt x="3626726" y="4053975"/>
                </a:lnTo>
                <a:lnTo>
                  <a:pt x="3707310" y="4215140"/>
                </a:lnTo>
                <a:lnTo>
                  <a:pt x="3626726" y="4376306"/>
                </a:lnTo>
                <a:lnTo>
                  <a:pt x="3413988" y="4376306"/>
                </a:lnTo>
                <a:lnTo>
                  <a:pt x="3333405" y="4215140"/>
                </a:lnTo>
                <a:close/>
                <a:moveTo>
                  <a:pt x="2776592" y="4053975"/>
                </a:moveTo>
                <a:lnTo>
                  <a:pt x="2989331" y="4053975"/>
                </a:lnTo>
                <a:lnTo>
                  <a:pt x="3069914" y="4215140"/>
                </a:lnTo>
                <a:lnTo>
                  <a:pt x="2989331" y="4376306"/>
                </a:lnTo>
                <a:lnTo>
                  <a:pt x="2776592" y="4376306"/>
                </a:lnTo>
                <a:lnTo>
                  <a:pt x="2696009" y="4215140"/>
                </a:lnTo>
                <a:close/>
                <a:moveTo>
                  <a:pt x="9784942" y="4053974"/>
                </a:moveTo>
                <a:lnTo>
                  <a:pt x="9906000" y="4053974"/>
                </a:lnTo>
                <a:lnTo>
                  <a:pt x="9906000" y="4376306"/>
                </a:lnTo>
                <a:lnTo>
                  <a:pt x="9784942" y="4376306"/>
                </a:lnTo>
                <a:lnTo>
                  <a:pt x="9704359" y="4215140"/>
                </a:lnTo>
                <a:close/>
                <a:moveTo>
                  <a:pt x="9147546" y="4053974"/>
                </a:moveTo>
                <a:lnTo>
                  <a:pt x="9360285" y="4053974"/>
                </a:lnTo>
                <a:lnTo>
                  <a:pt x="9440869" y="4215140"/>
                </a:lnTo>
                <a:lnTo>
                  <a:pt x="9360285" y="4376306"/>
                </a:lnTo>
                <a:lnTo>
                  <a:pt x="9147546" y="4376306"/>
                </a:lnTo>
                <a:lnTo>
                  <a:pt x="9066964" y="4215140"/>
                </a:lnTo>
                <a:close/>
                <a:moveTo>
                  <a:pt x="4688778" y="4053974"/>
                </a:moveTo>
                <a:lnTo>
                  <a:pt x="4901516" y="4053974"/>
                </a:lnTo>
                <a:lnTo>
                  <a:pt x="4982100" y="4215140"/>
                </a:lnTo>
                <a:lnTo>
                  <a:pt x="4901516" y="4376306"/>
                </a:lnTo>
                <a:lnTo>
                  <a:pt x="4688778" y="4376306"/>
                </a:lnTo>
                <a:lnTo>
                  <a:pt x="4608195" y="4215140"/>
                </a:lnTo>
                <a:close/>
                <a:moveTo>
                  <a:pt x="4051383" y="4053974"/>
                </a:moveTo>
                <a:lnTo>
                  <a:pt x="4264121" y="4053974"/>
                </a:lnTo>
                <a:lnTo>
                  <a:pt x="4344704" y="4215140"/>
                </a:lnTo>
                <a:lnTo>
                  <a:pt x="4264121" y="4376306"/>
                </a:lnTo>
                <a:lnTo>
                  <a:pt x="4051383" y="4376306"/>
                </a:lnTo>
                <a:lnTo>
                  <a:pt x="3970800" y="4215140"/>
                </a:lnTo>
                <a:close/>
                <a:moveTo>
                  <a:pt x="6916681" y="3879390"/>
                </a:moveTo>
                <a:lnTo>
                  <a:pt x="7129423" y="3879390"/>
                </a:lnTo>
                <a:lnTo>
                  <a:pt x="7210006" y="4040555"/>
                </a:lnTo>
                <a:lnTo>
                  <a:pt x="7129423" y="4201721"/>
                </a:lnTo>
                <a:lnTo>
                  <a:pt x="6916681" y="4201721"/>
                </a:lnTo>
                <a:lnTo>
                  <a:pt x="6836097" y="4040555"/>
                </a:lnTo>
                <a:close/>
                <a:moveTo>
                  <a:pt x="6279281" y="3879390"/>
                </a:moveTo>
                <a:lnTo>
                  <a:pt x="6492020" y="3879390"/>
                </a:lnTo>
                <a:lnTo>
                  <a:pt x="6572603" y="4040555"/>
                </a:lnTo>
                <a:lnTo>
                  <a:pt x="6492020" y="4201721"/>
                </a:lnTo>
                <a:lnTo>
                  <a:pt x="6279281" y="4201721"/>
                </a:lnTo>
                <a:lnTo>
                  <a:pt x="6198699" y="4040555"/>
                </a:lnTo>
                <a:close/>
                <a:moveTo>
                  <a:pt x="5641888" y="3879390"/>
                </a:moveTo>
                <a:lnTo>
                  <a:pt x="5854626" y="3879390"/>
                </a:lnTo>
                <a:lnTo>
                  <a:pt x="5935210" y="4040556"/>
                </a:lnTo>
                <a:lnTo>
                  <a:pt x="5854626" y="4201721"/>
                </a:lnTo>
                <a:lnTo>
                  <a:pt x="5641888" y="4201721"/>
                </a:lnTo>
                <a:lnTo>
                  <a:pt x="5561305" y="4040556"/>
                </a:lnTo>
                <a:close/>
                <a:moveTo>
                  <a:pt x="5004495" y="3879390"/>
                </a:moveTo>
                <a:lnTo>
                  <a:pt x="5217233" y="3879390"/>
                </a:lnTo>
                <a:lnTo>
                  <a:pt x="5297816" y="4040556"/>
                </a:lnTo>
                <a:lnTo>
                  <a:pt x="5217233" y="4201721"/>
                </a:lnTo>
                <a:lnTo>
                  <a:pt x="5004495" y="4201721"/>
                </a:lnTo>
                <a:lnTo>
                  <a:pt x="4923912" y="4040556"/>
                </a:lnTo>
                <a:close/>
                <a:moveTo>
                  <a:pt x="1820517" y="3879390"/>
                </a:moveTo>
                <a:lnTo>
                  <a:pt x="2033258" y="3879390"/>
                </a:lnTo>
                <a:lnTo>
                  <a:pt x="2113842" y="4040555"/>
                </a:lnTo>
                <a:lnTo>
                  <a:pt x="2033258" y="4201721"/>
                </a:lnTo>
                <a:lnTo>
                  <a:pt x="1820517" y="4201721"/>
                </a:lnTo>
                <a:lnTo>
                  <a:pt x="1739933" y="4040555"/>
                </a:lnTo>
                <a:close/>
                <a:moveTo>
                  <a:pt x="1183117" y="3879390"/>
                </a:moveTo>
                <a:lnTo>
                  <a:pt x="1395856" y="3879390"/>
                </a:lnTo>
                <a:lnTo>
                  <a:pt x="1476439" y="4040555"/>
                </a:lnTo>
                <a:lnTo>
                  <a:pt x="1395856" y="4201721"/>
                </a:lnTo>
                <a:lnTo>
                  <a:pt x="1183117" y="4201721"/>
                </a:lnTo>
                <a:lnTo>
                  <a:pt x="1102535" y="4040555"/>
                </a:lnTo>
                <a:close/>
                <a:moveTo>
                  <a:pt x="545724" y="3879390"/>
                </a:moveTo>
                <a:lnTo>
                  <a:pt x="758462" y="3879390"/>
                </a:lnTo>
                <a:lnTo>
                  <a:pt x="839045" y="4040556"/>
                </a:lnTo>
                <a:lnTo>
                  <a:pt x="758462" y="4201721"/>
                </a:lnTo>
                <a:lnTo>
                  <a:pt x="545724" y="4201721"/>
                </a:lnTo>
                <a:lnTo>
                  <a:pt x="465141" y="4040556"/>
                </a:lnTo>
                <a:close/>
                <a:moveTo>
                  <a:pt x="0" y="3879390"/>
                </a:moveTo>
                <a:lnTo>
                  <a:pt x="121069" y="3879390"/>
                </a:lnTo>
                <a:lnTo>
                  <a:pt x="201652" y="4040556"/>
                </a:lnTo>
                <a:lnTo>
                  <a:pt x="121069" y="4201721"/>
                </a:lnTo>
                <a:lnTo>
                  <a:pt x="0" y="4201721"/>
                </a:lnTo>
                <a:close/>
                <a:moveTo>
                  <a:pt x="9466245" y="3879387"/>
                </a:moveTo>
                <a:lnTo>
                  <a:pt x="9678983" y="3879387"/>
                </a:lnTo>
                <a:lnTo>
                  <a:pt x="9759566" y="4040553"/>
                </a:lnTo>
                <a:lnTo>
                  <a:pt x="9678983" y="4201718"/>
                </a:lnTo>
                <a:lnTo>
                  <a:pt x="9466245" y="4201718"/>
                </a:lnTo>
                <a:lnTo>
                  <a:pt x="9385661" y="4040553"/>
                </a:lnTo>
                <a:close/>
                <a:moveTo>
                  <a:pt x="8828849" y="3879387"/>
                </a:moveTo>
                <a:lnTo>
                  <a:pt x="9041588" y="3879387"/>
                </a:lnTo>
                <a:lnTo>
                  <a:pt x="9122170" y="4040553"/>
                </a:lnTo>
                <a:lnTo>
                  <a:pt x="9041588" y="4201718"/>
                </a:lnTo>
                <a:lnTo>
                  <a:pt x="8828849" y="4201718"/>
                </a:lnTo>
                <a:lnTo>
                  <a:pt x="8748266" y="4040553"/>
                </a:lnTo>
                <a:close/>
                <a:moveTo>
                  <a:pt x="8191454" y="3879387"/>
                </a:moveTo>
                <a:lnTo>
                  <a:pt x="8404192" y="3879387"/>
                </a:lnTo>
                <a:lnTo>
                  <a:pt x="8484776" y="4040553"/>
                </a:lnTo>
                <a:lnTo>
                  <a:pt x="8404192" y="4201718"/>
                </a:lnTo>
                <a:lnTo>
                  <a:pt x="8191454" y="4201718"/>
                </a:lnTo>
                <a:lnTo>
                  <a:pt x="8110871" y="4040553"/>
                </a:lnTo>
                <a:close/>
                <a:moveTo>
                  <a:pt x="7554059" y="3879387"/>
                </a:moveTo>
                <a:lnTo>
                  <a:pt x="7766798" y="3879387"/>
                </a:lnTo>
                <a:lnTo>
                  <a:pt x="7847381" y="4040553"/>
                </a:lnTo>
                <a:lnTo>
                  <a:pt x="7766798" y="4201719"/>
                </a:lnTo>
                <a:lnTo>
                  <a:pt x="7554059" y="4201719"/>
                </a:lnTo>
                <a:lnTo>
                  <a:pt x="7473491" y="4040553"/>
                </a:lnTo>
                <a:close/>
                <a:moveTo>
                  <a:pt x="4370080" y="3879387"/>
                </a:moveTo>
                <a:lnTo>
                  <a:pt x="4582819" y="3879387"/>
                </a:lnTo>
                <a:lnTo>
                  <a:pt x="4663402" y="4040553"/>
                </a:lnTo>
                <a:lnTo>
                  <a:pt x="4582819" y="4201718"/>
                </a:lnTo>
                <a:lnTo>
                  <a:pt x="4370080" y="4201718"/>
                </a:lnTo>
                <a:lnTo>
                  <a:pt x="4289497" y="4040553"/>
                </a:lnTo>
                <a:close/>
                <a:moveTo>
                  <a:pt x="3732685" y="3879387"/>
                </a:moveTo>
                <a:lnTo>
                  <a:pt x="3945424" y="3879387"/>
                </a:lnTo>
                <a:lnTo>
                  <a:pt x="4026007" y="4040553"/>
                </a:lnTo>
                <a:lnTo>
                  <a:pt x="3945424" y="4201718"/>
                </a:lnTo>
                <a:lnTo>
                  <a:pt x="3732685" y="4201718"/>
                </a:lnTo>
                <a:lnTo>
                  <a:pt x="3652102" y="4040553"/>
                </a:lnTo>
                <a:close/>
                <a:moveTo>
                  <a:pt x="3095290" y="3879387"/>
                </a:moveTo>
                <a:lnTo>
                  <a:pt x="3308029" y="3879387"/>
                </a:lnTo>
                <a:lnTo>
                  <a:pt x="3388612" y="4040553"/>
                </a:lnTo>
                <a:lnTo>
                  <a:pt x="3308029" y="4201718"/>
                </a:lnTo>
                <a:lnTo>
                  <a:pt x="3095290" y="4201718"/>
                </a:lnTo>
                <a:lnTo>
                  <a:pt x="3014707" y="4040553"/>
                </a:lnTo>
                <a:close/>
                <a:moveTo>
                  <a:pt x="2457895" y="3879387"/>
                </a:moveTo>
                <a:lnTo>
                  <a:pt x="2670634" y="3879387"/>
                </a:lnTo>
                <a:lnTo>
                  <a:pt x="2751217" y="4040553"/>
                </a:lnTo>
                <a:lnTo>
                  <a:pt x="2670634" y="4201719"/>
                </a:lnTo>
                <a:lnTo>
                  <a:pt x="2457895" y="4201719"/>
                </a:lnTo>
                <a:lnTo>
                  <a:pt x="2377327" y="4040553"/>
                </a:lnTo>
                <a:close/>
                <a:moveTo>
                  <a:pt x="6597979" y="3704608"/>
                </a:moveTo>
                <a:lnTo>
                  <a:pt x="6810720" y="3704608"/>
                </a:lnTo>
                <a:lnTo>
                  <a:pt x="6891305" y="3865773"/>
                </a:lnTo>
                <a:lnTo>
                  <a:pt x="6810720" y="4026939"/>
                </a:lnTo>
                <a:lnTo>
                  <a:pt x="6597979" y="4026939"/>
                </a:lnTo>
                <a:lnTo>
                  <a:pt x="6517395" y="3865773"/>
                </a:lnTo>
                <a:close/>
                <a:moveTo>
                  <a:pt x="5960585" y="3704608"/>
                </a:moveTo>
                <a:lnTo>
                  <a:pt x="6173323" y="3704608"/>
                </a:lnTo>
                <a:lnTo>
                  <a:pt x="6253906" y="3865773"/>
                </a:lnTo>
                <a:lnTo>
                  <a:pt x="6173323" y="4026939"/>
                </a:lnTo>
                <a:lnTo>
                  <a:pt x="5960585" y="4026939"/>
                </a:lnTo>
                <a:lnTo>
                  <a:pt x="5880002" y="3865773"/>
                </a:lnTo>
                <a:close/>
                <a:moveTo>
                  <a:pt x="5323192" y="3704608"/>
                </a:moveTo>
                <a:lnTo>
                  <a:pt x="5535930" y="3704608"/>
                </a:lnTo>
                <a:lnTo>
                  <a:pt x="5616512" y="3865773"/>
                </a:lnTo>
                <a:lnTo>
                  <a:pt x="5535930" y="4026939"/>
                </a:lnTo>
                <a:lnTo>
                  <a:pt x="5323192" y="4026939"/>
                </a:lnTo>
                <a:lnTo>
                  <a:pt x="5242608" y="3865773"/>
                </a:lnTo>
                <a:close/>
                <a:moveTo>
                  <a:pt x="1501815" y="3704608"/>
                </a:moveTo>
                <a:lnTo>
                  <a:pt x="1714556" y="3704608"/>
                </a:lnTo>
                <a:lnTo>
                  <a:pt x="1795141" y="3865773"/>
                </a:lnTo>
                <a:lnTo>
                  <a:pt x="1714556" y="4026939"/>
                </a:lnTo>
                <a:lnTo>
                  <a:pt x="1501815" y="4026939"/>
                </a:lnTo>
                <a:lnTo>
                  <a:pt x="1421231" y="3865773"/>
                </a:lnTo>
                <a:close/>
                <a:moveTo>
                  <a:pt x="864421" y="3704608"/>
                </a:moveTo>
                <a:lnTo>
                  <a:pt x="1077160" y="3704608"/>
                </a:lnTo>
                <a:lnTo>
                  <a:pt x="1157742" y="3865773"/>
                </a:lnTo>
                <a:lnTo>
                  <a:pt x="1077160" y="4026939"/>
                </a:lnTo>
                <a:lnTo>
                  <a:pt x="864421" y="4026939"/>
                </a:lnTo>
                <a:lnTo>
                  <a:pt x="783838" y="3865773"/>
                </a:lnTo>
                <a:close/>
                <a:moveTo>
                  <a:pt x="227028" y="3704608"/>
                </a:moveTo>
                <a:lnTo>
                  <a:pt x="439765" y="3704608"/>
                </a:lnTo>
                <a:lnTo>
                  <a:pt x="520348" y="3865773"/>
                </a:lnTo>
                <a:lnTo>
                  <a:pt x="439765" y="4026939"/>
                </a:lnTo>
                <a:lnTo>
                  <a:pt x="227028" y="4026939"/>
                </a:lnTo>
                <a:lnTo>
                  <a:pt x="146444" y="3865773"/>
                </a:lnTo>
                <a:close/>
                <a:moveTo>
                  <a:pt x="7235382" y="3704607"/>
                </a:moveTo>
                <a:lnTo>
                  <a:pt x="7448119" y="3704607"/>
                </a:lnTo>
                <a:lnTo>
                  <a:pt x="7528683" y="3865773"/>
                </a:lnTo>
                <a:lnTo>
                  <a:pt x="7448119" y="4026939"/>
                </a:lnTo>
                <a:lnTo>
                  <a:pt x="7235382" y="4026939"/>
                </a:lnTo>
                <a:lnTo>
                  <a:pt x="7154799" y="3865773"/>
                </a:lnTo>
                <a:close/>
                <a:moveTo>
                  <a:pt x="2139218" y="3704607"/>
                </a:moveTo>
                <a:lnTo>
                  <a:pt x="2351956" y="3704607"/>
                </a:lnTo>
                <a:lnTo>
                  <a:pt x="2432520" y="3865773"/>
                </a:lnTo>
                <a:lnTo>
                  <a:pt x="2351956" y="4026939"/>
                </a:lnTo>
                <a:lnTo>
                  <a:pt x="2139218" y="4026939"/>
                </a:lnTo>
                <a:lnTo>
                  <a:pt x="2058635" y="3865773"/>
                </a:lnTo>
                <a:close/>
                <a:moveTo>
                  <a:pt x="9147546" y="3704605"/>
                </a:moveTo>
                <a:lnTo>
                  <a:pt x="9360285" y="3704605"/>
                </a:lnTo>
                <a:lnTo>
                  <a:pt x="9440869" y="3865770"/>
                </a:lnTo>
                <a:lnTo>
                  <a:pt x="9360285" y="4026936"/>
                </a:lnTo>
                <a:lnTo>
                  <a:pt x="9147546" y="4026936"/>
                </a:lnTo>
                <a:lnTo>
                  <a:pt x="9066964" y="3865770"/>
                </a:lnTo>
                <a:close/>
                <a:moveTo>
                  <a:pt x="8510152" y="3704605"/>
                </a:moveTo>
                <a:lnTo>
                  <a:pt x="8722891" y="3704605"/>
                </a:lnTo>
                <a:lnTo>
                  <a:pt x="8803473" y="3865770"/>
                </a:lnTo>
                <a:lnTo>
                  <a:pt x="8722891" y="4026936"/>
                </a:lnTo>
                <a:lnTo>
                  <a:pt x="8510152" y="4026936"/>
                </a:lnTo>
                <a:lnTo>
                  <a:pt x="8429568" y="3865770"/>
                </a:lnTo>
                <a:close/>
                <a:moveTo>
                  <a:pt x="7872757" y="3704605"/>
                </a:moveTo>
                <a:lnTo>
                  <a:pt x="8085495" y="3704605"/>
                </a:lnTo>
                <a:lnTo>
                  <a:pt x="8166079" y="3865770"/>
                </a:lnTo>
                <a:lnTo>
                  <a:pt x="8085495" y="4026936"/>
                </a:lnTo>
                <a:lnTo>
                  <a:pt x="7872757" y="4026936"/>
                </a:lnTo>
                <a:lnTo>
                  <a:pt x="7792174" y="3865770"/>
                </a:lnTo>
                <a:close/>
                <a:moveTo>
                  <a:pt x="4051383" y="3704605"/>
                </a:moveTo>
                <a:lnTo>
                  <a:pt x="4264121" y="3704605"/>
                </a:lnTo>
                <a:lnTo>
                  <a:pt x="4344704" y="3865770"/>
                </a:lnTo>
                <a:lnTo>
                  <a:pt x="4264121" y="4026936"/>
                </a:lnTo>
                <a:lnTo>
                  <a:pt x="4051383" y="4026936"/>
                </a:lnTo>
                <a:lnTo>
                  <a:pt x="3970800" y="3865770"/>
                </a:lnTo>
                <a:close/>
                <a:moveTo>
                  <a:pt x="3413988" y="3704605"/>
                </a:moveTo>
                <a:lnTo>
                  <a:pt x="3626726" y="3704605"/>
                </a:lnTo>
                <a:lnTo>
                  <a:pt x="3707310" y="3865770"/>
                </a:lnTo>
                <a:lnTo>
                  <a:pt x="3626726" y="4026936"/>
                </a:lnTo>
                <a:lnTo>
                  <a:pt x="3413988" y="4026936"/>
                </a:lnTo>
                <a:lnTo>
                  <a:pt x="3333405" y="3865770"/>
                </a:lnTo>
                <a:close/>
                <a:moveTo>
                  <a:pt x="2776592" y="3704605"/>
                </a:moveTo>
                <a:lnTo>
                  <a:pt x="2989331" y="3704605"/>
                </a:lnTo>
                <a:lnTo>
                  <a:pt x="3069914" y="3865770"/>
                </a:lnTo>
                <a:lnTo>
                  <a:pt x="2989331" y="4026936"/>
                </a:lnTo>
                <a:lnTo>
                  <a:pt x="2776592" y="4026936"/>
                </a:lnTo>
                <a:lnTo>
                  <a:pt x="2696009" y="3865770"/>
                </a:lnTo>
                <a:close/>
                <a:moveTo>
                  <a:pt x="9784942" y="3704604"/>
                </a:moveTo>
                <a:lnTo>
                  <a:pt x="9906000" y="3704604"/>
                </a:lnTo>
                <a:lnTo>
                  <a:pt x="9906000" y="4026936"/>
                </a:lnTo>
                <a:lnTo>
                  <a:pt x="9784942" y="4026936"/>
                </a:lnTo>
                <a:lnTo>
                  <a:pt x="9704359" y="3865770"/>
                </a:lnTo>
                <a:close/>
                <a:moveTo>
                  <a:pt x="4688778" y="3704604"/>
                </a:moveTo>
                <a:lnTo>
                  <a:pt x="4901516" y="3704604"/>
                </a:lnTo>
                <a:lnTo>
                  <a:pt x="4982100" y="3865770"/>
                </a:lnTo>
                <a:lnTo>
                  <a:pt x="4901516" y="4026936"/>
                </a:lnTo>
                <a:lnTo>
                  <a:pt x="4688778" y="4026936"/>
                </a:lnTo>
                <a:lnTo>
                  <a:pt x="4608195" y="3865770"/>
                </a:lnTo>
                <a:close/>
                <a:moveTo>
                  <a:pt x="5641889" y="3529826"/>
                </a:moveTo>
                <a:lnTo>
                  <a:pt x="5854627" y="3529826"/>
                </a:lnTo>
                <a:lnTo>
                  <a:pt x="5935210" y="3690992"/>
                </a:lnTo>
                <a:lnTo>
                  <a:pt x="5854627" y="3852157"/>
                </a:lnTo>
                <a:lnTo>
                  <a:pt x="5641889" y="3852157"/>
                </a:lnTo>
                <a:lnTo>
                  <a:pt x="5561306" y="3690992"/>
                </a:lnTo>
                <a:close/>
                <a:moveTo>
                  <a:pt x="5004495" y="3529826"/>
                </a:moveTo>
                <a:lnTo>
                  <a:pt x="5217234" y="3529826"/>
                </a:lnTo>
                <a:lnTo>
                  <a:pt x="5297817" y="3690992"/>
                </a:lnTo>
                <a:lnTo>
                  <a:pt x="5217234" y="3852157"/>
                </a:lnTo>
                <a:lnTo>
                  <a:pt x="5004495" y="3852157"/>
                </a:lnTo>
                <a:lnTo>
                  <a:pt x="4923912" y="3690992"/>
                </a:lnTo>
                <a:close/>
                <a:moveTo>
                  <a:pt x="545725" y="3529826"/>
                </a:moveTo>
                <a:lnTo>
                  <a:pt x="758463" y="3529826"/>
                </a:lnTo>
                <a:lnTo>
                  <a:pt x="839046" y="3690992"/>
                </a:lnTo>
                <a:lnTo>
                  <a:pt x="758463" y="3852157"/>
                </a:lnTo>
                <a:lnTo>
                  <a:pt x="545725" y="3852157"/>
                </a:lnTo>
                <a:lnTo>
                  <a:pt x="465142" y="3690992"/>
                </a:lnTo>
                <a:close/>
                <a:moveTo>
                  <a:pt x="0" y="3529826"/>
                </a:moveTo>
                <a:lnTo>
                  <a:pt x="121069" y="3529826"/>
                </a:lnTo>
                <a:lnTo>
                  <a:pt x="201653" y="3690992"/>
                </a:lnTo>
                <a:lnTo>
                  <a:pt x="121069" y="3852157"/>
                </a:lnTo>
                <a:lnTo>
                  <a:pt x="0" y="3852157"/>
                </a:lnTo>
                <a:close/>
                <a:moveTo>
                  <a:pt x="6916682" y="3529826"/>
                </a:moveTo>
                <a:lnTo>
                  <a:pt x="7129423" y="3529826"/>
                </a:lnTo>
                <a:lnTo>
                  <a:pt x="7210007" y="3690991"/>
                </a:lnTo>
                <a:lnTo>
                  <a:pt x="7129423" y="3852157"/>
                </a:lnTo>
                <a:lnTo>
                  <a:pt x="6916682" y="3852157"/>
                </a:lnTo>
                <a:lnTo>
                  <a:pt x="6836098" y="3690991"/>
                </a:lnTo>
                <a:close/>
                <a:moveTo>
                  <a:pt x="6279282" y="3529826"/>
                </a:moveTo>
                <a:lnTo>
                  <a:pt x="6492020" y="3529826"/>
                </a:lnTo>
                <a:lnTo>
                  <a:pt x="6572604" y="3690992"/>
                </a:lnTo>
                <a:lnTo>
                  <a:pt x="6492020" y="3852157"/>
                </a:lnTo>
                <a:lnTo>
                  <a:pt x="6279282" y="3852157"/>
                </a:lnTo>
                <a:lnTo>
                  <a:pt x="6198699" y="3690992"/>
                </a:lnTo>
                <a:close/>
                <a:moveTo>
                  <a:pt x="1820518" y="3529826"/>
                </a:moveTo>
                <a:lnTo>
                  <a:pt x="2033259" y="3529826"/>
                </a:lnTo>
                <a:lnTo>
                  <a:pt x="2113843" y="3690991"/>
                </a:lnTo>
                <a:lnTo>
                  <a:pt x="2033259" y="3852157"/>
                </a:lnTo>
                <a:lnTo>
                  <a:pt x="1820518" y="3852157"/>
                </a:lnTo>
                <a:lnTo>
                  <a:pt x="1739933" y="3690991"/>
                </a:lnTo>
                <a:close/>
                <a:moveTo>
                  <a:pt x="1183117" y="3529826"/>
                </a:moveTo>
                <a:lnTo>
                  <a:pt x="1395856" y="3529826"/>
                </a:lnTo>
                <a:lnTo>
                  <a:pt x="1476439" y="3690992"/>
                </a:lnTo>
                <a:lnTo>
                  <a:pt x="1395856" y="3852157"/>
                </a:lnTo>
                <a:lnTo>
                  <a:pt x="1183117" y="3852157"/>
                </a:lnTo>
                <a:lnTo>
                  <a:pt x="1102535" y="3690992"/>
                </a:lnTo>
                <a:close/>
                <a:moveTo>
                  <a:pt x="9466245" y="3529823"/>
                </a:moveTo>
                <a:lnTo>
                  <a:pt x="9678983" y="3529823"/>
                </a:lnTo>
                <a:lnTo>
                  <a:pt x="9759566" y="3690988"/>
                </a:lnTo>
                <a:lnTo>
                  <a:pt x="9678983" y="3852154"/>
                </a:lnTo>
                <a:lnTo>
                  <a:pt x="9466245" y="3852154"/>
                </a:lnTo>
                <a:lnTo>
                  <a:pt x="9385661" y="3690988"/>
                </a:lnTo>
                <a:close/>
                <a:moveTo>
                  <a:pt x="8828849" y="3529823"/>
                </a:moveTo>
                <a:lnTo>
                  <a:pt x="9041588" y="3529823"/>
                </a:lnTo>
                <a:lnTo>
                  <a:pt x="9122170" y="3690989"/>
                </a:lnTo>
                <a:lnTo>
                  <a:pt x="9041588" y="3852154"/>
                </a:lnTo>
                <a:lnTo>
                  <a:pt x="8828849" y="3852154"/>
                </a:lnTo>
                <a:lnTo>
                  <a:pt x="8748266" y="3690989"/>
                </a:lnTo>
                <a:close/>
                <a:moveTo>
                  <a:pt x="8191454" y="3529823"/>
                </a:moveTo>
                <a:lnTo>
                  <a:pt x="8404192" y="3529823"/>
                </a:lnTo>
                <a:lnTo>
                  <a:pt x="8484776" y="3690989"/>
                </a:lnTo>
                <a:lnTo>
                  <a:pt x="8404192" y="3852154"/>
                </a:lnTo>
                <a:lnTo>
                  <a:pt x="8191454" y="3852154"/>
                </a:lnTo>
                <a:lnTo>
                  <a:pt x="8110871" y="3690989"/>
                </a:lnTo>
                <a:close/>
                <a:moveTo>
                  <a:pt x="7554059" y="3529823"/>
                </a:moveTo>
                <a:lnTo>
                  <a:pt x="7766798" y="3529823"/>
                </a:lnTo>
                <a:lnTo>
                  <a:pt x="7847381" y="3690989"/>
                </a:lnTo>
                <a:lnTo>
                  <a:pt x="7766798" y="3852155"/>
                </a:lnTo>
                <a:lnTo>
                  <a:pt x="7554059" y="3852155"/>
                </a:lnTo>
                <a:lnTo>
                  <a:pt x="7473492" y="3690989"/>
                </a:lnTo>
                <a:close/>
                <a:moveTo>
                  <a:pt x="4370080" y="3529823"/>
                </a:moveTo>
                <a:lnTo>
                  <a:pt x="4582819" y="3529823"/>
                </a:lnTo>
                <a:lnTo>
                  <a:pt x="4663402" y="3690988"/>
                </a:lnTo>
                <a:lnTo>
                  <a:pt x="4582819" y="3852154"/>
                </a:lnTo>
                <a:lnTo>
                  <a:pt x="4370080" y="3852154"/>
                </a:lnTo>
                <a:lnTo>
                  <a:pt x="4289497" y="3690988"/>
                </a:lnTo>
                <a:close/>
                <a:moveTo>
                  <a:pt x="3732685" y="3529823"/>
                </a:moveTo>
                <a:lnTo>
                  <a:pt x="3945424" y="3529823"/>
                </a:lnTo>
                <a:lnTo>
                  <a:pt x="4026007" y="3690989"/>
                </a:lnTo>
                <a:lnTo>
                  <a:pt x="3945424" y="3852154"/>
                </a:lnTo>
                <a:lnTo>
                  <a:pt x="3732685" y="3852154"/>
                </a:lnTo>
                <a:lnTo>
                  <a:pt x="3652102" y="3690989"/>
                </a:lnTo>
                <a:close/>
                <a:moveTo>
                  <a:pt x="3095290" y="3529823"/>
                </a:moveTo>
                <a:lnTo>
                  <a:pt x="3308029" y="3529823"/>
                </a:lnTo>
                <a:lnTo>
                  <a:pt x="3388612" y="3690989"/>
                </a:lnTo>
                <a:lnTo>
                  <a:pt x="3308029" y="3852154"/>
                </a:lnTo>
                <a:lnTo>
                  <a:pt x="3095290" y="3852154"/>
                </a:lnTo>
                <a:lnTo>
                  <a:pt x="3014707" y="3690989"/>
                </a:lnTo>
                <a:close/>
                <a:moveTo>
                  <a:pt x="2457895" y="3529823"/>
                </a:moveTo>
                <a:lnTo>
                  <a:pt x="2670634" y="3529823"/>
                </a:lnTo>
                <a:lnTo>
                  <a:pt x="2751217" y="3690989"/>
                </a:lnTo>
                <a:lnTo>
                  <a:pt x="2670634" y="3852155"/>
                </a:lnTo>
                <a:lnTo>
                  <a:pt x="2457895" y="3852155"/>
                </a:lnTo>
                <a:lnTo>
                  <a:pt x="2377328" y="3690989"/>
                </a:lnTo>
                <a:close/>
                <a:moveTo>
                  <a:pt x="5323193" y="3355044"/>
                </a:moveTo>
                <a:lnTo>
                  <a:pt x="5535930" y="3355044"/>
                </a:lnTo>
                <a:lnTo>
                  <a:pt x="5616513" y="3516210"/>
                </a:lnTo>
                <a:lnTo>
                  <a:pt x="5535930" y="3677375"/>
                </a:lnTo>
                <a:lnTo>
                  <a:pt x="5323193" y="3677375"/>
                </a:lnTo>
                <a:lnTo>
                  <a:pt x="5242609" y="3516210"/>
                </a:lnTo>
                <a:close/>
                <a:moveTo>
                  <a:pt x="227028" y="3355044"/>
                </a:moveTo>
                <a:lnTo>
                  <a:pt x="439766" y="3355044"/>
                </a:lnTo>
                <a:lnTo>
                  <a:pt x="520349" y="3516210"/>
                </a:lnTo>
                <a:lnTo>
                  <a:pt x="439766" y="3677375"/>
                </a:lnTo>
                <a:lnTo>
                  <a:pt x="227028" y="3677375"/>
                </a:lnTo>
                <a:lnTo>
                  <a:pt x="146445" y="3516210"/>
                </a:lnTo>
                <a:close/>
                <a:moveTo>
                  <a:pt x="6597979" y="3355044"/>
                </a:moveTo>
                <a:lnTo>
                  <a:pt x="6810721" y="3355044"/>
                </a:lnTo>
                <a:lnTo>
                  <a:pt x="6891306" y="3516210"/>
                </a:lnTo>
                <a:lnTo>
                  <a:pt x="6810721" y="3677375"/>
                </a:lnTo>
                <a:lnTo>
                  <a:pt x="6597979" y="3677375"/>
                </a:lnTo>
                <a:lnTo>
                  <a:pt x="6517396" y="3516210"/>
                </a:lnTo>
                <a:close/>
                <a:moveTo>
                  <a:pt x="5960586" y="3355044"/>
                </a:moveTo>
                <a:lnTo>
                  <a:pt x="6173324" y="3355044"/>
                </a:lnTo>
                <a:lnTo>
                  <a:pt x="6253907" y="3516210"/>
                </a:lnTo>
                <a:lnTo>
                  <a:pt x="6173324" y="3677375"/>
                </a:lnTo>
                <a:lnTo>
                  <a:pt x="5960586" y="3677375"/>
                </a:lnTo>
                <a:lnTo>
                  <a:pt x="5880003" y="3516210"/>
                </a:lnTo>
                <a:close/>
                <a:moveTo>
                  <a:pt x="1501815" y="3355044"/>
                </a:moveTo>
                <a:lnTo>
                  <a:pt x="1714557" y="3355044"/>
                </a:lnTo>
                <a:lnTo>
                  <a:pt x="1795142" y="3516210"/>
                </a:lnTo>
                <a:lnTo>
                  <a:pt x="1714557" y="3677375"/>
                </a:lnTo>
                <a:lnTo>
                  <a:pt x="1501815" y="3677375"/>
                </a:lnTo>
                <a:lnTo>
                  <a:pt x="1421232" y="3516210"/>
                </a:lnTo>
                <a:close/>
                <a:moveTo>
                  <a:pt x="864422" y="3355044"/>
                </a:moveTo>
                <a:lnTo>
                  <a:pt x="1077160" y="3355044"/>
                </a:lnTo>
                <a:lnTo>
                  <a:pt x="1157742" y="3516210"/>
                </a:lnTo>
                <a:lnTo>
                  <a:pt x="1077160" y="3677375"/>
                </a:lnTo>
                <a:lnTo>
                  <a:pt x="864422" y="3677375"/>
                </a:lnTo>
                <a:lnTo>
                  <a:pt x="783839" y="3516210"/>
                </a:lnTo>
                <a:close/>
                <a:moveTo>
                  <a:pt x="7235383" y="3355044"/>
                </a:moveTo>
                <a:lnTo>
                  <a:pt x="7448121" y="3355044"/>
                </a:lnTo>
                <a:lnTo>
                  <a:pt x="7528683" y="3516209"/>
                </a:lnTo>
                <a:lnTo>
                  <a:pt x="7448121" y="3677375"/>
                </a:lnTo>
                <a:lnTo>
                  <a:pt x="7235383" y="3677375"/>
                </a:lnTo>
                <a:lnTo>
                  <a:pt x="7154799" y="3516209"/>
                </a:lnTo>
                <a:close/>
                <a:moveTo>
                  <a:pt x="2139219" y="3355044"/>
                </a:moveTo>
                <a:lnTo>
                  <a:pt x="2351957" y="3355044"/>
                </a:lnTo>
                <a:lnTo>
                  <a:pt x="2432520" y="3516209"/>
                </a:lnTo>
                <a:lnTo>
                  <a:pt x="2351957" y="3677375"/>
                </a:lnTo>
                <a:lnTo>
                  <a:pt x="2139219" y="3677375"/>
                </a:lnTo>
                <a:lnTo>
                  <a:pt x="2058635" y="3516209"/>
                </a:lnTo>
                <a:close/>
                <a:moveTo>
                  <a:pt x="7872757" y="3355041"/>
                </a:moveTo>
                <a:lnTo>
                  <a:pt x="8085495" y="3355041"/>
                </a:lnTo>
                <a:lnTo>
                  <a:pt x="8166079" y="3516206"/>
                </a:lnTo>
                <a:lnTo>
                  <a:pt x="8085495" y="3677372"/>
                </a:lnTo>
                <a:lnTo>
                  <a:pt x="7872757" y="3677372"/>
                </a:lnTo>
                <a:lnTo>
                  <a:pt x="7792174" y="3516206"/>
                </a:lnTo>
                <a:close/>
                <a:moveTo>
                  <a:pt x="9147546" y="3355041"/>
                </a:moveTo>
                <a:lnTo>
                  <a:pt x="9360285" y="3355041"/>
                </a:lnTo>
                <a:lnTo>
                  <a:pt x="9440869" y="3516206"/>
                </a:lnTo>
                <a:lnTo>
                  <a:pt x="9360285" y="3677371"/>
                </a:lnTo>
                <a:lnTo>
                  <a:pt x="9147546" y="3677371"/>
                </a:lnTo>
                <a:lnTo>
                  <a:pt x="9066964" y="3516206"/>
                </a:lnTo>
                <a:close/>
                <a:moveTo>
                  <a:pt x="8510152" y="3355041"/>
                </a:moveTo>
                <a:lnTo>
                  <a:pt x="8722891" y="3355041"/>
                </a:lnTo>
                <a:lnTo>
                  <a:pt x="8803473" y="3516206"/>
                </a:lnTo>
                <a:lnTo>
                  <a:pt x="8722891" y="3677371"/>
                </a:lnTo>
                <a:lnTo>
                  <a:pt x="8510152" y="3677371"/>
                </a:lnTo>
                <a:lnTo>
                  <a:pt x="8429568" y="3516206"/>
                </a:lnTo>
                <a:close/>
                <a:moveTo>
                  <a:pt x="2776592" y="3355041"/>
                </a:moveTo>
                <a:lnTo>
                  <a:pt x="2989331" y="3355041"/>
                </a:lnTo>
                <a:lnTo>
                  <a:pt x="3069914" y="3516206"/>
                </a:lnTo>
                <a:lnTo>
                  <a:pt x="2989331" y="3677372"/>
                </a:lnTo>
                <a:lnTo>
                  <a:pt x="2776592" y="3677372"/>
                </a:lnTo>
                <a:lnTo>
                  <a:pt x="2696009" y="3516206"/>
                </a:lnTo>
                <a:close/>
                <a:moveTo>
                  <a:pt x="4051383" y="3355040"/>
                </a:moveTo>
                <a:lnTo>
                  <a:pt x="4264121" y="3355040"/>
                </a:lnTo>
                <a:lnTo>
                  <a:pt x="4344704" y="3516206"/>
                </a:lnTo>
                <a:lnTo>
                  <a:pt x="4264121" y="3677371"/>
                </a:lnTo>
                <a:lnTo>
                  <a:pt x="4051383" y="3677371"/>
                </a:lnTo>
                <a:lnTo>
                  <a:pt x="3970800" y="3516206"/>
                </a:lnTo>
                <a:close/>
                <a:moveTo>
                  <a:pt x="3413988" y="3355040"/>
                </a:moveTo>
                <a:lnTo>
                  <a:pt x="3626726" y="3355040"/>
                </a:lnTo>
                <a:lnTo>
                  <a:pt x="3707310" y="3516206"/>
                </a:lnTo>
                <a:lnTo>
                  <a:pt x="3626726" y="3677371"/>
                </a:lnTo>
                <a:lnTo>
                  <a:pt x="3413988" y="3677371"/>
                </a:lnTo>
                <a:lnTo>
                  <a:pt x="3333405" y="3516206"/>
                </a:lnTo>
                <a:close/>
                <a:moveTo>
                  <a:pt x="9784942" y="3355040"/>
                </a:moveTo>
                <a:lnTo>
                  <a:pt x="9906000" y="3355040"/>
                </a:lnTo>
                <a:lnTo>
                  <a:pt x="9906000" y="3677371"/>
                </a:lnTo>
                <a:lnTo>
                  <a:pt x="9784942" y="3677371"/>
                </a:lnTo>
                <a:lnTo>
                  <a:pt x="9704359" y="3516206"/>
                </a:lnTo>
                <a:close/>
                <a:moveTo>
                  <a:pt x="4688778" y="3355040"/>
                </a:moveTo>
                <a:lnTo>
                  <a:pt x="4901516" y="3355040"/>
                </a:lnTo>
                <a:lnTo>
                  <a:pt x="4982100" y="3516206"/>
                </a:lnTo>
                <a:lnTo>
                  <a:pt x="4901516" y="3677371"/>
                </a:lnTo>
                <a:lnTo>
                  <a:pt x="4688778" y="3677371"/>
                </a:lnTo>
                <a:lnTo>
                  <a:pt x="4608195" y="3516206"/>
                </a:lnTo>
                <a:close/>
                <a:moveTo>
                  <a:pt x="4370080" y="3180628"/>
                </a:moveTo>
                <a:lnTo>
                  <a:pt x="4582819" y="3180628"/>
                </a:lnTo>
                <a:lnTo>
                  <a:pt x="4663402" y="3341795"/>
                </a:lnTo>
                <a:lnTo>
                  <a:pt x="4582819" y="3502960"/>
                </a:lnTo>
                <a:lnTo>
                  <a:pt x="4370080" y="3502960"/>
                </a:lnTo>
                <a:lnTo>
                  <a:pt x="4289497" y="3341795"/>
                </a:lnTo>
                <a:close/>
                <a:moveTo>
                  <a:pt x="3732685" y="3180628"/>
                </a:moveTo>
                <a:lnTo>
                  <a:pt x="3945424" y="3180628"/>
                </a:lnTo>
                <a:lnTo>
                  <a:pt x="4026007" y="3341795"/>
                </a:lnTo>
                <a:lnTo>
                  <a:pt x="3945424" y="3502960"/>
                </a:lnTo>
                <a:lnTo>
                  <a:pt x="3732685" y="3502960"/>
                </a:lnTo>
                <a:lnTo>
                  <a:pt x="3652102" y="3341795"/>
                </a:lnTo>
                <a:close/>
                <a:moveTo>
                  <a:pt x="3095290" y="3180628"/>
                </a:moveTo>
                <a:lnTo>
                  <a:pt x="3308029" y="3180628"/>
                </a:lnTo>
                <a:lnTo>
                  <a:pt x="3388612" y="3341795"/>
                </a:lnTo>
                <a:lnTo>
                  <a:pt x="3308029" y="3502960"/>
                </a:lnTo>
                <a:lnTo>
                  <a:pt x="3095290" y="3502960"/>
                </a:lnTo>
                <a:lnTo>
                  <a:pt x="3014707" y="3341795"/>
                </a:lnTo>
                <a:close/>
                <a:moveTo>
                  <a:pt x="2457895" y="3180628"/>
                </a:moveTo>
                <a:lnTo>
                  <a:pt x="2670634" y="3180628"/>
                </a:lnTo>
                <a:lnTo>
                  <a:pt x="2751217" y="3341795"/>
                </a:lnTo>
                <a:lnTo>
                  <a:pt x="2670634" y="3502960"/>
                </a:lnTo>
                <a:lnTo>
                  <a:pt x="2457895" y="3502960"/>
                </a:lnTo>
                <a:lnTo>
                  <a:pt x="2377313" y="3341795"/>
                </a:lnTo>
                <a:close/>
                <a:moveTo>
                  <a:pt x="1820505" y="3180628"/>
                </a:moveTo>
                <a:lnTo>
                  <a:pt x="2033245" y="3180628"/>
                </a:lnTo>
                <a:lnTo>
                  <a:pt x="2113828" y="3341795"/>
                </a:lnTo>
                <a:lnTo>
                  <a:pt x="2033245" y="3502960"/>
                </a:lnTo>
                <a:lnTo>
                  <a:pt x="1820505" y="3502960"/>
                </a:lnTo>
                <a:lnTo>
                  <a:pt x="1739922" y="3341795"/>
                </a:lnTo>
                <a:close/>
                <a:moveTo>
                  <a:pt x="1183109" y="3180628"/>
                </a:moveTo>
                <a:lnTo>
                  <a:pt x="1395847" y="3180628"/>
                </a:lnTo>
                <a:lnTo>
                  <a:pt x="1476430" y="3341795"/>
                </a:lnTo>
                <a:lnTo>
                  <a:pt x="1395847" y="3502960"/>
                </a:lnTo>
                <a:lnTo>
                  <a:pt x="1183109" y="3502960"/>
                </a:lnTo>
                <a:lnTo>
                  <a:pt x="1102526" y="3341795"/>
                </a:lnTo>
                <a:close/>
                <a:moveTo>
                  <a:pt x="545714" y="3180628"/>
                </a:moveTo>
                <a:lnTo>
                  <a:pt x="758453" y="3180628"/>
                </a:lnTo>
                <a:lnTo>
                  <a:pt x="839036" y="3341795"/>
                </a:lnTo>
                <a:lnTo>
                  <a:pt x="758453" y="3502960"/>
                </a:lnTo>
                <a:lnTo>
                  <a:pt x="545714" y="3502960"/>
                </a:lnTo>
                <a:lnTo>
                  <a:pt x="465131" y="3341795"/>
                </a:lnTo>
                <a:close/>
                <a:moveTo>
                  <a:pt x="0" y="3180628"/>
                </a:moveTo>
                <a:lnTo>
                  <a:pt x="121058" y="3180628"/>
                </a:lnTo>
                <a:lnTo>
                  <a:pt x="201642" y="3341795"/>
                </a:lnTo>
                <a:lnTo>
                  <a:pt x="121058" y="3502960"/>
                </a:lnTo>
                <a:lnTo>
                  <a:pt x="0" y="3502960"/>
                </a:lnTo>
                <a:close/>
                <a:moveTo>
                  <a:pt x="9466245" y="3180628"/>
                </a:moveTo>
                <a:lnTo>
                  <a:pt x="9678983" y="3180628"/>
                </a:lnTo>
                <a:lnTo>
                  <a:pt x="9759566" y="3341794"/>
                </a:lnTo>
                <a:lnTo>
                  <a:pt x="9678983" y="3502960"/>
                </a:lnTo>
                <a:lnTo>
                  <a:pt x="9466245" y="3502960"/>
                </a:lnTo>
                <a:lnTo>
                  <a:pt x="9385661" y="3341794"/>
                </a:lnTo>
                <a:close/>
                <a:moveTo>
                  <a:pt x="8828849" y="3180628"/>
                </a:moveTo>
                <a:lnTo>
                  <a:pt x="9041588" y="3180628"/>
                </a:lnTo>
                <a:lnTo>
                  <a:pt x="9122170" y="3341794"/>
                </a:lnTo>
                <a:lnTo>
                  <a:pt x="9041588" y="3502960"/>
                </a:lnTo>
                <a:lnTo>
                  <a:pt x="8828849" y="3502960"/>
                </a:lnTo>
                <a:lnTo>
                  <a:pt x="8748266" y="3341794"/>
                </a:lnTo>
                <a:close/>
                <a:moveTo>
                  <a:pt x="8191454" y="3180628"/>
                </a:moveTo>
                <a:lnTo>
                  <a:pt x="8404192" y="3180628"/>
                </a:lnTo>
                <a:lnTo>
                  <a:pt x="8484776" y="3341794"/>
                </a:lnTo>
                <a:lnTo>
                  <a:pt x="8404192" y="3502960"/>
                </a:lnTo>
                <a:lnTo>
                  <a:pt x="8191454" y="3502960"/>
                </a:lnTo>
                <a:lnTo>
                  <a:pt x="8110871" y="3341794"/>
                </a:lnTo>
                <a:close/>
                <a:moveTo>
                  <a:pt x="7554059" y="3180628"/>
                </a:moveTo>
                <a:lnTo>
                  <a:pt x="7766798" y="3180628"/>
                </a:lnTo>
                <a:lnTo>
                  <a:pt x="7847381" y="3341794"/>
                </a:lnTo>
                <a:lnTo>
                  <a:pt x="7766798" y="3502960"/>
                </a:lnTo>
                <a:lnTo>
                  <a:pt x="7554059" y="3502960"/>
                </a:lnTo>
                <a:lnTo>
                  <a:pt x="7473477" y="3341794"/>
                </a:lnTo>
                <a:close/>
                <a:moveTo>
                  <a:pt x="6916668" y="3180628"/>
                </a:moveTo>
                <a:lnTo>
                  <a:pt x="7129409" y="3180628"/>
                </a:lnTo>
                <a:lnTo>
                  <a:pt x="7209992" y="3341794"/>
                </a:lnTo>
                <a:lnTo>
                  <a:pt x="7129409" y="3502960"/>
                </a:lnTo>
                <a:lnTo>
                  <a:pt x="6916668" y="3502960"/>
                </a:lnTo>
                <a:lnTo>
                  <a:pt x="6836085" y="3341794"/>
                </a:lnTo>
                <a:close/>
                <a:moveTo>
                  <a:pt x="6279272" y="3180628"/>
                </a:moveTo>
                <a:lnTo>
                  <a:pt x="6492011" y="3180628"/>
                </a:lnTo>
                <a:lnTo>
                  <a:pt x="6572594" y="3341794"/>
                </a:lnTo>
                <a:lnTo>
                  <a:pt x="6492011" y="3502960"/>
                </a:lnTo>
                <a:lnTo>
                  <a:pt x="6279272" y="3502960"/>
                </a:lnTo>
                <a:lnTo>
                  <a:pt x="6198690" y="3341794"/>
                </a:lnTo>
                <a:close/>
                <a:moveTo>
                  <a:pt x="5641878" y="3180628"/>
                </a:moveTo>
                <a:lnTo>
                  <a:pt x="5854617" y="3180628"/>
                </a:lnTo>
                <a:lnTo>
                  <a:pt x="5935200" y="3341794"/>
                </a:lnTo>
                <a:lnTo>
                  <a:pt x="5854617" y="3502960"/>
                </a:lnTo>
                <a:lnTo>
                  <a:pt x="5641878" y="3502960"/>
                </a:lnTo>
                <a:lnTo>
                  <a:pt x="5561295" y="3341794"/>
                </a:lnTo>
                <a:close/>
                <a:moveTo>
                  <a:pt x="5004484" y="3180628"/>
                </a:moveTo>
                <a:lnTo>
                  <a:pt x="5217222" y="3180628"/>
                </a:lnTo>
                <a:lnTo>
                  <a:pt x="5297806" y="3341794"/>
                </a:lnTo>
                <a:lnTo>
                  <a:pt x="5217222" y="3502960"/>
                </a:lnTo>
                <a:lnTo>
                  <a:pt x="5004484" y="3502960"/>
                </a:lnTo>
                <a:lnTo>
                  <a:pt x="4923901" y="3341794"/>
                </a:lnTo>
                <a:close/>
                <a:moveTo>
                  <a:pt x="9784942" y="3005845"/>
                </a:moveTo>
                <a:lnTo>
                  <a:pt x="9906000" y="3005845"/>
                </a:lnTo>
                <a:lnTo>
                  <a:pt x="9906000" y="3328178"/>
                </a:lnTo>
                <a:lnTo>
                  <a:pt x="9784942" y="3328178"/>
                </a:lnTo>
                <a:lnTo>
                  <a:pt x="9704359" y="3167012"/>
                </a:lnTo>
                <a:close/>
                <a:moveTo>
                  <a:pt x="9147546" y="3005845"/>
                </a:moveTo>
                <a:lnTo>
                  <a:pt x="9360285" y="3005845"/>
                </a:lnTo>
                <a:lnTo>
                  <a:pt x="9440869" y="3167012"/>
                </a:lnTo>
                <a:lnTo>
                  <a:pt x="9360285" y="3328178"/>
                </a:lnTo>
                <a:lnTo>
                  <a:pt x="9147546" y="3328178"/>
                </a:lnTo>
                <a:lnTo>
                  <a:pt x="9066964" y="3167012"/>
                </a:lnTo>
                <a:close/>
                <a:moveTo>
                  <a:pt x="8510152" y="3005845"/>
                </a:moveTo>
                <a:lnTo>
                  <a:pt x="8722891" y="3005845"/>
                </a:lnTo>
                <a:lnTo>
                  <a:pt x="8803473" y="3167012"/>
                </a:lnTo>
                <a:lnTo>
                  <a:pt x="8722891" y="3328178"/>
                </a:lnTo>
                <a:lnTo>
                  <a:pt x="8510152" y="3328178"/>
                </a:lnTo>
                <a:lnTo>
                  <a:pt x="8429568" y="3167012"/>
                </a:lnTo>
                <a:close/>
                <a:moveTo>
                  <a:pt x="7872757" y="3005845"/>
                </a:moveTo>
                <a:lnTo>
                  <a:pt x="8085495" y="3005845"/>
                </a:lnTo>
                <a:lnTo>
                  <a:pt x="8166079" y="3167012"/>
                </a:lnTo>
                <a:lnTo>
                  <a:pt x="8085495" y="3328178"/>
                </a:lnTo>
                <a:lnTo>
                  <a:pt x="7872757" y="3328178"/>
                </a:lnTo>
                <a:lnTo>
                  <a:pt x="7792174" y="3167012"/>
                </a:lnTo>
                <a:close/>
                <a:moveTo>
                  <a:pt x="7235368" y="3005845"/>
                </a:moveTo>
                <a:lnTo>
                  <a:pt x="7448106" y="3005845"/>
                </a:lnTo>
                <a:lnTo>
                  <a:pt x="7528683" y="3167012"/>
                </a:lnTo>
                <a:lnTo>
                  <a:pt x="7448106" y="3328178"/>
                </a:lnTo>
                <a:lnTo>
                  <a:pt x="7235368" y="3328178"/>
                </a:lnTo>
                <a:lnTo>
                  <a:pt x="7154784" y="3167012"/>
                </a:lnTo>
                <a:close/>
                <a:moveTo>
                  <a:pt x="6597970" y="3005845"/>
                </a:moveTo>
                <a:lnTo>
                  <a:pt x="6810709" y="3005845"/>
                </a:lnTo>
                <a:lnTo>
                  <a:pt x="6891293" y="3167012"/>
                </a:lnTo>
                <a:lnTo>
                  <a:pt x="6810709" y="3328178"/>
                </a:lnTo>
                <a:lnTo>
                  <a:pt x="6597970" y="3328178"/>
                </a:lnTo>
                <a:lnTo>
                  <a:pt x="6517387" y="3167012"/>
                </a:lnTo>
                <a:close/>
                <a:moveTo>
                  <a:pt x="5960576" y="3005845"/>
                </a:moveTo>
                <a:lnTo>
                  <a:pt x="6173314" y="3005845"/>
                </a:lnTo>
                <a:lnTo>
                  <a:pt x="6253897" y="3167012"/>
                </a:lnTo>
                <a:lnTo>
                  <a:pt x="6173314" y="3328178"/>
                </a:lnTo>
                <a:lnTo>
                  <a:pt x="5960576" y="3328178"/>
                </a:lnTo>
                <a:lnTo>
                  <a:pt x="5879993" y="3167012"/>
                </a:lnTo>
                <a:close/>
                <a:moveTo>
                  <a:pt x="5323181" y="3005845"/>
                </a:moveTo>
                <a:lnTo>
                  <a:pt x="5535919" y="3005845"/>
                </a:lnTo>
                <a:lnTo>
                  <a:pt x="5616502" y="3167012"/>
                </a:lnTo>
                <a:lnTo>
                  <a:pt x="5535919" y="3328178"/>
                </a:lnTo>
                <a:lnTo>
                  <a:pt x="5323181" y="3328178"/>
                </a:lnTo>
                <a:lnTo>
                  <a:pt x="5242598" y="3167012"/>
                </a:lnTo>
                <a:close/>
                <a:moveTo>
                  <a:pt x="4688778" y="3005845"/>
                </a:moveTo>
                <a:lnTo>
                  <a:pt x="4901516" y="3005845"/>
                </a:lnTo>
                <a:lnTo>
                  <a:pt x="4982100" y="3167012"/>
                </a:lnTo>
                <a:lnTo>
                  <a:pt x="4901516" y="3328178"/>
                </a:lnTo>
                <a:lnTo>
                  <a:pt x="4688778" y="3328178"/>
                </a:lnTo>
                <a:lnTo>
                  <a:pt x="4608195" y="3167012"/>
                </a:lnTo>
                <a:close/>
                <a:moveTo>
                  <a:pt x="4051383" y="3005845"/>
                </a:moveTo>
                <a:lnTo>
                  <a:pt x="4264121" y="3005845"/>
                </a:lnTo>
                <a:lnTo>
                  <a:pt x="4344704" y="3167012"/>
                </a:lnTo>
                <a:lnTo>
                  <a:pt x="4264121" y="3328178"/>
                </a:lnTo>
                <a:lnTo>
                  <a:pt x="4051383" y="3328178"/>
                </a:lnTo>
                <a:lnTo>
                  <a:pt x="3970800" y="3167012"/>
                </a:lnTo>
                <a:close/>
                <a:moveTo>
                  <a:pt x="3413988" y="3005845"/>
                </a:moveTo>
                <a:lnTo>
                  <a:pt x="3626727" y="3005845"/>
                </a:lnTo>
                <a:lnTo>
                  <a:pt x="3707310" y="3167012"/>
                </a:lnTo>
                <a:lnTo>
                  <a:pt x="3626727" y="3328178"/>
                </a:lnTo>
                <a:lnTo>
                  <a:pt x="3413988" y="3328178"/>
                </a:lnTo>
                <a:lnTo>
                  <a:pt x="3333405" y="3167012"/>
                </a:lnTo>
                <a:close/>
                <a:moveTo>
                  <a:pt x="2776593" y="3005845"/>
                </a:moveTo>
                <a:lnTo>
                  <a:pt x="2989332" y="3005845"/>
                </a:lnTo>
                <a:lnTo>
                  <a:pt x="3069914" y="3167012"/>
                </a:lnTo>
                <a:lnTo>
                  <a:pt x="2989332" y="3328178"/>
                </a:lnTo>
                <a:lnTo>
                  <a:pt x="2776593" y="3328178"/>
                </a:lnTo>
                <a:lnTo>
                  <a:pt x="2696010" y="3167012"/>
                </a:lnTo>
                <a:close/>
                <a:moveTo>
                  <a:pt x="2139204" y="3005845"/>
                </a:moveTo>
                <a:lnTo>
                  <a:pt x="2351941" y="3005845"/>
                </a:lnTo>
                <a:lnTo>
                  <a:pt x="2432520" y="3167012"/>
                </a:lnTo>
                <a:lnTo>
                  <a:pt x="2351941" y="3328178"/>
                </a:lnTo>
                <a:lnTo>
                  <a:pt x="2139204" y="3328178"/>
                </a:lnTo>
                <a:lnTo>
                  <a:pt x="2058620" y="3167012"/>
                </a:lnTo>
                <a:close/>
                <a:moveTo>
                  <a:pt x="1501806" y="3005845"/>
                </a:moveTo>
                <a:lnTo>
                  <a:pt x="1714546" y="3005845"/>
                </a:lnTo>
                <a:lnTo>
                  <a:pt x="1795129" y="3167012"/>
                </a:lnTo>
                <a:lnTo>
                  <a:pt x="1714546" y="3328178"/>
                </a:lnTo>
                <a:lnTo>
                  <a:pt x="1501806" y="3328178"/>
                </a:lnTo>
                <a:lnTo>
                  <a:pt x="1421223" y="3167012"/>
                </a:lnTo>
                <a:close/>
                <a:moveTo>
                  <a:pt x="864412" y="3005845"/>
                </a:moveTo>
                <a:lnTo>
                  <a:pt x="1077150" y="3005845"/>
                </a:lnTo>
                <a:lnTo>
                  <a:pt x="1157733" y="3167012"/>
                </a:lnTo>
                <a:lnTo>
                  <a:pt x="1077150" y="3328178"/>
                </a:lnTo>
                <a:lnTo>
                  <a:pt x="864412" y="3328178"/>
                </a:lnTo>
                <a:lnTo>
                  <a:pt x="783829" y="3167012"/>
                </a:lnTo>
                <a:close/>
                <a:moveTo>
                  <a:pt x="227017" y="3005845"/>
                </a:moveTo>
                <a:lnTo>
                  <a:pt x="439756" y="3005845"/>
                </a:lnTo>
                <a:lnTo>
                  <a:pt x="520339" y="3167012"/>
                </a:lnTo>
                <a:lnTo>
                  <a:pt x="439756" y="3328178"/>
                </a:lnTo>
                <a:lnTo>
                  <a:pt x="227017" y="3328178"/>
                </a:lnTo>
                <a:lnTo>
                  <a:pt x="146434" y="3167012"/>
                </a:lnTo>
                <a:close/>
                <a:moveTo>
                  <a:pt x="9466245" y="2831063"/>
                </a:moveTo>
                <a:lnTo>
                  <a:pt x="9678983" y="2831063"/>
                </a:lnTo>
                <a:lnTo>
                  <a:pt x="9759566" y="2992229"/>
                </a:lnTo>
                <a:lnTo>
                  <a:pt x="9678983" y="3153395"/>
                </a:lnTo>
                <a:lnTo>
                  <a:pt x="9466245" y="3153395"/>
                </a:lnTo>
                <a:lnTo>
                  <a:pt x="9385661" y="2992229"/>
                </a:lnTo>
                <a:close/>
                <a:moveTo>
                  <a:pt x="8828849" y="2831063"/>
                </a:moveTo>
                <a:lnTo>
                  <a:pt x="9041588" y="2831063"/>
                </a:lnTo>
                <a:lnTo>
                  <a:pt x="9122170" y="2992229"/>
                </a:lnTo>
                <a:lnTo>
                  <a:pt x="9041588" y="3153395"/>
                </a:lnTo>
                <a:lnTo>
                  <a:pt x="8828849" y="3153395"/>
                </a:lnTo>
                <a:lnTo>
                  <a:pt x="8748266" y="2992229"/>
                </a:lnTo>
                <a:close/>
                <a:moveTo>
                  <a:pt x="8191454" y="2831063"/>
                </a:moveTo>
                <a:lnTo>
                  <a:pt x="8404192" y="2831063"/>
                </a:lnTo>
                <a:lnTo>
                  <a:pt x="8484776" y="2992229"/>
                </a:lnTo>
                <a:lnTo>
                  <a:pt x="8404192" y="3153395"/>
                </a:lnTo>
                <a:lnTo>
                  <a:pt x="8191454" y="3153395"/>
                </a:lnTo>
                <a:lnTo>
                  <a:pt x="8110871" y="2992229"/>
                </a:lnTo>
                <a:close/>
                <a:moveTo>
                  <a:pt x="7554059" y="2831063"/>
                </a:moveTo>
                <a:lnTo>
                  <a:pt x="7766798" y="2831063"/>
                </a:lnTo>
                <a:lnTo>
                  <a:pt x="7847381" y="2992229"/>
                </a:lnTo>
                <a:lnTo>
                  <a:pt x="7766798" y="3153395"/>
                </a:lnTo>
                <a:lnTo>
                  <a:pt x="7554059" y="3153395"/>
                </a:lnTo>
                <a:lnTo>
                  <a:pt x="7473478" y="2992229"/>
                </a:lnTo>
                <a:close/>
                <a:moveTo>
                  <a:pt x="6916669" y="2831063"/>
                </a:moveTo>
                <a:lnTo>
                  <a:pt x="7129409" y="2831063"/>
                </a:lnTo>
                <a:lnTo>
                  <a:pt x="7209993" y="2992229"/>
                </a:lnTo>
                <a:lnTo>
                  <a:pt x="7129409" y="3153395"/>
                </a:lnTo>
                <a:lnTo>
                  <a:pt x="6916669" y="3153395"/>
                </a:lnTo>
                <a:lnTo>
                  <a:pt x="6836086" y="2992229"/>
                </a:lnTo>
                <a:close/>
                <a:moveTo>
                  <a:pt x="6279273" y="2831063"/>
                </a:moveTo>
                <a:lnTo>
                  <a:pt x="6492012" y="2831063"/>
                </a:lnTo>
                <a:lnTo>
                  <a:pt x="6572595" y="2992229"/>
                </a:lnTo>
                <a:lnTo>
                  <a:pt x="6492012" y="3153395"/>
                </a:lnTo>
                <a:lnTo>
                  <a:pt x="6279273" y="3153395"/>
                </a:lnTo>
                <a:lnTo>
                  <a:pt x="6198690" y="2992229"/>
                </a:lnTo>
                <a:close/>
                <a:moveTo>
                  <a:pt x="5641879" y="2831063"/>
                </a:moveTo>
                <a:lnTo>
                  <a:pt x="5854618" y="2831063"/>
                </a:lnTo>
                <a:lnTo>
                  <a:pt x="5935200" y="2992229"/>
                </a:lnTo>
                <a:lnTo>
                  <a:pt x="5854618" y="3153395"/>
                </a:lnTo>
                <a:lnTo>
                  <a:pt x="5641879" y="3153395"/>
                </a:lnTo>
                <a:lnTo>
                  <a:pt x="5561296" y="2992229"/>
                </a:lnTo>
                <a:close/>
                <a:moveTo>
                  <a:pt x="5004484" y="2831063"/>
                </a:moveTo>
                <a:lnTo>
                  <a:pt x="5217223" y="2831063"/>
                </a:lnTo>
                <a:lnTo>
                  <a:pt x="5297806" y="2992229"/>
                </a:lnTo>
                <a:lnTo>
                  <a:pt x="5217223" y="3153395"/>
                </a:lnTo>
                <a:lnTo>
                  <a:pt x="5004484" y="3153395"/>
                </a:lnTo>
                <a:lnTo>
                  <a:pt x="4923901" y="2992229"/>
                </a:lnTo>
                <a:close/>
                <a:moveTo>
                  <a:pt x="4370080" y="2831063"/>
                </a:moveTo>
                <a:lnTo>
                  <a:pt x="4582819" y="2831063"/>
                </a:lnTo>
                <a:lnTo>
                  <a:pt x="4663402" y="2992229"/>
                </a:lnTo>
                <a:lnTo>
                  <a:pt x="4582819" y="3153395"/>
                </a:lnTo>
                <a:lnTo>
                  <a:pt x="4370080" y="3153395"/>
                </a:lnTo>
                <a:lnTo>
                  <a:pt x="4289497" y="2992229"/>
                </a:lnTo>
                <a:close/>
                <a:moveTo>
                  <a:pt x="3732685" y="2831063"/>
                </a:moveTo>
                <a:lnTo>
                  <a:pt x="3945424" y="2831063"/>
                </a:lnTo>
                <a:lnTo>
                  <a:pt x="4026007" y="2992229"/>
                </a:lnTo>
                <a:lnTo>
                  <a:pt x="3945424" y="3153395"/>
                </a:lnTo>
                <a:lnTo>
                  <a:pt x="3732685" y="3153395"/>
                </a:lnTo>
                <a:lnTo>
                  <a:pt x="3652102" y="2992229"/>
                </a:lnTo>
                <a:close/>
                <a:moveTo>
                  <a:pt x="3095290" y="2831063"/>
                </a:moveTo>
                <a:lnTo>
                  <a:pt x="3308029" y="2831063"/>
                </a:lnTo>
                <a:lnTo>
                  <a:pt x="3388612" y="2992229"/>
                </a:lnTo>
                <a:lnTo>
                  <a:pt x="3308029" y="3153395"/>
                </a:lnTo>
                <a:lnTo>
                  <a:pt x="3095290" y="3153395"/>
                </a:lnTo>
                <a:lnTo>
                  <a:pt x="3014707" y="2992229"/>
                </a:lnTo>
                <a:close/>
                <a:moveTo>
                  <a:pt x="2457895" y="2831063"/>
                </a:moveTo>
                <a:lnTo>
                  <a:pt x="2670634" y="2831063"/>
                </a:lnTo>
                <a:lnTo>
                  <a:pt x="2751217" y="2992229"/>
                </a:lnTo>
                <a:lnTo>
                  <a:pt x="2670634" y="3153395"/>
                </a:lnTo>
                <a:lnTo>
                  <a:pt x="2457895" y="3153395"/>
                </a:lnTo>
                <a:lnTo>
                  <a:pt x="2377314" y="2992229"/>
                </a:lnTo>
                <a:close/>
                <a:moveTo>
                  <a:pt x="1820505" y="2831063"/>
                </a:moveTo>
                <a:lnTo>
                  <a:pt x="2033245" y="2831063"/>
                </a:lnTo>
                <a:lnTo>
                  <a:pt x="2113829" y="2992229"/>
                </a:lnTo>
                <a:lnTo>
                  <a:pt x="2033245" y="3153395"/>
                </a:lnTo>
                <a:lnTo>
                  <a:pt x="1820505" y="3153395"/>
                </a:lnTo>
                <a:lnTo>
                  <a:pt x="1739922" y="2992229"/>
                </a:lnTo>
                <a:close/>
                <a:moveTo>
                  <a:pt x="1183109" y="2831063"/>
                </a:moveTo>
                <a:lnTo>
                  <a:pt x="1395848" y="2831063"/>
                </a:lnTo>
                <a:lnTo>
                  <a:pt x="1476431" y="2992229"/>
                </a:lnTo>
                <a:lnTo>
                  <a:pt x="1395848" y="3153395"/>
                </a:lnTo>
                <a:lnTo>
                  <a:pt x="1183109" y="3153395"/>
                </a:lnTo>
                <a:lnTo>
                  <a:pt x="1102526" y="2992229"/>
                </a:lnTo>
                <a:close/>
                <a:moveTo>
                  <a:pt x="545715" y="2831063"/>
                </a:moveTo>
                <a:lnTo>
                  <a:pt x="758454" y="2831063"/>
                </a:lnTo>
                <a:lnTo>
                  <a:pt x="839037" y="2992229"/>
                </a:lnTo>
                <a:lnTo>
                  <a:pt x="758454" y="3153395"/>
                </a:lnTo>
                <a:lnTo>
                  <a:pt x="545715" y="3153395"/>
                </a:lnTo>
                <a:lnTo>
                  <a:pt x="465132" y="2992229"/>
                </a:lnTo>
                <a:close/>
                <a:moveTo>
                  <a:pt x="0" y="2831063"/>
                </a:moveTo>
                <a:lnTo>
                  <a:pt x="121059" y="2831063"/>
                </a:lnTo>
                <a:lnTo>
                  <a:pt x="201642" y="2992229"/>
                </a:lnTo>
                <a:lnTo>
                  <a:pt x="121059" y="3153395"/>
                </a:lnTo>
                <a:lnTo>
                  <a:pt x="0" y="3153395"/>
                </a:lnTo>
                <a:close/>
                <a:moveTo>
                  <a:pt x="9784942" y="2656280"/>
                </a:moveTo>
                <a:lnTo>
                  <a:pt x="9906000" y="2656280"/>
                </a:lnTo>
                <a:lnTo>
                  <a:pt x="9906000" y="2978612"/>
                </a:lnTo>
                <a:lnTo>
                  <a:pt x="9784942" y="2978612"/>
                </a:lnTo>
                <a:lnTo>
                  <a:pt x="9704359" y="2817446"/>
                </a:lnTo>
                <a:close/>
                <a:moveTo>
                  <a:pt x="9147546" y="2656280"/>
                </a:moveTo>
                <a:lnTo>
                  <a:pt x="9360285" y="2656280"/>
                </a:lnTo>
                <a:lnTo>
                  <a:pt x="9440869" y="2817446"/>
                </a:lnTo>
                <a:lnTo>
                  <a:pt x="9360285" y="2978612"/>
                </a:lnTo>
                <a:lnTo>
                  <a:pt x="9147546" y="2978612"/>
                </a:lnTo>
                <a:lnTo>
                  <a:pt x="9066964" y="2817446"/>
                </a:lnTo>
                <a:close/>
                <a:moveTo>
                  <a:pt x="8510152" y="2656280"/>
                </a:moveTo>
                <a:lnTo>
                  <a:pt x="8722891" y="2656280"/>
                </a:lnTo>
                <a:lnTo>
                  <a:pt x="8803473" y="2817446"/>
                </a:lnTo>
                <a:lnTo>
                  <a:pt x="8722891" y="2978612"/>
                </a:lnTo>
                <a:lnTo>
                  <a:pt x="8510152" y="2978612"/>
                </a:lnTo>
                <a:lnTo>
                  <a:pt x="8429568" y="2817446"/>
                </a:lnTo>
                <a:close/>
                <a:moveTo>
                  <a:pt x="7872757" y="2656280"/>
                </a:moveTo>
                <a:lnTo>
                  <a:pt x="8085495" y="2656280"/>
                </a:lnTo>
                <a:lnTo>
                  <a:pt x="8166079" y="2817446"/>
                </a:lnTo>
                <a:lnTo>
                  <a:pt x="8085495" y="2978612"/>
                </a:lnTo>
                <a:lnTo>
                  <a:pt x="7872757" y="2978612"/>
                </a:lnTo>
                <a:lnTo>
                  <a:pt x="7792174" y="2817446"/>
                </a:lnTo>
                <a:close/>
                <a:moveTo>
                  <a:pt x="7235368" y="2656280"/>
                </a:moveTo>
                <a:lnTo>
                  <a:pt x="7448107" y="2656280"/>
                </a:lnTo>
                <a:lnTo>
                  <a:pt x="7528683" y="2817446"/>
                </a:lnTo>
                <a:lnTo>
                  <a:pt x="7448107" y="2978612"/>
                </a:lnTo>
                <a:lnTo>
                  <a:pt x="7235368" y="2978612"/>
                </a:lnTo>
                <a:lnTo>
                  <a:pt x="7154785" y="2817446"/>
                </a:lnTo>
                <a:close/>
                <a:moveTo>
                  <a:pt x="6597971" y="2656280"/>
                </a:moveTo>
                <a:lnTo>
                  <a:pt x="6810710" y="2656280"/>
                </a:lnTo>
                <a:lnTo>
                  <a:pt x="6891294" y="2817446"/>
                </a:lnTo>
                <a:lnTo>
                  <a:pt x="6810710" y="2978612"/>
                </a:lnTo>
                <a:lnTo>
                  <a:pt x="6597971" y="2978612"/>
                </a:lnTo>
                <a:lnTo>
                  <a:pt x="6517387" y="2817446"/>
                </a:lnTo>
                <a:close/>
                <a:moveTo>
                  <a:pt x="5960576" y="2656280"/>
                </a:moveTo>
                <a:lnTo>
                  <a:pt x="6173315" y="2656280"/>
                </a:lnTo>
                <a:lnTo>
                  <a:pt x="6253897" y="2817446"/>
                </a:lnTo>
                <a:lnTo>
                  <a:pt x="6173315" y="2978612"/>
                </a:lnTo>
                <a:lnTo>
                  <a:pt x="5960576" y="2978612"/>
                </a:lnTo>
                <a:lnTo>
                  <a:pt x="5879993" y="2817446"/>
                </a:lnTo>
                <a:close/>
                <a:moveTo>
                  <a:pt x="5323182" y="2656280"/>
                </a:moveTo>
                <a:lnTo>
                  <a:pt x="5535920" y="2656280"/>
                </a:lnTo>
                <a:lnTo>
                  <a:pt x="5616503" y="2817446"/>
                </a:lnTo>
                <a:lnTo>
                  <a:pt x="5535920" y="2978612"/>
                </a:lnTo>
                <a:lnTo>
                  <a:pt x="5323182" y="2978612"/>
                </a:lnTo>
                <a:lnTo>
                  <a:pt x="5242598" y="2817446"/>
                </a:lnTo>
                <a:close/>
                <a:moveTo>
                  <a:pt x="4688778" y="2656280"/>
                </a:moveTo>
                <a:lnTo>
                  <a:pt x="4901516" y="2656280"/>
                </a:lnTo>
                <a:lnTo>
                  <a:pt x="4982100" y="2817446"/>
                </a:lnTo>
                <a:lnTo>
                  <a:pt x="4901516" y="2978612"/>
                </a:lnTo>
                <a:lnTo>
                  <a:pt x="4688778" y="2978612"/>
                </a:lnTo>
                <a:lnTo>
                  <a:pt x="4608195" y="2817446"/>
                </a:lnTo>
                <a:close/>
                <a:moveTo>
                  <a:pt x="4051383" y="2656280"/>
                </a:moveTo>
                <a:lnTo>
                  <a:pt x="4264121" y="2656280"/>
                </a:lnTo>
                <a:lnTo>
                  <a:pt x="4344704" y="2817446"/>
                </a:lnTo>
                <a:lnTo>
                  <a:pt x="4264121" y="2978612"/>
                </a:lnTo>
                <a:lnTo>
                  <a:pt x="4051383" y="2978612"/>
                </a:lnTo>
                <a:lnTo>
                  <a:pt x="3970800" y="2817446"/>
                </a:lnTo>
                <a:close/>
                <a:moveTo>
                  <a:pt x="3413988" y="2656280"/>
                </a:moveTo>
                <a:lnTo>
                  <a:pt x="3626727" y="2656280"/>
                </a:lnTo>
                <a:lnTo>
                  <a:pt x="3707310" y="2817446"/>
                </a:lnTo>
                <a:lnTo>
                  <a:pt x="3626727" y="2978612"/>
                </a:lnTo>
                <a:lnTo>
                  <a:pt x="3413988" y="2978612"/>
                </a:lnTo>
                <a:lnTo>
                  <a:pt x="3333405" y="2817446"/>
                </a:lnTo>
                <a:close/>
                <a:moveTo>
                  <a:pt x="2776593" y="2656280"/>
                </a:moveTo>
                <a:lnTo>
                  <a:pt x="2989332" y="2656280"/>
                </a:lnTo>
                <a:lnTo>
                  <a:pt x="3069914" y="2817446"/>
                </a:lnTo>
                <a:lnTo>
                  <a:pt x="2989332" y="2978612"/>
                </a:lnTo>
                <a:lnTo>
                  <a:pt x="2776593" y="2978612"/>
                </a:lnTo>
                <a:lnTo>
                  <a:pt x="2696010" y="2817446"/>
                </a:lnTo>
                <a:close/>
                <a:moveTo>
                  <a:pt x="2139205" y="2656280"/>
                </a:moveTo>
                <a:lnTo>
                  <a:pt x="2351943" y="2656280"/>
                </a:lnTo>
                <a:lnTo>
                  <a:pt x="2432520" y="2817446"/>
                </a:lnTo>
                <a:lnTo>
                  <a:pt x="2351943" y="2978612"/>
                </a:lnTo>
                <a:lnTo>
                  <a:pt x="2139205" y="2978612"/>
                </a:lnTo>
                <a:lnTo>
                  <a:pt x="2058622" y="2817446"/>
                </a:lnTo>
                <a:close/>
                <a:moveTo>
                  <a:pt x="1501806" y="2656280"/>
                </a:moveTo>
                <a:lnTo>
                  <a:pt x="1714546" y="2656280"/>
                </a:lnTo>
                <a:lnTo>
                  <a:pt x="1795130" y="2817446"/>
                </a:lnTo>
                <a:lnTo>
                  <a:pt x="1714546" y="2978612"/>
                </a:lnTo>
                <a:lnTo>
                  <a:pt x="1501806" y="2978612"/>
                </a:lnTo>
                <a:lnTo>
                  <a:pt x="1421224" y="2817446"/>
                </a:lnTo>
                <a:close/>
                <a:moveTo>
                  <a:pt x="864413" y="2656280"/>
                </a:moveTo>
                <a:lnTo>
                  <a:pt x="1077151" y="2656280"/>
                </a:lnTo>
                <a:lnTo>
                  <a:pt x="1157734" y="2817446"/>
                </a:lnTo>
                <a:lnTo>
                  <a:pt x="1077151" y="2978612"/>
                </a:lnTo>
                <a:lnTo>
                  <a:pt x="864413" y="2978612"/>
                </a:lnTo>
                <a:lnTo>
                  <a:pt x="783829" y="2817446"/>
                </a:lnTo>
                <a:close/>
                <a:moveTo>
                  <a:pt x="227018" y="2656280"/>
                </a:moveTo>
                <a:lnTo>
                  <a:pt x="439756" y="2656280"/>
                </a:lnTo>
                <a:lnTo>
                  <a:pt x="520339" y="2817446"/>
                </a:lnTo>
                <a:lnTo>
                  <a:pt x="439756" y="2978612"/>
                </a:lnTo>
                <a:lnTo>
                  <a:pt x="227018" y="2978612"/>
                </a:lnTo>
                <a:lnTo>
                  <a:pt x="146434" y="2817446"/>
                </a:lnTo>
                <a:close/>
                <a:moveTo>
                  <a:pt x="9466245" y="2481692"/>
                </a:moveTo>
                <a:lnTo>
                  <a:pt x="9678983" y="2481692"/>
                </a:lnTo>
                <a:lnTo>
                  <a:pt x="9759566" y="2642857"/>
                </a:lnTo>
                <a:lnTo>
                  <a:pt x="9678983" y="2804024"/>
                </a:lnTo>
                <a:lnTo>
                  <a:pt x="9466245" y="2804024"/>
                </a:lnTo>
                <a:lnTo>
                  <a:pt x="9385661" y="2642857"/>
                </a:lnTo>
                <a:close/>
                <a:moveTo>
                  <a:pt x="8828849" y="2481692"/>
                </a:moveTo>
                <a:lnTo>
                  <a:pt x="9041588" y="2481692"/>
                </a:lnTo>
                <a:lnTo>
                  <a:pt x="9122170" y="2642857"/>
                </a:lnTo>
                <a:lnTo>
                  <a:pt x="9041588" y="2804024"/>
                </a:lnTo>
                <a:lnTo>
                  <a:pt x="8828849" y="2804024"/>
                </a:lnTo>
                <a:lnTo>
                  <a:pt x="8748266" y="2642857"/>
                </a:lnTo>
                <a:close/>
                <a:moveTo>
                  <a:pt x="8191454" y="2481692"/>
                </a:moveTo>
                <a:lnTo>
                  <a:pt x="8404192" y="2481692"/>
                </a:lnTo>
                <a:lnTo>
                  <a:pt x="8484776" y="2642857"/>
                </a:lnTo>
                <a:lnTo>
                  <a:pt x="8404192" y="2804024"/>
                </a:lnTo>
                <a:lnTo>
                  <a:pt x="8191454" y="2804024"/>
                </a:lnTo>
                <a:lnTo>
                  <a:pt x="8110871" y="2642857"/>
                </a:lnTo>
                <a:close/>
                <a:moveTo>
                  <a:pt x="7554059" y="2481692"/>
                </a:moveTo>
                <a:lnTo>
                  <a:pt x="7766798" y="2481692"/>
                </a:lnTo>
                <a:lnTo>
                  <a:pt x="7847381" y="2642857"/>
                </a:lnTo>
                <a:lnTo>
                  <a:pt x="7766798" y="2804024"/>
                </a:lnTo>
                <a:lnTo>
                  <a:pt x="7554059" y="2804024"/>
                </a:lnTo>
                <a:lnTo>
                  <a:pt x="7473479" y="2642857"/>
                </a:lnTo>
                <a:close/>
                <a:moveTo>
                  <a:pt x="6916670" y="2481692"/>
                </a:moveTo>
                <a:lnTo>
                  <a:pt x="7129410" y="2481692"/>
                </a:lnTo>
                <a:lnTo>
                  <a:pt x="7209994" y="2642857"/>
                </a:lnTo>
                <a:lnTo>
                  <a:pt x="7129410" y="2804024"/>
                </a:lnTo>
                <a:lnTo>
                  <a:pt x="6916670" y="2804024"/>
                </a:lnTo>
                <a:lnTo>
                  <a:pt x="6836087" y="2642857"/>
                </a:lnTo>
                <a:close/>
                <a:moveTo>
                  <a:pt x="6279273" y="2481692"/>
                </a:moveTo>
                <a:lnTo>
                  <a:pt x="6492012" y="2481692"/>
                </a:lnTo>
                <a:lnTo>
                  <a:pt x="6572595" y="2642857"/>
                </a:lnTo>
                <a:lnTo>
                  <a:pt x="6492012" y="2804024"/>
                </a:lnTo>
                <a:lnTo>
                  <a:pt x="6279273" y="2804024"/>
                </a:lnTo>
                <a:lnTo>
                  <a:pt x="6198691" y="2642857"/>
                </a:lnTo>
                <a:close/>
                <a:moveTo>
                  <a:pt x="5641879" y="2481692"/>
                </a:moveTo>
                <a:lnTo>
                  <a:pt x="5854618" y="2481692"/>
                </a:lnTo>
                <a:lnTo>
                  <a:pt x="5935201" y="2642857"/>
                </a:lnTo>
                <a:lnTo>
                  <a:pt x="5854618" y="2804024"/>
                </a:lnTo>
                <a:lnTo>
                  <a:pt x="5641879" y="2804024"/>
                </a:lnTo>
                <a:lnTo>
                  <a:pt x="5561296" y="2642857"/>
                </a:lnTo>
                <a:close/>
                <a:moveTo>
                  <a:pt x="5004485" y="2481692"/>
                </a:moveTo>
                <a:lnTo>
                  <a:pt x="5217223" y="2481692"/>
                </a:lnTo>
                <a:lnTo>
                  <a:pt x="5297807" y="2642857"/>
                </a:lnTo>
                <a:lnTo>
                  <a:pt x="5217223" y="2804024"/>
                </a:lnTo>
                <a:lnTo>
                  <a:pt x="5004485" y="2804024"/>
                </a:lnTo>
                <a:lnTo>
                  <a:pt x="4923902" y="2642857"/>
                </a:lnTo>
                <a:close/>
                <a:moveTo>
                  <a:pt x="4370080" y="2481692"/>
                </a:moveTo>
                <a:lnTo>
                  <a:pt x="4582819" y="2481692"/>
                </a:lnTo>
                <a:lnTo>
                  <a:pt x="4663402" y="2642857"/>
                </a:lnTo>
                <a:lnTo>
                  <a:pt x="4582819" y="2804024"/>
                </a:lnTo>
                <a:lnTo>
                  <a:pt x="4370080" y="2804024"/>
                </a:lnTo>
                <a:lnTo>
                  <a:pt x="4289497" y="2642857"/>
                </a:lnTo>
                <a:close/>
                <a:moveTo>
                  <a:pt x="3732685" y="2481692"/>
                </a:moveTo>
                <a:lnTo>
                  <a:pt x="3945424" y="2481692"/>
                </a:lnTo>
                <a:lnTo>
                  <a:pt x="4026007" y="2642857"/>
                </a:lnTo>
                <a:lnTo>
                  <a:pt x="3945424" y="2804024"/>
                </a:lnTo>
                <a:lnTo>
                  <a:pt x="3732685" y="2804024"/>
                </a:lnTo>
                <a:lnTo>
                  <a:pt x="3652102" y="2642857"/>
                </a:lnTo>
                <a:close/>
                <a:moveTo>
                  <a:pt x="3095290" y="2481692"/>
                </a:moveTo>
                <a:lnTo>
                  <a:pt x="3308029" y="2481692"/>
                </a:lnTo>
                <a:lnTo>
                  <a:pt x="3388612" y="2642857"/>
                </a:lnTo>
                <a:lnTo>
                  <a:pt x="3308029" y="2804024"/>
                </a:lnTo>
                <a:lnTo>
                  <a:pt x="3095290" y="2804024"/>
                </a:lnTo>
                <a:lnTo>
                  <a:pt x="3014707" y="2642857"/>
                </a:lnTo>
                <a:close/>
                <a:moveTo>
                  <a:pt x="2457895" y="2481692"/>
                </a:moveTo>
                <a:lnTo>
                  <a:pt x="2670634" y="2481692"/>
                </a:lnTo>
                <a:lnTo>
                  <a:pt x="2751217" y="2642857"/>
                </a:lnTo>
                <a:lnTo>
                  <a:pt x="2670634" y="2804024"/>
                </a:lnTo>
                <a:lnTo>
                  <a:pt x="2457895" y="2804024"/>
                </a:lnTo>
                <a:lnTo>
                  <a:pt x="2377315" y="2642857"/>
                </a:lnTo>
                <a:close/>
                <a:moveTo>
                  <a:pt x="1820506" y="2481692"/>
                </a:moveTo>
                <a:lnTo>
                  <a:pt x="2033246" y="2481692"/>
                </a:lnTo>
                <a:lnTo>
                  <a:pt x="2113830" y="2642857"/>
                </a:lnTo>
                <a:lnTo>
                  <a:pt x="2033246" y="2804024"/>
                </a:lnTo>
                <a:lnTo>
                  <a:pt x="1820506" y="2804024"/>
                </a:lnTo>
                <a:lnTo>
                  <a:pt x="1739923" y="2642857"/>
                </a:lnTo>
                <a:close/>
                <a:moveTo>
                  <a:pt x="1183110" y="2481692"/>
                </a:moveTo>
                <a:lnTo>
                  <a:pt x="1395848" y="2481692"/>
                </a:lnTo>
                <a:lnTo>
                  <a:pt x="1476431" y="2642857"/>
                </a:lnTo>
                <a:lnTo>
                  <a:pt x="1395848" y="2804024"/>
                </a:lnTo>
                <a:lnTo>
                  <a:pt x="1183110" y="2804024"/>
                </a:lnTo>
                <a:lnTo>
                  <a:pt x="1102527" y="2642857"/>
                </a:lnTo>
                <a:close/>
                <a:moveTo>
                  <a:pt x="545716" y="2481692"/>
                </a:moveTo>
                <a:lnTo>
                  <a:pt x="758454" y="2481692"/>
                </a:lnTo>
                <a:lnTo>
                  <a:pt x="839037" y="2642857"/>
                </a:lnTo>
                <a:lnTo>
                  <a:pt x="758454" y="2804024"/>
                </a:lnTo>
                <a:lnTo>
                  <a:pt x="545716" y="2804024"/>
                </a:lnTo>
                <a:lnTo>
                  <a:pt x="465132" y="2642857"/>
                </a:lnTo>
                <a:close/>
                <a:moveTo>
                  <a:pt x="0" y="2481692"/>
                </a:moveTo>
                <a:lnTo>
                  <a:pt x="121060" y="2481692"/>
                </a:lnTo>
                <a:lnTo>
                  <a:pt x="201643" y="2642857"/>
                </a:lnTo>
                <a:lnTo>
                  <a:pt x="121060" y="2804024"/>
                </a:lnTo>
                <a:lnTo>
                  <a:pt x="0" y="2804024"/>
                </a:lnTo>
                <a:close/>
                <a:moveTo>
                  <a:pt x="9784942" y="2306909"/>
                </a:moveTo>
                <a:lnTo>
                  <a:pt x="9906000" y="2306909"/>
                </a:lnTo>
                <a:lnTo>
                  <a:pt x="9906000" y="2629241"/>
                </a:lnTo>
                <a:lnTo>
                  <a:pt x="9784942" y="2629241"/>
                </a:lnTo>
                <a:lnTo>
                  <a:pt x="9704359" y="2468075"/>
                </a:lnTo>
                <a:close/>
                <a:moveTo>
                  <a:pt x="9147546" y="2306909"/>
                </a:moveTo>
                <a:lnTo>
                  <a:pt x="9360285" y="2306909"/>
                </a:lnTo>
                <a:lnTo>
                  <a:pt x="9440869" y="2468075"/>
                </a:lnTo>
                <a:lnTo>
                  <a:pt x="9360285" y="2629241"/>
                </a:lnTo>
                <a:lnTo>
                  <a:pt x="9147546" y="2629241"/>
                </a:lnTo>
                <a:lnTo>
                  <a:pt x="9066964" y="2468075"/>
                </a:lnTo>
                <a:close/>
                <a:moveTo>
                  <a:pt x="8510152" y="2306909"/>
                </a:moveTo>
                <a:lnTo>
                  <a:pt x="8722891" y="2306909"/>
                </a:lnTo>
                <a:lnTo>
                  <a:pt x="8803473" y="2468075"/>
                </a:lnTo>
                <a:lnTo>
                  <a:pt x="8722891" y="2629241"/>
                </a:lnTo>
                <a:lnTo>
                  <a:pt x="8510152" y="2629241"/>
                </a:lnTo>
                <a:lnTo>
                  <a:pt x="8429568" y="2468075"/>
                </a:lnTo>
                <a:close/>
                <a:moveTo>
                  <a:pt x="7872757" y="2306909"/>
                </a:moveTo>
                <a:lnTo>
                  <a:pt x="8085495" y="2306909"/>
                </a:lnTo>
                <a:lnTo>
                  <a:pt x="8166079" y="2468075"/>
                </a:lnTo>
                <a:lnTo>
                  <a:pt x="8085495" y="2629241"/>
                </a:lnTo>
                <a:lnTo>
                  <a:pt x="7872757" y="2629241"/>
                </a:lnTo>
                <a:lnTo>
                  <a:pt x="7792174" y="2468075"/>
                </a:lnTo>
                <a:close/>
                <a:moveTo>
                  <a:pt x="7235369" y="2306909"/>
                </a:moveTo>
                <a:lnTo>
                  <a:pt x="7448108" y="2306909"/>
                </a:lnTo>
                <a:lnTo>
                  <a:pt x="7528683" y="2468075"/>
                </a:lnTo>
                <a:lnTo>
                  <a:pt x="7448108" y="2629241"/>
                </a:lnTo>
                <a:lnTo>
                  <a:pt x="7235369" y="2629241"/>
                </a:lnTo>
                <a:lnTo>
                  <a:pt x="7154786" y="2468075"/>
                </a:lnTo>
                <a:close/>
                <a:moveTo>
                  <a:pt x="6597971" y="2306909"/>
                </a:moveTo>
                <a:lnTo>
                  <a:pt x="6810711" y="2306909"/>
                </a:lnTo>
                <a:lnTo>
                  <a:pt x="6891295" y="2468075"/>
                </a:lnTo>
                <a:lnTo>
                  <a:pt x="6810711" y="2629241"/>
                </a:lnTo>
                <a:lnTo>
                  <a:pt x="6597971" y="2629241"/>
                </a:lnTo>
                <a:lnTo>
                  <a:pt x="6517388" y="2468075"/>
                </a:lnTo>
                <a:close/>
                <a:moveTo>
                  <a:pt x="5960577" y="2306909"/>
                </a:moveTo>
                <a:lnTo>
                  <a:pt x="6173315" y="2306909"/>
                </a:lnTo>
                <a:lnTo>
                  <a:pt x="6253898" y="2468075"/>
                </a:lnTo>
                <a:lnTo>
                  <a:pt x="6173315" y="2629241"/>
                </a:lnTo>
                <a:lnTo>
                  <a:pt x="5960577" y="2629241"/>
                </a:lnTo>
                <a:lnTo>
                  <a:pt x="5879994" y="2468075"/>
                </a:lnTo>
                <a:close/>
                <a:moveTo>
                  <a:pt x="5323183" y="2306909"/>
                </a:moveTo>
                <a:lnTo>
                  <a:pt x="5535921" y="2306909"/>
                </a:lnTo>
                <a:lnTo>
                  <a:pt x="5616504" y="2468075"/>
                </a:lnTo>
                <a:lnTo>
                  <a:pt x="5535921" y="2629241"/>
                </a:lnTo>
                <a:lnTo>
                  <a:pt x="5323183" y="2629241"/>
                </a:lnTo>
                <a:lnTo>
                  <a:pt x="5242599" y="2468075"/>
                </a:lnTo>
                <a:close/>
                <a:moveTo>
                  <a:pt x="4688778" y="2306909"/>
                </a:moveTo>
                <a:lnTo>
                  <a:pt x="4901516" y="2306909"/>
                </a:lnTo>
                <a:lnTo>
                  <a:pt x="4982100" y="2468075"/>
                </a:lnTo>
                <a:lnTo>
                  <a:pt x="4901516" y="2629241"/>
                </a:lnTo>
                <a:lnTo>
                  <a:pt x="4688778" y="2629241"/>
                </a:lnTo>
                <a:lnTo>
                  <a:pt x="4608195" y="2468075"/>
                </a:lnTo>
                <a:close/>
                <a:moveTo>
                  <a:pt x="4051383" y="2306909"/>
                </a:moveTo>
                <a:lnTo>
                  <a:pt x="4264121" y="2306909"/>
                </a:lnTo>
                <a:lnTo>
                  <a:pt x="4344704" y="2468075"/>
                </a:lnTo>
                <a:lnTo>
                  <a:pt x="4264121" y="2629241"/>
                </a:lnTo>
                <a:lnTo>
                  <a:pt x="4051383" y="2629241"/>
                </a:lnTo>
                <a:lnTo>
                  <a:pt x="3970800" y="2468075"/>
                </a:lnTo>
                <a:close/>
                <a:moveTo>
                  <a:pt x="3413988" y="2306909"/>
                </a:moveTo>
                <a:lnTo>
                  <a:pt x="3626727" y="2306909"/>
                </a:lnTo>
                <a:lnTo>
                  <a:pt x="3707310" y="2468075"/>
                </a:lnTo>
                <a:lnTo>
                  <a:pt x="3626727" y="2629241"/>
                </a:lnTo>
                <a:lnTo>
                  <a:pt x="3413988" y="2629241"/>
                </a:lnTo>
                <a:lnTo>
                  <a:pt x="3333405" y="2468075"/>
                </a:lnTo>
                <a:close/>
                <a:moveTo>
                  <a:pt x="2776593" y="2306909"/>
                </a:moveTo>
                <a:lnTo>
                  <a:pt x="2989332" y="2306909"/>
                </a:lnTo>
                <a:lnTo>
                  <a:pt x="3069914" y="2468075"/>
                </a:lnTo>
                <a:lnTo>
                  <a:pt x="2989332" y="2629241"/>
                </a:lnTo>
                <a:lnTo>
                  <a:pt x="2776593" y="2629241"/>
                </a:lnTo>
                <a:lnTo>
                  <a:pt x="2696010" y="2468075"/>
                </a:lnTo>
                <a:close/>
                <a:moveTo>
                  <a:pt x="2139205" y="2306909"/>
                </a:moveTo>
                <a:lnTo>
                  <a:pt x="2351944" y="2306909"/>
                </a:lnTo>
                <a:lnTo>
                  <a:pt x="2432520" y="2468075"/>
                </a:lnTo>
                <a:lnTo>
                  <a:pt x="2351944" y="2629241"/>
                </a:lnTo>
                <a:lnTo>
                  <a:pt x="2139205" y="2629241"/>
                </a:lnTo>
                <a:lnTo>
                  <a:pt x="2058622" y="2468075"/>
                </a:lnTo>
                <a:close/>
                <a:moveTo>
                  <a:pt x="1501807" y="2306909"/>
                </a:moveTo>
                <a:lnTo>
                  <a:pt x="1714547" y="2306909"/>
                </a:lnTo>
                <a:lnTo>
                  <a:pt x="1795131" y="2468075"/>
                </a:lnTo>
                <a:lnTo>
                  <a:pt x="1714547" y="2629241"/>
                </a:lnTo>
                <a:lnTo>
                  <a:pt x="1501807" y="2629241"/>
                </a:lnTo>
                <a:lnTo>
                  <a:pt x="1421224" y="2468075"/>
                </a:lnTo>
                <a:close/>
                <a:moveTo>
                  <a:pt x="864413" y="2306909"/>
                </a:moveTo>
                <a:lnTo>
                  <a:pt x="1077151" y="2306909"/>
                </a:lnTo>
                <a:lnTo>
                  <a:pt x="1157734" y="2468075"/>
                </a:lnTo>
                <a:lnTo>
                  <a:pt x="1077151" y="2629241"/>
                </a:lnTo>
                <a:lnTo>
                  <a:pt x="864413" y="2629241"/>
                </a:lnTo>
                <a:lnTo>
                  <a:pt x="783830" y="2468075"/>
                </a:lnTo>
                <a:close/>
                <a:moveTo>
                  <a:pt x="227019" y="2306909"/>
                </a:moveTo>
                <a:lnTo>
                  <a:pt x="439757" y="2306909"/>
                </a:lnTo>
                <a:lnTo>
                  <a:pt x="520340" y="2468075"/>
                </a:lnTo>
                <a:lnTo>
                  <a:pt x="439757" y="2629241"/>
                </a:lnTo>
                <a:lnTo>
                  <a:pt x="227019" y="2629241"/>
                </a:lnTo>
                <a:lnTo>
                  <a:pt x="146435" y="2468075"/>
                </a:lnTo>
                <a:close/>
                <a:moveTo>
                  <a:pt x="9466245" y="2132126"/>
                </a:moveTo>
                <a:lnTo>
                  <a:pt x="9678983" y="2132126"/>
                </a:lnTo>
                <a:lnTo>
                  <a:pt x="9759566" y="2293292"/>
                </a:lnTo>
                <a:lnTo>
                  <a:pt x="9678983" y="2454458"/>
                </a:lnTo>
                <a:lnTo>
                  <a:pt x="9466245" y="2454458"/>
                </a:lnTo>
                <a:lnTo>
                  <a:pt x="9385661" y="2293292"/>
                </a:lnTo>
                <a:close/>
                <a:moveTo>
                  <a:pt x="8828849" y="2132126"/>
                </a:moveTo>
                <a:lnTo>
                  <a:pt x="9041588" y="2132126"/>
                </a:lnTo>
                <a:lnTo>
                  <a:pt x="9122170" y="2293292"/>
                </a:lnTo>
                <a:lnTo>
                  <a:pt x="9041588" y="2454458"/>
                </a:lnTo>
                <a:lnTo>
                  <a:pt x="8828849" y="2454458"/>
                </a:lnTo>
                <a:lnTo>
                  <a:pt x="8748266" y="2293292"/>
                </a:lnTo>
                <a:close/>
                <a:moveTo>
                  <a:pt x="8191454" y="2132126"/>
                </a:moveTo>
                <a:lnTo>
                  <a:pt x="8404192" y="2132126"/>
                </a:lnTo>
                <a:lnTo>
                  <a:pt x="8484776" y="2293292"/>
                </a:lnTo>
                <a:lnTo>
                  <a:pt x="8404192" y="2454458"/>
                </a:lnTo>
                <a:lnTo>
                  <a:pt x="8191454" y="2454458"/>
                </a:lnTo>
                <a:lnTo>
                  <a:pt x="8110871" y="2293292"/>
                </a:lnTo>
                <a:close/>
                <a:moveTo>
                  <a:pt x="7554059" y="2132126"/>
                </a:moveTo>
                <a:lnTo>
                  <a:pt x="7766798" y="2132126"/>
                </a:lnTo>
                <a:lnTo>
                  <a:pt x="7847381" y="2293292"/>
                </a:lnTo>
                <a:lnTo>
                  <a:pt x="7766798" y="2454458"/>
                </a:lnTo>
                <a:lnTo>
                  <a:pt x="7554059" y="2454458"/>
                </a:lnTo>
                <a:lnTo>
                  <a:pt x="7473479" y="2293292"/>
                </a:lnTo>
                <a:close/>
                <a:moveTo>
                  <a:pt x="6916671" y="2132126"/>
                </a:moveTo>
                <a:lnTo>
                  <a:pt x="7129411" y="2132126"/>
                </a:lnTo>
                <a:lnTo>
                  <a:pt x="7209994" y="2293292"/>
                </a:lnTo>
                <a:lnTo>
                  <a:pt x="7129411" y="2454458"/>
                </a:lnTo>
                <a:lnTo>
                  <a:pt x="6916671" y="2454458"/>
                </a:lnTo>
                <a:lnTo>
                  <a:pt x="6836087" y="2293292"/>
                </a:lnTo>
                <a:close/>
                <a:moveTo>
                  <a:pt x="6279274" y="2132126"/>
                </a:moveTo>
                <a:lnTo>
                  <a:pt x="6492013" y="2132126"/>
                </a:lnTo>
                <a:lnTo>
                  <a:pt x="6572596" y="2293292"/>
                </a:lnTo>
                <a:lnTo>
                  <a:pt x="6492013" y="2454458"/>
                </a:lnTo>
                <a:lnTo>
                  <a:pt x="6279274" y="2454458"/>
                </a:lnTo>
                <a:lnTo>
                  <a:pt x="6198691" y="2293292"/>
                </a:lnTo>
                <a:close/>
                <a:moveTo>
                  <a:pt x="5641880" y="2132126"/>
                </a:moveTo>
                <a:lnTo>
                  <a:pt x="5854619" y="2132126"/>
                </a:lnTo>
                <a:lnTo>
                  <a:pt x="5935201" y="2293292"/>
                </a:lnTo>
                <a:lnTo>
                  <a:pt x="5854619" y="2454458"/>
                </a:lnTo>
                <a:lnTo>
                  <a:pt x="5641880" y="2454458"/>
                </a:lnTo>
                <a:lnTo>
                  <a:pt x="5561297" y="2293292"/>
                </a:lnTo>
                <a:close/>
                <a:moveTo>
                  <a:pt x="5004485" y="2132126"/>
                </a:moveTo>
                <a:lnTo>
                  <a:pt x="5217224" y="2132126"/>
                </a:lnTo>
                <a:lnTo>
                  <a:pt x="5297808" y="2293292"/>
                </a:lnTo>
                <a:lnTo>
                  <a:pt x="5217224" y="2454458"/>
                </a:lnTo>
                <a:lnTo>
                  <a:pt x="5004485" y="2454458"/>
                </a:lnTo>
                <a:lnTo>
                  <a:pt x="4923903" y="2293292"/>
                </a:lnTo>
                <a:close/>
                <a:moveTo>
                  <a:pt x="4370080" y="2132126"/>
                </a:moveTo>
                <a:lnTo>
                  <a:pt x="4582819" y="2132126"/>
                </a:lnTo>
                <a:lnTo>
                  <a:pt x="4663402" y="2293292"/>
                </a:lnTo>
                <a:lnTo>
                  <a:pt x="4582819" y="2454458"/>
                </a:lnTo>
                <a:lnTo>
                  <a:pt x="4370080" y="2454458"/>
                </a:lnTo>
                <a:lnTo>
                  <a:pt x="4289497" y="2293292"/>
                </a:lnTo>
                <a:close/>
                <a:moveTo>
                  <a:pt x="3732685" y="2132126"/>
                </a:moveTo>
                <a:lnTo>
                  <a:pt x="3945424" y="2132126"/>
                </a:lnTo>
                <a:lnTo>
                  <a:pt x="4026007" y="2293292"/>
                </a:lnTo>
                <a:lnTo>
                  <a:pt x="3945424" y="2454458"/>
                </a:lnTo>
                <a:lnTo>
                  <a:pt x="3732685" y="2454458"/>
                </a:lnTo>
                <a:lnTo>
                  <a:pt x="3652102" y="2293292"/>
                </a:lnTo>
                <a:close/>
                <a:moveTo>
                  <a:pt x="3095290" y="2132126"/>
                </a:moveTo>
                <a:lnTo>
                  <a:pt x="3308029" y="2132126"/>
                </a:lnTo>
                <a:lnTo>
                  <a:pt x="3388612" y="2293292"/>
                </a:lnTo>
                <a:lnTo>
                  <a:pt x="3308029" y="2454458"/>
                </a:lnTo>
                <a:lnTo>
                  <a:pt x="3095290" y="2454458"/>
                </a:lnTo>
                <a:lnTo>
                  <a:pt x="3014707" y="2293292"/>
                </a:lnTo>
                <a:close/>
                <a:moveTo>
                  <a:pt x="2457895" y="2132126"/>
                </a:moveTo>
                <a:lnTo>
                  <a:pt x="2670634" y="2132126"/>
                </a:lnTo>
                <a:lnTo>
                  <a:pt x="2751217" y="2293292"/>
                </a:lnTo>
                <a:lnTo>
                  <a:pt x="2670634" y="2454458"/>
                </a:lnTo>
                <a:lnTo>
                  <a:pt x="2457895" y="2454458"/>
                </a:lnTo>
                <a:lnTo>
                  <a:pt x="2377315" y="2293292"/>
                </a:lnTo>
                <a:close/>
                <a:moveTo>
                  <a:pt x="1820507" y="2132126"/>
                </a:moveTo>
                <a:lnTo>
                  <a:pt x="2033247" y="2132126"/>
                </a:lnTo>
                <a:lnTo>
                  <a:pt x="2113831" y="2293292"/>
                </a:lnTo>
                <a:lnTo>
                  <a:pt x="2033247" y="2454458"/>
                </a:lnTo>
                <a:lnTo>
                  <a:pt x="1820507" y="2454458"/>
                </a:lnTo>
                <a:lnTo>
                  <a:pt x="1739924" y="2293292"/>
                </a:lnTo>
                <a:close/>
                <a:moveTo>
                  <a:pt x="1183110" y="2132126"/>
                </a:moveTo>
                <a:lnTo>
                  <a:pt x="1395849" y="2132126"/>
                </a:lnTo>
                <a:lnTo>
                  <a:pt x="1476432" y="2293292"/>
                </a:lnTo>
                <a:lnTo>
                  <a:pt x="1395849" y="2454458"/>
                </a:lnTo>
                <a:lnTo>
                  <a:pt x="1183110" y="2454458"/>
                </a:lnTo>
                <a:lnTo>
                  <a:pt x="1102528" y="2293292"/>
                </a:lnTo>
                <a:close/>
                <a:moveTo>
                  <a:pt x="545716" y="2132126"/>
                </a:moveTo>
                <a:lnTo>
                  <a:pt x="758455" y="2132126"/>
                </a:lnTo>
                <a:lnTo>
                  <a:pt x="839038" y="2293292"/>
                </a:lnTo>
                <a:lnTo>
                  <a:pt x="758455" y="2454458"/>
                </a:lnTo>
                <a:lnTo>
                  <a:pt x="545716" y="2454458"/>
                </a:lnTo>
                <a:lnTo>
                  <a:pt x="465133" y="2293292"/>
                </a:lnTo>
                <a:close/>
                <a:moveTo>
                  <a:pt x="0" y="2132126"/>
                </a:moveTo>
                <a:lnTo>
                  <a:pt x="121060" y="2132126"/>
                </a:lnTo>
                <a:lnTo>
                  <a:pt x="201644" y="2293292"/>
                </a:lnTo>
                <a:lnTo>
                  <a:pt x="121060" y="2454458"/>
                </a:lnTo>
                <a:lnTo>
                  <a:pt x="0" y="2454458"/>
                </a:lnTo>
                <a:close/>
                <a:moveTo>
                  <a:pt x="9784942" y="1957343"/>
                </a:moveTo>
                <a:lnTo>
                  <a:pt x="9906000" y="1957343"/>
                </a:lnTo>
                <a:lnTo>
                  <a:pt x="9906000" y="2279676"/>
                </a:lnTo>
                <a:lnTo>
                  <a:pt x="9784942" y="2279676"/>
                </a:lnTo>
                <a:lnTo>
                  <a:pt x="9704359" y="2118509"/>
                </a:lnTo>
                <a:close/>
                <a:moveTo>
                  <a:pt x="9147546" y="1957343"/>
                </a:moveTo>
                <a:lnTo>
                  <a:pt x="9360285" y="1957343"/>
                </a:lnTo>
                <a:lnTo>
                  <a:pt x="9440869" y="2118509"/>
                </a:lnTo>
                <a:lnTo>
                  <a:pt x="9360285" y="2279676"/>
                </a:lnTo>
                <a:lnTo>
                  <a:pt x="9147546" y="2279676"/>
                </a:lnTo>
                <a:lnTo>
                  <a:pt x="9066964" y="2118509"/>
                </a:lnTo>
                <a:close/>
                <a:moveTo>
                  <a:pt x="8510152" y="1957343"/>
                </a:moveTo>
                <a:lnTo>
                  <a:pt x="8722891" y="1957343"/>
                </a:lnTo>
                <a:lnTo>
                  <a:pt x="8803473" y="2118509"/>
                </a:lnTo>
                <a:lnTo>
                  <a:pt x="8722891" y="2279676"/>
                </a:lnTo>
                <a:lnTo>
                  <a:pt x="8510152" y="2279676"/>
                </a:lnTo>
                <a:lnTo>
                  <a:pt x="8429568" y="2118509"/>
                </a:lnTo>
                <a:close/>
                <a:moveTo>
                  <a:pt x="7872757" y="1957343"/>
                </a:moveTo>
                <a:lnTo>
                  <a:pt x="8085495" y="1957343"/>
                </a:lnTo>
                <a:lnTo>
                  <a:pt x="8166079" y="2118509"/>
                </a:lnTo>
                <a:lnTo>
                  <a:pt x="8085495" y="2279676"/>
                </a:lnTo>
                <a:lnTo>
                  <a:pt x="7872757" y="2279676"/>
                </a:lnTo>
                <a:lnTo>
                  <a:pt x="7792174" y="2118509"/>
                </a:lnTo>
                <a:close/>
                <a:moveTo>
                  <a:pt x="7235370" y="1957343"/>
                </a:moveTo>
                <a:lnTo>
                  <a:pt x="7448108" y="1957343"/>
                </a:lnTo>
                <a:lnTo>
                  <a:pt x="7528683" y="2118509"/>
                </a:lnTo>
                <a:lnTo>
                  <a:pt x="7448108" y="2279676"/>
                </a:lnTo>
                <a:lnTo>
                  <a:pt x="7235370" y="2279676"/>
                </a:lnTo>
                <a:lnTo>
                  <a:pt x="7154787" y="2118509"/>
                </a:lnTo>
                <a:close/>
                <a:moveTo>
                  <a:pt x="6597972" y="1957343"/>
                </a:moveTo>
                <a:lnTo>
                  <a:pt x="6810711" y="1957343"/>
                </a:lnTo>
                <a:lnTo>
                  <a:pt x="6891295" y="2118509"/>
                </a:lnTo>
                <a:lnTo>
                  <a:pt x="6810711" y="2279676"/>
                </a:lnTo>
                <a:lnTo>
                  <a:pt x="6597972" y="2279676"/>
                </a:lnTo>
                <a:lnTo>
                  <a:pt x="6517388" y="2118509"/>
                </a:lnTo>
                <a:close/>
                <a:moveTo>
                  <a:pt x="5960577" y="1957343"/>
                </a:moveTo>
                <a:lnTo>
                  <a:pt x="6173316" y="1957343"/>
                </a:lnTo>
                <a:lnTo>
                  <a:pt x="6253898" y="2118509"/>
                </a:lnTo>
                <a:lnTo>
                  <a:pt x="6173316" y="2279676"/>
                </a:lnTo>
                <a:lnTo>
                  <a:pt x="5960577" y="2279676"/>
                </a:lnTo>
                <a:lnTo>
                  <a:pt x="5879995" y="2118509"/>
                </a:lnTo>
                <a:close/>
                <a:moveTo>
                  <a:pt x="5323183" y="1957343"/>
                </a:moveTo>
                <a:lnTo>
                  <a:pt x="5535921" y="1957343"/>
                </a:lnTo>
                <a:lnTo>
                  <a:pt x="5616504" y="2118509"/>
                </a:lnTo>
                <a:lnTo>
                  <a:pt x="5535921" y="2279676"/>
                </a:lnTo>
                <a:lnTo>
                  <a:pt x="5323183" y="2279676"/>
                </a:lnTo>
                <a:lnTo>
                  <a:pt x="5242600" y="2118509"/>
                </a:lnTo>
                <a:close/>
                <a:moveTo>
                  <a:pt x="4688778" y="1957343"/>
                </a:moveTo>
                <a:lnTo>
                  <a:pt x="4901516" y="1957343"/>
                </a:lnTo>
                <a:lnTo>
                  <a:pt x="4982100" y="2118509"/>
                </a:lnTo>
                <a:lnTo>
                  <a:pt x="4901516" y="2279676"/>
                </a:lnTo>
                <a:lnTo>
                  <a:pt x="4688778" y="2279676"/>
                </a:lnTo>
                <a:lnTo>
                  <a:pt x="4608195" y="2118509"/>
                </a:lnTo>
                <a:close/>
                <a:moveTo>
                  <a:pt x="4051383" y="1957343"/>
                </a:moveTo>
                <a:lnTo>
                  <a:pt x="4264121" y="1957343"/>
                </a:lnTo>
                <a:lnTo>
                  <a:pt x="4344704" y="2118509"/>
                </a:lnTo>
                <a:lnTo>
                  <a:pt x="4264121" y="2279676"/>
                </a:lnTo>
                <a:lnTo>
                  <a:pt x="4051383" y="2279676"/>
                </a:lnTo>
                <a:lnTo>
                  <a:pt x="3970800" y="2118509"/>
                </a:lnTo>
                <a:close/>
                <a:moveTo>
                  <a:pt x="3413988" y="1957343"/>
                </a:moveTo>
                <a:lnTo>
                  <a:pt x="3626727" y="1957343"/>
                </a:lnTo>
                <a:lnTo>
                  <a:pt x="3707310" y="2118509"/>
                </a:lnTo>
                <a:lnTo>
                  <a:pt x="3626727" y="2279676"/>
                </a:lnTo>
                <a:lnTo>
                  <a:pt x="3413988" y="2279676"/>
                </a:lnTo>
                <a:lnTo>
                  <a:pt x="3333405" y="2118509"/>
                </a:lnTo>
                <a:close/>
                <a:moveTo>
                  <a:pt x="2776593" y="1957343"/>
                </a:moveTo>
                <a:lnTo>
                  <a:pt x="2989332" y="1957343"/>
                </a:lnTo>
                <a:lnTo>
                  <a:pt x="3069914" y="2118509"/>
                </a:lnTo>
                <a:lnTo>
                  <a:pt x="2989332" y="2279676"/>
                </a:lnTo>
                <a:lnTo>
                  <a:pt x="2776593" y="2279676"/>
                </a:lnTo>
                <a:lnTo>
                  <a:pt x="2696010" y="2118509"/>
                </a:lnTo>
                <a:close/>
                <a:moveTo>
                  <a:pt x="2139206" y="1957343"/>
                </a:moveTo>
                <a:lnTo>
                  <a:pt x="2351944" y="1957343"/>
                </a:lnTo>
                <a:lnTo>
                  <a:pt x="2432520" y="2118509"/>
                </a:lnTo>
                <a:lnTo>
                  <a:pt x="2351944" y="2279676"/>
                </a:lnTo>
                <a:lnTo>
                  <a:pt x="2139206" y="2279676"/>
                </a:lnTo>
                <a:lnTo>
                  <a:pt x="2058623" y="2118509"/>
                </a:lnTo>
                <a:close/>
                <a:moveTo>
                  <a:pt x="1501808" y="1957343"/>
                </a:moveTo>
                <a:lnTo>
                  <a:pt x="1714548" y="1957343"/>
                </a:lnTo>
                <a:lnTo>
                  <a:pt x="1795131" y="2118509"/>
                </a:lnTo>
                <a:lnTo>
                  <a:pt x="1714548" y="2279676"/>
                </a:lnTo>
                <a:lnTo>
                  <a:pt x="1501808" y="2279676"/>
                </a:lnTo>
                <a:lnTo>
                  <a:pt x="1421224" y="2118509"/>
                </a:lnTo>
                <a:close/>
                <a:moveTo>
                  <a:pt x="864414" y="1957343"/>
                </a:moveTo>
                <a:lnTo>
                  <a:pt x="1077152" y="1957343"/>
                </a:lnTo>
                <a:lnTo>
                  <a:pt x="1157735" y="2118509"/>
                </a:lnTo>
                <a:lnTo>
                  <a:pt x="1077152" y="2279676"/>
                </a:lnTo>
                <a:lnTo>
                  <a:pt x="864414" y="2279676"/>
                </a:lnTo>
                <a:lnTo>
                  <a:pt x="783831" y="2118509"/>
                </a:lnTo>
                <a:close/>
                <a:moveTo>
                  <a:pt x="227019" y="1957343"/>
                </a:moveTo>
                <a:lnTo>
                  <a:pt x="439758" y="1957343"/>
                </a:lnTo>
                <a:lnTo>
                  <a:pt x="520341" y="2118509"/>
                </a:lnTo>
                <a:lnTo>
                  <a:pt x="439758" y="2279676"/>
                </a:lnTo>
                <a:lnTo>
                  <a:pt x="227019" y="2279676"/>
                </a:lnTo>
                <a:lnTo>
                  <a:pt x="146436" y="2118509"/>
                </a:lnTo>
                <a:close/>
                <a:moveTo>
                  <a:pt x="9466245" y="1782755"/>
                </a:moveTo>
                <a:lnTo>
                  <a:pt x="9678983" y="1782755"/>
                </a:lnTo>
                <a:lnTo>
                  <a:pt x="9759566" y="1943921"/>
                </a:lnTo>
                <a:lnTo>
                  <a:pt x="9678983" y="2105087"/>
                </a:lnTo>
                <a:lnTo>
                  <a:pt x="9466245" y="2105087"/>
                </a:lnTo>
                <a:lnTo>
                  <a:pt x="9385661" y="1943921"/>
                </a:lnTo>
                <a:close/>
                <a:moveTo>
                  <a:pt x="8828849" y="1782755"/>
                </a:moveTo>
                <a:lnTo>
                  <a:pt x="9041588" y="1782755"/>
                </a:lnTo>
                <a:lnTo>
                  <a:pt x="9122170" y="1943921"/>
                </a:lnTo>
                <a:lnTo>
                  <a:pt x="9041588" y="2105087"/>
                </a:lnTo>
                <a:lnTo>
                  <a:pt x="8828849" y="2105087"/>
                </a:lnTo>
                <a:lnTo>
                  <a:pt x="8748266" y="1943921"/>
                </a:lnTo>
                <a:close/>
                <a:moveTo>
                  <a:pt x="8191454" y="1782755"/>
                </a:moveTo>
                <a:lnTo>
                  <a:pt x="8404192" y="1782755"/>
                </a:lnTo>
                <a:lnTo>
                  <a:pt x="8484776" y="1943921"/>
                </a:lnTo>
                <a:lnTo>
                  <a:pt x="8404192" y="2105087"/>
                </a:lnTo>
                <a:lnTo>
                  <a:pt x="8191454" y="2105087"/>
                </a:lnTo>
                <a:lnTo>
                  <a:pt x="8110871" y="1943921"/>
                </a:lnTo>
                <a:close/>
                <a:moveTo>
                  <a:pt x="7554059" y="1782755"/>
                </a:moveTo>
                <a:lnTo>
                  <a:pt x="7766798" y="1782755"/>
                </a:lnTo>
                <a:lnTo>
                  <a:pt x="7847381" y="1943921"/>
                </a:lnTo>
                <a:lnTo>
                  <a:pt x="7766798" y="2105087"/>
                </a:lnTo>
                <a:lnTo>
                  <a:pt x="7554059" y="2105087"/>
                </a:lnTo>
                <a:lnTo>
                  <a:pt x="7473480" y="1943921"/>
                </a:lnTo>
                <a:close/>
                <a:moveTo>
                  <a:pt x="6916672" y="1782755"/>
                </a:moveTo>
                <a:lnTo>
                  <a:pt x="7129412" y="1782755"/>
                </a:lnTo>
                <a:lnTo>
                  <a:pt x="7209995" y="1943921"/>
                </a:lnTo>
                <a:lnTo>
                  <a:pt x="7129412" y="2105087"/>
                </a:lnTo>
                <a:lnTo>
                  <a:pt x="6916672" y="2105087"/>
                </a:lnTo>
                <a:lnTo>
                  <a:pt x="6836088" y="1943921"/>
                </a:lnTo>
                <a:close/>
                <a:moveTo>
                  <a:pt x="6279274" y="1782755"/>
                </a:moveTo>
                <a:lnTo>
                  <a:pt x="6492013" y="1782755"/>
                </a:lnTo>
                <a:lnTo>
                  <a:pt x="6572596" y="1943921"/>
                </a:lnTo>
                <a:lnTo>
                  <a:pt x="6492013" y="2105087"/>
                </a:lnTo>
                <a:lnTo>
                  <a:pt x="6279274" y="2105087"/>
                </a:lnTo>
                <a:lnTo>
                  <a:pt x="6198692" y="1943921"/>
                </a:lnTo>
                <a:close/>
                <a:moveTo>
                  <a:pt x="5641881" y="1782755"/>
                </a:moveTo>
                <a:lnTo>
                  <a:pt x="5854619" y="1782755"/>
                </a:lnTo>
                <a:lnTo>
                  <a:pt x="5935202" y="1943921"/>
                </a:lnTo>
                <a:lnTo>
                  <a:pt x="5854619" y="2105087"/>
                </a:lnTo>
                <a:lnTo>
                  <a:pt x="5641881" y="2105087"/>
                </a:lnTo>
                <a:lnTo>
                  <a:pt x="5561297" y="1943921"/>
                </a:lnTo>
                <a:close/>
                <a:moveTo>
                  <a:pt x="5004486" y="1782755"/>
                </a:moveTo>
                <a:lnTo>
                  <a:pt x="5217225" y="1782755"/>
                </a:lnTo>
                <a:lnTo>
                  <a:pt x="5297808" y="1943921"/>
                </a:lnTo>
                <a:lnTo>
                  <a:pt x="5217225" y="2105087"/>
                </a:lnTo>
                <a:lnTo>
                  <a:pt x="5004486" y="2105087"/>
                </a:lnTo>
                <a:lnTo>
                  <a:pt x="4923904" y="1943921"/>
                </a:lnTo>
                <a:close/>
                <a:moveTo>
                  <a:pt x="4370080" y="1782755"/>
                </a:moveTo>
                <a:lnTo>
                  <a:pt x="4582819" y="1782755"/>
                </a:lnTo>
                <a:lnTo>
                  <a:pt x="4663402" y="1943921"/>
                </a:lnTo>
                <a:lnTo>
                  <a:pt x="4582819" y="2105087"/>
                </a:lnTo>
                <a:lnTo>
                  <a:pt x="4370080" y="2105087"/>
                </a:lnTo>
                <a:lnTo>
                  <a:pt x="4289497" y="1943921"/>
                </a:lnTo>
                <a:close/>
                <a:moveTo>
                  <a:pt x="3732685" y="1782755"/>
                </a:moveTo>
                <a:lnTo>
                  <a:pt x="3945424" y="1782755"/>
                </a:lnTo>
                <a:lnTo>
                  <a:pt x="4026007" y="1943921"/>
                </a:lnTo>
                <a:lnTo>
                  <a:pt x="3945424" y="2105087"/>
                </a:lnTo>
                <a:lnTo>
                  <a:pt x="3732685" y="2105087"/>
                </a:lnTo>
                <a:lnTo>
                  <a:pt x="3652102" y="1943921"/>
                </a:lnTo>
                <a:close/>
                <a:moveTo>
                  <a:pt x="3095290" y="1782755"/>
                </a:moveTo>
                <a:lnTo>
                  <a:pt x="3308029" y="1782755"/>
                </a:lnTo>
                <a:lnTo>
                  <a:pt x="3388612" y="1943921"/>
                </a:lnTo>
                <a:lnTo>
                  <a:pt x="3308029" y="2105087"/>
                </a:lnTo>
                <a:lnTo>
                  <a:pt x="3095290" y="2105087"/>
                </a:lnTo>
                <a:lnTo>
                  <a:pt x="3014707" y="1943921"/>
                </a:lnTo>
                <a:close/>
                <a:moveTo>
                  <a:pt x="2457895" y="1782755"/>
                </a:moveTo>
                <a:lnTo>
                  <a:pt x="2670634" y="1782755"/>
                </a:lnTo>
                <a:lnTo>
                  <a:pt x="2751217" y="1943921"/>
                </a:lnTo>
                <a:lnTo>
                  <a:pt x="2670634" y="2105087"/>
                </a:lnTo>
                <a:lnTo>
                  <a:pt x="2457895" y="2105087"/>
                </a:lnTo>
                <a:lnTo>
                  <a:pt x="2377316" y="1943921"/>
                </a:lnTo>
                <a:close/>
                <a:moveTo>
                  <a:pt x="1820508" y="1782755"/>
                </a:moveTo>
                <a:lnTo>
                  <a:pt x="2033248" y="1782755"/>
                </a:lnTo>
                <a:lnTo>
                  <a:pt x="2113832" y="1943921"/>
                </a:lnTo>
                <a:lnTo>
                  <a:pt x="2033248" y="2105087"/>
                </a:lnTo>
                <a:lnTo>
                  <a:pt x="1820508" y="2105087"/>
                </a:lnTo>
                <a:lnTo>
                  <a:pt x="1739924" y="1943921"/>
                </a:lnTo>
                <a:close/>
                <a:moveTo>
                  <a:pt x="1183111" y="1782755"/>
                </a:moveTo>
                <a:lnTo>
                  <a:pt x="1395849" y="1782755"/>
                </a:lnTo>
                <a:lnTo>
                  <a:pt x="1476432" y="1943921"/>
                </a:lnTo>
                <a:lnTo>
                  <a:pt x="1395849" y="2105087"/>
                </a:lnTo>
                <a:lnTo>
                  <a:pt x="1183111" y="2105087"/>
                </a:lnTo>
                <a:lnTo>
                  <a:pt x="1102528" y="1943921"/>
                </a:lnTo>
                <a:close/>
                <a:moveTo>
                  <a:pt x="545717" y="1782755"/>
                </a:moveTo>
                <a:lnTo>
                  <a:pt x="758456" y="1782755"/>
                </a:lnTo>
                <a:lnTo>
                  <a:pt x="839039" y="1943921"/>
                </a:lnTo>
                <a:lnTo>
                  <a:pt x="758456" y="2105087"/>
                </a:lnTo>
                <a:lnTo>
                  <a:pt x="545717" y="2105087"/>
                </a:lnTo>
                <a:lnTo>
                  <a:pt x="465134" y="1943921"/>
                </a:lnTo>
                <a:close/>
                <a:moveTo>
                  <a:pt x="0" y="1782755"/>
                </a:moveTo>
                <a:lnTo>
                  <a:pt x="121061" y="1782755"/>
                </a:lnTo>
                <a:lnTo>
                  <a:pt x="201644" y="1943921"/>
                </a:lnTo>
                <a:lnTo>
                  <a:pt x="121061" y="2105087"/>
                </a:lnTo>
                <a:lnTo>
                  <a:pt x="0" y="2105087"/>
                </a:lnTo>
                <a:close/>
                <a:moveTo>
                  <a:pt x="9784942" y="1607972"/>
                </a:moveTo>
                <a:lnTo>
                  <a:pt x="9906000" y="1607972"/>
                </a:lnTo>
                <a:lnTo>
                  <a:pt x="9906000" y="1930304"/>
                </a:lnTo>
                <a:lnTo>
                  <a:pt x="9784942" y="1930304"/>
                </a:lnTo>
                <a:lnTo>
                  <a:pt x="9704359" y="1769138"/>
                </a:lnTo>
                <a:close/>
                <a:moveTo>
                  <a:pt x="9147546" y="1607972"/>
                </a:moveTo>
                <a:lnTo>
                  <a:pt x="9360285" y="1607972"/>
                </a:lnTo>
                <a:lnTo>
                  <a:pt x="9440869" y="1769138"/>
                </a:lnTo>
                <a:lnTo>
                  <a:pt x="9360285" y="1930304"/>
                </a:lnTo>
                <a:lnTo>
                  <a:pt x="9147546" y="1930304"/>
                </a:lnTo>
                <a:lnTo>
                  <a:pt x="9066964" y="1769138"/>
                </a:lnTo>
                <a:close/>
                <a:moveTo>
                  <a:pt x="8510152" y="1607972"/>
                </a:moveTo>
                <a:lnTo>
                  <a:pt x="8722891" y="1607972"/>
                </a:lnTo>
                <a:lnTo>
                  <a:pt x="8803473" y="1769138"/>
                </a:lnTo>
                <a:lnTo>
                  <a:pt x="8722891" y="1930304"/>
                </a:lnTo>
                <a:lnTo>
                  <a:pt x="8510152" y="1930304"/>
                </a:lnTo>
                <a:lnTo>
                  <a:pt x="8429568" y="1769138"/>
                </a:lnTo>
                <a:close/>
                <a:moveTo>
                  <a:pt x="7872757" y="1607972"/>
                </a:moveTo>
                <a:lnTo>
                  <a:pt x="8085495" y="1607972"/>
                </a:lnTo>
                <a:lnTo>
                  <a:pt x="8166079" y="1769138"/>
                </a:lnTo>
                <a:lnTo>
                  <a:pt x="8085495" y="1930304"/>
                </a:lnTo>
                <a:lnTo>
                  <a:pt x="7872757" y="1930304"/>
                </a:lnTo>
                <a:lnTo>
                  <a:pt x="7792174" y="1769138"/>
                </a:lnTo>
                <a:close/>
                <a:moveTo>
                  <a:pt x="7235371" y="1607972"/>
                </a:moveTo>
                <a:lnTo>
                  <a:pt x="7448109" y="1607972"/>
                </a:lnTo>
                <a:lnTo>
                  <a:pt x="7528683" y="1769138"/>
                </a:lnTo>
                <a:lnTo>
                  <a:pt x="7448109" y="1930304"/>
                </a:lnTo>
                <a:lnTo>
                  <a:pt x="7235371" y="1930304"/>
                </a:lnTo>
                <a:lnTo>
                  <a:pt x="7154788" y="1769138"/>
                </a:lnTo>
                <a:close/>
                <a:moveTo>
                  <a:pt x="6597972" y="1607972"/>
                </a:moveTo>
                <a:lnTo>
                  <a:pt x="6810713" y="1607972"/>
                </a:lnTo>
                <a:lnTo>
                  <a:pt x="6891296" y="1769138"/>
                </a:lnTo>
                <a:lnTo>
                  <a:pt x="6810713" y="1930304"/>
                </a:lnTo>
                <a:lnTo>
                  <a:pt x="6597972" y="1930304"/>
                </a:lnTo>
                <a:lnTo>
                  <a:pt x="6517389" y="1769138"/>
                </a:lnTo>
                <a:close/>
                <a:moveTo>
                  <a:pt x="5960578" y="1607972"/>
                </a:moveTo>
                <a:lnTo>
                  <a:pt x="6173316" y="1607972"/>
                </a:lnTo>
                <a:lnTo>
                  <a:pt x="6253900" y="1769138"/>
                </a:lnTo>
                <a:lnTo>
                  <a:pt x="6173316" y="1930304"/>
                </a:lnTo>
                <a:lnTo>
                  <a:pt x="5960578" y="1930304"/>
                </a:lnTo>
                <a:lnTo>
                  <a:pt x="5879995" y="1769138"/>
                </a:lnTo>
                <a:close/>
                <a:moveTo>
                  <a:pt x="5323184" y="1607972"/>
                </a:moveTo>
                <a:lnTo>
                  <a:pt x="5535922" y="1607972"/>
                </a:lnTo>
                <a:lnTo>
                  <a:pt x="5616505" y="1769138"/>
                </a:lnTo>
                <a:lnTo>
                  <a:pt x="5535922" y="1930304"/>
                </a:lnTo>
                <a:lnTo>
                  <a:pt x="5323184" y="1930304"/>
                </a:lnTo>
                <a:lnTo>
                  <a:pt x="5242600" y="1769138"/>
                </a:lnTo>
                <a:close/>
                <a:moveTo>
                  <a:pt x="4688778" y="1607972"/>
                </a:moveTo>
                <a:lnTo>
                  <a:pt x="4901516" y="1607972"/>
                </a:lnTo>
                <a:lnTo>
                  <a:pt x="4982100" y="1769138"/>
                </a:lnTo>
                <a:lnTo>
                  <a:pt x="4901516" y="1930304"/>
                </a:lnTo>
                <a:lnTo>
                  <a:pt x="4688778" y="1930304"/>
                </a:lnTo>
                <a:lnTo>
                  <a:pt x="4608195" y="1769138"/>
                </a:lnTo>
                <a:close/>
                <a:moveTo>
                  <a:pt x="4051383" y="1607972"/>
                </a:moveTo>
                <a:lnTo>
                  <a:pt x="4264121" y="1607972"/>
                </a:lnTo>
                <a:lnTo>
                  <a:pt x="4344704" y="1769138"/>
                </a:lnTo>
                <a:lnTo>
                  <a:pt x="4264121" y="1930304"/>
                </a:lnTo>
                <a:lnTo>
                  <a:pt x="4051383" y="1930304"/>
                </a:lnTo>
                <a:lnTo>
                  <a:pt x="3970800" y="1769138"/>
                </a:lnTo>
                <a:close/>
                <a:moveTo>
                  <a:pt x="3413988" y="1607972"/>
                </a:moveTo>
                <a:lnTo>
                  <a:pt x="3626727" y="1607972"/>
                </a:lnTo>
                <a:lnTo>
                  <a:pt x="3707310" y="1769138"/>
                </a:lnTo>
                <a:lnTo>
                  <a:pt x="3626727" y="1930304"/>
                </a:lnTo>
                <a:lnTo>
                  <a:pt x="3413988" y="1930304"/>
                </a:lnTo>
                <a:lnTo>
                  <a:pt x="3333405" y="1769138"/>
                </a:lnTo>
                <a:close/>
                <a:moveTo>
                  <a:pt x="2776593" y="1607972"/>
                </a:moveTo>
                <a:lnTo>
                  <a:pt x="2989332" y="1607972"/>
                </a:lnTo>
                <a:lnTo>
                  <a:pt x="3069914" y="1769138"/>
                </a:lnTo>
                <a:lnTo>
                  <a:pt x="2989332" y="1930304"/>
                </a:lnTo>
                <a:lnTo>
                  <a:pt x="2776593" y="1930304"/>
                </a:lnTo>
                <a:lnTo>
                  <a:pt x="2696010" y="1769138"/>
                </a:lnTo>
                <a:close/>
                <a:moveTo>
                  <a:pt x="2139207" y="1607972"/>
                </a:moveTo>
                <a:lnTo>
                  <a:pt x="2351945" y="1607972"/>
                </a:lnTo>
                <a:lnTo>
                  <a:pt x="2432520" y="1769138"/>
                </a:lnTo>
                <a:lnTo>
                  <a:pt x="2351945" y="1930304"/>
                </a:lnTo>
                <a:lnTo>
                  <a:pt x="2139207" y="1930304"/>
                </a:lnTo>
                <a:lnTo>
                  <a:pt x="2058624" y="1769138"/>
                </a:lnTo>
                <a:close/>
                <a:moveTo>
                  <a:pt x="1501808" y="1607972"/>
                </a:moveTo>
                <a:lnTo>
                  <a:pt x="1714548" y="1607972"/>
                </a:lnTo>
                <a:lnTo>
                  <a:pt x="1795133" y="1769138"/>
                </a:lnTo>
                <a:lnTo>
                  <a:pt x="1714548" y="1930304"/>
                </a:lnTo>
                <a:lnTo>
                  <a:pt x="1501808" y="1930304"/>
                </a:lnTo>
                <a:lnTo>
                  <a:pt x="1421225" y="1769138"/>
                </a:lnTo>
                <a:close/>
                <a:moveTo>
                  <a:pt x="864414" y="1607972"/>
                </a:moveTo>
                <a:lnTo>
                  <a:pt x="1077153" y="1607972"/>
                </a:lnTo>
                <a:lnTo>
                  <a:pt x="1157735" y="1769138"/>
                </a:lnTo>
                <a:lnTo>
                  <a:pt x="1077153" y="1930304"/>
                </a:lnTo>
                <a:lnTo>
                  <a:pt x="864414" y="1930304"/>
                </a:lnTo>
                <a:lnTo>
                  <a:pt x="783831" y="1769138"/>
                </a:lnTo>
                <a:close/>
                <a:moveTo>
                  <a:pt x="227020" y="1607972"/>
                </a:moveTo>
                <a:lnTo>
                  <a:pt x="439758" y="1607972"/>
                </a:lnTo>
                <a:lnTo>
                  <a:pt x="520341" y="1769138"/>
                </a:lnTo>
                <a:lnTo>
                  <a:pt x="439758" y="1930304"/>
                </a:lnTo>
                <a:lnTo>
                  <a:pt x="227020" y="1930304"/>
                </a:lnTo>
                <a:lnTo>
                  <a:pt x="146437" y="1769138"/>
                </a:lnTo>
                <a:close/>
                <a:moveTo>
                  <a:pt x="9466245" y="1433189"/>
                </a:moveTo>
                <a:lnTo>
                  <a:pt x="9678983" y="1433189"/>
                </a:lnTo>
                <a:lnTo>
                  <a:pt x="9759566" y="1594355"/>
                </a:lnTo>
                <a:lnTo>
                  <a:pt x="9678983" y="1755521"/>
                </a:lnTo>
                <a:lnTo>
                  <a:pt x="9466245" y="1755521"/>
                </a:lnTo>
                <a:lnTo>
                  <a:pt x="9385661" y="1594355"/>
                </a:lnTo>
                <a:close/>
                <a:moveTo>
                  <a:pt x="8828849" y="1433189"/>
                </a:moveTo>
                <a:lnTo>
                  <a:pt x="9041588" y="1433189"/>
                </a:lnTo>
                <a:lnTo>
                  <a:pt x="9122170" y="1594355"/>
                </a:lnTo>
                <a:lnTo>
                  <a:pt x="9041588" y="1755521"/>
                </a:lnTo>
                <a:lnTo>
                  <a:pt x="8828849" y="1755521"/>
                </a:lnTo>
                <a:lnTo>
                  <a:pt x="8748266" y="1594355"/>
                </a:lnTo>
                <a:close/>
                <a:moveTo>
                  <a:pt x="8191454" y="1433189"/>
                </a:moveTo>
                <a:lnTo>
                  <a:pt x="8404192" y="1433189"/>
                </a:lnTo>
                <a:lnTo>
                  <a:pt x="8484776" y="1594355"/>
                </a:lnTo>
                <a:lnTo>
                  <a:pt x="8404192" y="1755521"/>
                </a:lnTo>
                <a:lnTo>
                  <a:pt x="8191454" y="1755521"/>
                </a:lnTo>
                <a:lnTo>
                  <a:pt x="8110871" y="1594355"/>
                </a:lnTo>
                <a:close/>
                <a:moveTo>
                  <a:pt x="7554059" y="1433189"/>
                </a:moveTo>
                <a:lnTo>
                  <a:pt x="7766798" y="1433189"/>
                </a:lnTo>
                <a:lnTo>
                  <a:pt x="7847381" y="1594355"/>
                </a:lnTo>
                <a:lnTo>
                  <a:pt x="7766798" y="1755521"/>
                </a:lnTo>
                <a:lnTo>
                  <a:pt x="7554059" y="1755521"/>
                </a:lnTo>
                <a:lnTo>
                  <a:pt x="7473481" y="1594355"/>
                </a:lnTo>
                <a:close/>
                <a:moveTo>
                  <a:pt x="6916673" y="1433189"/>
                </a:moveTo>
                <a:lnTo>
                  <a:pt x="7129413" y="1433189"/>
                </a:lnTo>
                <a:lnTo>
                  <a:pt x="7209996" y="1594355"/>
                </a:lnTo>
                <a:lnTo>
                  <a:pt x="7129413" y="1755521"/>
                </a:lnTo>
                <a:lnTo>
                  <a:pt x="6916673" y="1755521"/>
                </a:lnTo>
                <a:lnTo>
                  <a:pt x="6836089" y="1594355"/>
                </a:lnTo>
                <a:close/>
                <a:moveTo>
                  <a:pt x="6279275" y="1433189"/>
                </a:moveTo>
                <a:lnTo>
                  <a:pt x="6492014" y="1433189"/>
                </a:lnTo>
                <a:lnTo>
                  <a:pt x="6572597" y="1594355"/>
                </a:lnTo>
                <a:lnTo>
                  <a:pt x="6492014" y="1755521"/>
                </a:lnTo>
                <a:lnTo>
                  <a:pt x="6279275" y="1755521"/>
                </a:lnTo>
                <a:lnTo>
                  <a:pt x="6198692" y="1594355"/>
                </a:lnTo>
                <a:close/>
                <a:moveTo>
                  <a:pt x="5641881" y="1433189"/>
                </a:moveTo>
                <a:lnTo>
                  <a:pt x="5854620" y="1433189"/>
                </a:lnTo>
                <a:lnTo>
                  <a:pt x="5935203" y="1594355"/>
                </a:lnTo>
                <a:lnTo>
                  <a:pt x="5854620" y="1755521"/>
                </a:lnTo>
                <a:lnTo>
                  <a:pt x="5641881" y="1755521"/>
                </a:lnTo>
                <a:lnTo>
                  <a:pt x="5561298" y="1594355"/>
                </a:lnTo>
                <a:close/>
                <a:moveTo>
                  <a:pt x="5004486" y="1433189"/>
                </a:moveTo>
                <a:lnTo>
                  <a:pt x="5217225" y="1433189"/>
                </a:lnTo>
                <a:lnTo>
                  <a:pt x="5297809" y="1594355"/>
                </a:lnTo>
                <a:lnTo>
                  <a:pt x="5217225" y="1755521"/>
                </a:lnTo>
                <a:lnTo>
                  <a:pt x="5004486" y="1755521"/>
                </a:lnTo>
                <a:lnTo>
                  <a:pt x="4923904" y="1594355"/>
                </a:lnTo>
                <a:close/>
                <a:moveTo>
                  <a:pt x="4370080" y="1433189"/>
                </a:moveTo>
                <a:lnTo>
                  <a:pt x="4582819" y="1433189"/>
                </a:lnTo>
                <a:lnTo>
                  <a:pt x="4663402" y="1594355"/>
                </a:lnTo>
                <a:lnTo>
                  <a:pt x="4582819" y="1755521"/>
                </a:lnTo>
                <a:lnTo>
                  <a:pt x="4370080" y="1755521"/>
                </a:lnTo>
                <a:lnTo>
                  <a:pt x="4289497" y="1594355"/>
                </a:lnTo>
                <a:close/>
                <a:moveTo>
                  <a:pt x="3732685" y="1433189"/>
                </a:moveTo>
                <a:lnTo>
                  <a:pt x="3945424" y="1433189"/>
                </a:lnTo>
                <a:lnTo>
                  <a:pt x="4026007" y="1594355"/>
                </a:lnTo>
                <a:lnTo>
                  <a:pt x="3945424" y="1755521"/>
                </a:lnTo>
                <a:lnTo>
                  <a:pt x="3732685" y="1755521"/>
                </a:lnTo>
                <a:lnTo>
                  <a:pt x="3652102" y="1594355"/>
                </a:lnTo>
                <a:close/>
                <a:moveTo>
                  <a:pt x="3095290" y="1433189"/>
                </a:moveTo>
                <a:lnTo>
                  <a:pt x="3308029" y="1433189"/>
                </a:lnTo>
                <a:lnTo>
                  <a:pt x="3388612" y="1594355"/>
                </a:lnTo>
                <a:lnTo>
                  <a:pt x="3308029" y="1755521"/>
                </a:lnTo>
                <a:lnTo>
                  <a:pt x="3095290" y="1755521"/>
                </a:lnTo>
                <a:lnTo>
                  <a:pt x="3014707" y="1594355"/>
                </a:lnTo>
                <a:close/>
                <a:moveTo>
                  <a:pt x="2457895" y="1433189"/>
                </a:moveTo>
                <a:lnTo>
                  <a:pt x="2670634" y="1433189"/>
                </a:lnTo>
                <a:lnTo>
                  <a:pt x="2751217" y="1594355"/>
                </a:lnTo>
                <a:lnTo>
                  <a:pt x="2670634" y="1755521"/>
                </a:lnTo>
                <a:lnTo>
                  <a:pt x="2457895" y="1755521"/>
                </a:lnTo>
                <a:lnTo>
                  <a:pt x="2377318" y="1594355"/>
                </a:lnTo>
                <a:close/>
                <a:moveTo>
                  <a:pt x="1820509" y="1433189"/>
                </a:moveTo>
                <a:lnTo>
                  <a:pt x="2033249" y="1433189"/>
                </a:lnTo>
                <a:lnTo>
                  <a:pt x="2113833" y="1594355"/>
                </a:lnTo>
                <a:lnTo>
                  <a:pt x="2033249" y="1755521"/>
                </a:lnTo>
                <a:lnTo>
                  <a:pt x="1820509" y="1755521"/>
                </a:lnTo>
                <a:lnTo>
                  <a:pt x="1739925" y="1594355"/>
                </a:lnTo>
                <a:close/>
                <a:moveTo>
                  <a:pt x="1183111" y="1433189"/>
                </a:moveTo>
                <a:lnTo>
                  <a:pt x="1395850" y="1433189"/>
                </a:lnTo>
                <a:lnTo>
                  <a:pt x="1476433" y="1594355"/>
                </a:lnTo>
                <a:lnTo>
                  <a:pt x="1395850" y="1755521"/>
                </a:lnTo>
                <a:lnTo>
                  <a:pt x="1183111" y="1755521"/>
                </a:lnTo>
                <a:lnTo>
                  <a:pt x="1102529" y="1594355"/>
                </a:lnTo>
                <a:close/>
                <a:moveTo>
                  <a:pt x="545717" y="1433189"/>
                </a:moveTo>
                <a:lnTo>
                  <a:pt x="758456" y="1433189"/>
                </a:lnTo>
                <a:lnTo>
                  <a:pt x="839039" y="1594355"/>
                </a:lnTo>
                <a:lnTo>
                  <a:pt x="758456" y="1755521"/>
                </a:lnTo>
                <a:lnTo>
                  <a:pt x="545717" y="1755521"/>
                </a:lnTo>
                <a:lnTo>
                  <a:pt x="465134" y="1594355"/>
                </a:lnTo>
                <a:close/>
                <a:moveTo>
                  <a:pt x="0" y="1433189"/>
                </a:moveTo>
                <a:lnTo>
                  <a:pt x="121061" y="1433189"/>
                </a:lnTo>
                <a:lnTo>
                  <a:pt x="201645" y="1594355"/>
                </a:lnTo>
                <a:lnTo>
                  <a:pt x="121061" y="1755521"/>
                </a:lnTo>
                <a:lnTo>
                  <a:pt x="0" y="1755521"/>
                </a:lnTo>
                <a:close/>
                <a:moveTo>
                  <a:pt x="7235372" y="1258410"/>
                </a:moveTo>
                <a:lnTo>
                  <a:pt x="7448110" y="1258410"/>
                </a:lnTo>
                <a:lnTo>
                  <a:pt x="7528683" y="1419572"/>
                </a:lnTo>
                <a:lnTo>
                  <a:pt x="7448110" y="1580739"/>
                </a:lnTo>
                <a:lnTo>
                  <a:pt x="7235372" y="1580739"/>
                </a:lnTo>
                <a:lnTo>
                  <a:pt x="7154789" y="1419572"/>
                </a:lnTo>
                <a:close/>
                <a:moveTo>
                  <a:pt x="6597973" y="1258410"/>
                </a:moveTo>
                <a:lnTo>
                  <a:pt x="6810713" y="1258410"/>
                </a:lnTo>
                <a:lnTo>
                  <a:pt x="6891297" y="1419572"/>
                </a:lnTo>
                <a:lnTo>
                  <a:pt x="6810713" y="1580739"/>
                </a:lnTo>
                <a:lnTo>
                  <a:pt x="6597973" y="1580739"/>
                </a:lnTo>
                <a:lnTo>
                  <a:pt x="6517390" y="1419572"/>
                </a:lnTo>
                <a:close/>
                <a:moveTo>
                  <a:pt x="5960579" y="1258410"/>
                </a:moveTo>
                <a:lnTo>
                  <a:pt x="6173317" y="1258410"/>
                </a:lnTo>
                <a:lnTo>
                  <a:pt x="6253900" y="1419572"/>
                </a:lnTo>
                <a:lnTo>
                  <a:pt x="6173317" y="1580739"/>
                </a:lnTo>
                <a:lnTo>
                  <a:pt x="5960579" y="1580739"/>
                </a:lnTo>
                <a:lnTo>
                  <a:pt x="5879996" y="1419572"/>
                </a:lnTo>
                <a:close/>
                <a:moveTo>
                  <a:pt x="5323185" y="1258410"/>
                </a:moveTo>
                <a:lnTo>
                  <a:pt x="5535922" y="1258410"/>
                </a:lnTo>
                <a:lnTo>
                  <a:pt x="5616506" y="1419572"/>
                </a:lnTo>
                <a:lnTo>
                  <a:pt x="5535922" y="1580739"/>
                </a:lnTo>
                <a:lnTo>
                  <a:pt x="5323185" y="1580739"/>
                </a:lnTo>
                <a:lnTo>
                  <a:pt x="5242601" y="1419572"/>
                </a:lnTo>
                <a:close/>
                <a:moveTo>
                  <a:pt x="2139208" y="1258410"/>
                </a:moveTo>
                <a:lnTo>
                  <a:pt x="2351947" y="1258410"/>
                </a:lnTo>
                <a:lnTo>
                  <a:pt x="2432520" y="1419572"/>
                </a:lnTo>
                <a:lnTo>
                  <a:pt x="2351947" y="1580739"/>
                </a:lnTo>
                <a:lnTo>
                  <a:pt x="2139208" y="1580739"/>
                </a:lnTo>
                <a:lnTo>
                  <a:pt x="2058625" y="1419572"/>
                </a:lnTo>
                <a:close/>
                <a:moveTo>
                  <a:pt x="1501809" y="1258410"/>
                </a:moveTo>
                <a:lnTo>
                  <a:pt x="1714549" y="1258410"/>
                </a:lnTo>
                <a:lnTo>
                  <a:pt x="1795133" y="1419572"/>
                </a:lnTo>
                <a:lnTo>
                  <a:pt x="1714549" y="1580739"/>
                </a:lnTo>
                <a:lnTo>
                  <a:pt x="1501809" y="1580739"/>
                </a:lnTo>
                <a:lnTo>
                  <a:pt x="1421226" y="1419572"/>
                </a:lnTo>
                <a:close/>
                <a:moveTo>
                  <a:pt x="864415" y="1258410"/>
                </a:moveTo>
                <a:lnTo>
                  <a:pt x="1077153" y="1258410"/>
                </a:lnTo>
                <a:lnTo>
                  <a:pt x="1157736" y="1419572"/>
                </a:lnTo>
                <a:lnTo>
                  <a:pt x="1077153" y="1580739"/>
                </a:lnTo>
                <a:lnTo>
                  <a:pt x="864415" y="1580739"/>
                </a:lnTo>
                <a:lnTo>
                  <a:pt x="783832" y="1419572"/>
                </a:lnTo>
                <a:close/>
                <a:moveTo>
                  <a:pt x="227021" y="1258410"/>
                </a:moveTo>
                <a:lnTo>
                  <a:pt x="439759" y="1258410"/>
                </a:lnTo>
                <a:lnTo>
                  <a:pt x="520342" y="1419572"/>
                </a:lnTo>
                <a:lnTo>
                  <a:pt x="439759" y="1580739"/>
                </a:lnTo>
                <a:lnTo>
                  <a:pt x="227021" y="1580739"/>
                </a:lnTo>
                <a:lnTo>
                  <a:pt x="146437" y="1419572"/>
                </a:lnTo>
                <a:close/>
                <a:moveTo>
                  <a:pt x="8510152" y="1258409"/>
                </a:moveTo>
                <a:lnTo>
                  <a:pt x="8722891" y="1258409"/>
                </a:lnTo>
                <a:lnTo>
                  <a:pt x="8803473" y="1419572"/>
                </a:lnTo>
                <a:lnTo>
                  <a:pt x="8722891" y="1580739"/>
                </a:lnTo>
                <a:lnTo>
                  <a:pt x="8510152" y="1580739"/>
                </a:lnTo>
                <a:lnTo>
                  <a:pt x="8429568" y="1419572"/>
                </a:lnTo>
                <a:close/>
                <a:moveTo>
                  <a:pt x="7872757" y="1258409"/>
                </a:moveTo>
                <a:lnTo>
                  <a:pt x="8085495" y="1258409"/>
                </a:lnTo>
                <a:lnTo>
                  <a:pt x="8166079" y="1419572"/>
                </a:lnTo>
                <a:lnTo>
                  <a:pt x="8085495" y="1580739"/>
                </a:lnTo>
                <a:lnTo>
                  <a:pt x="7872757" y="1580739"/>
                </a:lnTo>
                <a:lnTo>
                  <a:pt x="7792174" y="1419572"/>
                </a:lnTo>
                <a:close/>
                <a:moveTo>
                  <a:pt x="3413988" y="1258409"/>
                </a:moveTo>
                <a:lnTo>
                  <a:pt x="3626727" y="1258409"/>
                </a:lnTo>
                <a:lnTo>
                  <a:pt x="3707310" y="1419572"/>
                </a:lnTo>
                <a:lnTo>
                  <a:pt x="3626727" y="1580739"/>
                </a:lnTo>
                <a:lnTo>
                  <a:pt x="3413988" y="1580739"/>
                </a:lnTo>
                <a:lnTo>
                  <a:pt x="3333405" y="1419572"/>
                </a:lnTo>
                <a:close/>
                <a:moveTo>
                  <a:pt x="2776593" y="1258409"/>
                </a:moveTo>
                <a:lnTo>
                  <a:pt x="2989332" y="1258409"/>
                </a:lnTo>
                <a:lnTo>
                  <a:pt x="3069914" y="1419572"/>
                </a:lnTo>
                <a:lnTo>
                  <a:pt x="2989332" y="1580739"/>
                </a:lnTo>
                <a:lnTo>
                  <a:pt x="2776593" y="1580739"/>
                </a:lnTo>
                <a:lnTo>
                  <a:pt x="2696010" y="1419572"/>
                </a:lnTo>
                <a:close/>
                <a:moveTo>
                  <a:pt x="9784942" y="1258409"/>
                </a:moveTo>
                <a:lnTo>
                  <a:pt x="9906000" y="1258409"/>
                </a:lnTo>
                <a:lnTo>
                  <a:pt x="9906000" y="1580739"/>
                </a:lnTo>
                <a:lnTo>
                  <a:pt x="9784942" y="1580739"/>
                </a:lnTo>
                <a:lnTo>
                  <a:pt x="9704359" y="1419572"/>
                </a:lnTo>
                <a:close/>
                <a:moveTo>
                  <a:pt x="9147546" y="1258409"/>
                </a:moveTo>
                <a:lnTo>
                  <a:pt x="9360285" y="1258409"/>
                </a:lnTo>
                <a:lnTo>
                  <a:pt x="9440869" y="1419572"/>
                </a:lnTo>
                <a:lnTo>
                  <a:pt x="9360285" y="1580739"/>
                </a:lnTo>
                <a:lnTo>
                  <a:pt x="9147546" y="1580739"/>
                </a:lnTo>
                <a:lnTo>
                  <a:pt x="9066964" y="1419572"/>
                </a:lnTo>
                <a:close/>
                <a:moveTo>
                  <a:pt x="4688778" y="1258409"/>
                </a:moveTo>
                <a:lnTo>
                  <a:pt x="4901516" y="1258409"/>
                </a:lnTo>
                <a:lnTo>
                  <a:pt x="4982100" y="1419572"/>
                </a:lnTo>
                <a:lnTo>
                  <a:pt x="4901516" y="1580739"/>
                </a:lnTo>
                <a:lnTo>
                  <a:pt x="4688778" y="1580739"/>
                </a:lnTo>
                <a:lnTo>
                  <a:pt x="4608195" y="1419572"/>
                </a:lnTo>
                <a:close/>
                <a:moveTo>
                  <a:pt x="4051383" y="1258409"/>
                </a:moveTo>
                <a:lnTo>
                  <a:pt x="4264121" y="1258409"/>
                </a:lnTo>
                <a:lnTo>
                  <a:pt x="4344704" y="1419572"/>
                </a:lnTo>
                <a:lnTo>
                  <a:pt x="4264121" y="1580739"/>
                </a:lnTo>
                <a:lnTo>
                  <a:pt x="4051383" y="1580739"/>
                </a:lnTo>
                <a:lnTo>
                  <a:pt x="3970800" y="1419572"/>
                </a:lnTo>
                <a:close/>
                <a:moveTo>
                  <a:pt x="6279279" y="1084021"/>
                </a:moveTo>
                <a:lnTo>
                  <a:pt x="6492018" y="1084021"/>
                </a:lnTo>
                <a:lnTo>
                  <a:pt x="6572601" y="1245182"/>
                </a:lnTo>
                <a:lnTo>
                  <a:pt x="6492018" y="1406344"/>
                </a:lnTo>
                <a:lnTo>
                  <a:pt x="6279279" y="1406344"/>
                </a:lnTo>
                <a:lnTo>
                  <a:pt x="6198696" y="1245182"/>
                </a:lnTo>
                <a:close/>
                <a:moveTo>
                  <a:pt x="5641886" y="1084021"/>
                </a:moveTo>
                <a:lnTo>
                  <a:pt x="5854624" y="1084021"/>
                </a:lnTo>
                <a:lnTo>
                  <a:pt x="5935207" y="1245182"/>
                </a:lnTo>
                <a:lnTo>
                  <a:pt x="5854624" y="1406344"/>
                </a:lnTo>
                <a:lnTo>
                  <a:pt x="5641886" y="1406344"/>
                </a:lnTo>
                <a:lnTo>
                  <a:pt x="5561303" y="1245182"/>
                </a:lnTo>
                <a:close/>
                <a:moveTo>
                  <a:pt x="5004493" y="1084021"/>
                </a:moveTo>
                <a:lnTo>
                  <a:pt x="5217230" y="1084021"/>
                </a:lnTo>
                <a:lnTo>
                  <a:pt x="5297813" y="1245182"/>
                </a:lnTo>
                <a:lnTo>
                  <a:pt x="5217230" y="1406344"/>
                </a:lnTo>
                <a:lnTo>
                  <a:pt x="5004493" y="1406344"/>
                </a:lnTo>
                <a:lnTo>
                  <a:pt x="4923909" y="1245182"/>
                </a:lnTo>
                <a:close/>
                <a:moveTo>
                  <a:pt x="1183115" y="1084021"/>
                </a:moveTo>
                <a:lnTo>
                  <a:pt x="1395854" y="1084021"/>
                </a:lnTo>
                <a:lnTo>
                  <a:pt x="1476437" y="1245182"/>
                </a:lnTo>
                <a:lnTo>
                  <a:pt x="1395854" y="1406344"/>
                </a:lnTo>
                <a:lnTo>
                  <a:pt x="1183115" y="1406344"/>
                </a:lnTo>
                <a:lnTo>
                  <a:pt x="1102532" y="1245182"/>
                </a:lnTo>
                <a:close/>
                <a:moveTo>
                  <a:pt x="545722" y="1084021"/>
                </a:moveTo>
                <a:lnTo>
                  <a:pt x="758460" y="1084021"/>
                </a:lnTo>
                <a:lnTo>
                  <a:pt x="839043" y="1245182"/>
                </a:lnTo>
                <a:lnTo>
                  <a:pt x="758460" y="1406344"/>
                </a:lnTo>
                <a:lnTo>
                  <a:pt x="545722" y="1406344"/>
                </a:lnTo>
                <a:lnTo>
                  <a:pt x="465139" y="1245182"/>
                </a:lnTo>
                <a:close/>
                <a:moveTo>
                  <a:pt x="0" y="1084021"/>
                </a:moveTo>
                <a:lnTo>
                  <a:pt x="121066" y="1084021"/>
                </a:lnTo>
                <a:lnTo>
                  <a:pt x="201650" y="1245182"/>
                </a:lnTo>
                <a:lnTo>
                  <a:pt x="121066" y="1406344"/>
                </a:lnTo>
                <a:lnTo>
                  <a:pt x="0" y="1406344"/>
                </a:lnTo>
                <a:close/>
                <a:moveTo>
                  <a:pt x="6916678" y="1084021"/>
                </a:moveTo>
                <a:lnTo>
                  <a:pt x="7129419" y="1084021"/>
                </a:lnTo>
                <a:lnTo>
                  <a:pt x="7210003" y="1245182"/>
                </a:lnTo>
                <a:lnTo>
                  <a:pt x="7129419" y="1406344"/>
                </a:lnTo>
                <a:lnTo>
                  <a:pt x="6916678" y="1406344"/>
                </a:lnTo>
                <a:lnTo>
                  <a:pt x="6836094" y="1245182"/>
                </a:lnTo>
                <a:close/>
                <a:moveTo>
                  <a:pt x="1820514" y="1084021"/>
                </a:moveTo>
                <a:lnTo>
                  <a:pt x="2033255" y="1084021"/>
                </a:lnTo>
                <a:lnTo>
                  <a:pt x="2113839" y="1245182"/>
                </a:lnTo>
                <a:lnTo>
                  <a:pt x="2033255" y="1406344"/>
                </a:lnTo>
                <a:lnTo>
                  <a:pt x="1820514" y="1406344"/>
                </a:lnTo>
                <a:lnTo>
                  <a:pt x="1739930" y="1245182"/>
                </a:lnTo>
                <a:close/>
                <a:moveTo>
                  <a:pt x="3732685" y="1084019"/>
                </a:moveTo>
                <a:lnTo>
                  <a:pt x="3945424" y="1084019"/>
                </a:lnTo>
                <a:lnTo>
                  <a:pt x="4026007" y="1245182"/>
                </a:lnTo>
                <a:lnTo>
                  <a:pt x="3945424" y="1406344"/>
                </a:lnTo>
                <a:lnTo>
                  <a:pt x="3732685" y="1406344"/>
                </a:lnTo>
                <a:lnTo>
                  <a:pt x="3652102" y="1245182"/>
                </a:lnTo>
                <a:close/>
                <a:moveTo>
                  <a:pt x="3095290" y="1084019"/>
                </a:moveTo>
                <a:lnTo>
                  <a:pt x="3308029" y="1084019"/>
                </a:lnTo>
                <a:lnTo>
                  <a:pt x="3388612" y="1245182"/>
                </a:lnTo>
                <a:lnTo>
                  <a:pt x="3308029" y="1406344"/>
                </a:lnTo>
                <a:lnTo>
                  <a:pt x="3095290" y="1406344"/>
                </a:lnTo>
                <a:lnTo>
                  <a:pt x="3014707" y="1245182"/>
                </a:lnTo>
                <a:close/>
                <a:moveTo>
                  <a:pt x="2457895" y="1084019"/>
                </a:moveTo>
                <a:lnTo>
                  <a:pt x="2670634" y="1084019"/>
                </a:lnTo>
                <a:lnTo>
                  <a:pt x="2751217" y="1245182"/>
                </a:lnTo>
                <a:lnTo>
                  <a:pt x="2670634" y="1406344"/>
                </a:lnTo>
                <a:lnTo>
                  <a:pt x="2457895" y="1406344"/>
                </a:lnTo>
                <a:lnTo>
                  <a:pt x="2377324" y="1245182"/>
                </a:lnTo>
                <a:close/>
                <a:moveTo>
                  <a:pt x="8828849" y="1084018"/>
                </a:moveTo>
                <a:lnTo>
                  <a:pt x="9041588" y="1084018"/>
                </a:lnTo>
                <a:lnTo>
                  <a:pt x="9122170" y="1245182"/>
                </a:lnTo>
                <a:lnTo>
                  <a:pt x="9041588" y="1406344"/>
                </a:lnTo>
                <a:lnTo>
                  <a:pt x="8828849" y="1406344"/>
                </a:lnTo>
                <a:lnTo>
                  <a:pt x="8748266" y="1245182"/>
                </a:lnTo>
                <a:close/>
                <a:moveTo>
                  <a:pt x="8191454" y="1084018"/>
                </a:moveTo>
                <a:lnTo>
                  <a:pt x="8404192" y="1084018"/>
                </a:lnTo>
                <a:lnTo>
                  <a:pt x="8484776" y="1245182"/>
                </a:lnTo>
                <a:lnTo>
                  <a:pt x="8404192" y="1406344"/>
                </a:lnTo>
                <a:lnTo>
                  <a:pt x="8191454" y="1406344"/>
                </a:lnTo>
                <a:lnTo>
                  <a:pt x="8110871" y="1245182"/>
                </a:lnTo>
                <a:close/>
                <a:moveTo>
                  <a:pt x="7554059" y="1084018"/>
                </a:moveTo>
                <a:lnTo>
                  <a:pt x="7766798" y="1084018"/>
                </a:lnTo>
                <a:lnTo>
                  <a:pt x="7847381" y="1245182"/>
                </a:lnTo>
                <a:lnTo>
                  <a:pt x="7766798" y="1406344"/>
                </a:lnTo>
                <a:lnTo>
                  <a:pt x="7554059" y="1406344"/>
                </a:lnTo>
                <a:lnTo>
                  <a:pt x="7473487" y="1245182"/>
                </a:lnTo>
                <a:close/>
                <a:moveTo>
                  <a:pt x="4370080" y="1084018"/>
                </a:moveTo>
                <a:lnTo>
                  <a:pt x="4582819" y="1084018"/>
                </a:lnTo>
                <a:lnTo>
                  <a:pt x="4663402" y="1245182"/>
                </a:lnTo>
                <a:lnTo>
                  <a:pt x="4582819" y="1406344"/>
                </a:lnTo>
                <a:lnTo>
                  <a:pt x="4370080" y="1406344"/>
                </a:lnTo>
                <a:lnTo>
                  <a:pt x="4289497" y="1245182"/>
                </a:lnTo>
                <a:close/>
                <a:moveTo>
                  <a:pt x="9466245" y="1084018"/>
                </a:moveTo>
                <a:lnTo>
                  <a:pt x="9678983" y="1084018"/>
                </a:lnTo>
                <a:lnTo>
                  <a:pt x="9759566" y="1245182"/>
                </a:lnTo>
                <a:lnTo>
                  <a:pt x="9678983" y="1406344"/>
                </a:lnTo>
                <a:lnTo>
                  <a:pt x="9466245" y="1406344"/>
                </a:lnTo>
                <a:lnTo>
                  <a:pt x="9385661" y="1245182"/>
                </a:lnTo>
                <a:close/>
                <a:moveTo>
                  <a:pt x="7235379" y="909239"/>
                </a:moveTo>
                <a:lnTo>
                  <a:pt x="7448116" y="909239"/>
                </a:lnTo>
                <a:lnTo>
                  <a:pt x="7528683" y="1070404"/>
                </a:lnTo>
                <a:lnTo>
                  <a:pt x="7448116" y="1231571"/>
                </a:lnTo>
                <a:lnTo>
                  <a:pt x="7235379" y="1231571"/>
                </a:lnTo>
                <a:lnTo>
                  <a:pt x="7154795" y="1070404"/>
                </a:lnTo>
                <a:close/>
                <a:moveTo>
                  <a:pt x="6597977" y="909239"/>
                </a:moveTo>
                <a:lnTo>
                  <a:pt x="6810717" y="909239"/>
                </a:lnTo>
                <a:lnTo>
                  <a:pt x="6891302" y="1070404"/>
                </a:lnTo>
                <a:lnTo>
                  <a:pt x="6810717" y="1231571"/>
                </a:lnTo>
                <a:lnTo>
                  <a:pt x="6597977" y="1231571"/>
                </a:lnTo>
                <a:lnTo>
                  <a:pt x="6517393" y="1070404"/>
                </a:lnTo>
                <a:close/>
                <a:moveTo>
                  <a:pt x="5960583" y="909239"/>
                </a:moveTo>
                <a:lnTo>
                  <a:pt x="6173321" y="909239"/>
                </a:lnTo>
                <a:lnTo>
                  <a:pt x="6253904" y="1070404"/>
                </a:lnTo>
                <a:lnTo>
                  <a:pt x="6173321" y="1231571"/>
                </a:lnTo>
                <a:lnTo>
                  <a:pt x="5960583" y="1231571"/>
                </a:lnTo>
                <a:lnTo>
                  <a:pt x="5880000" y="1070404"/>
                </a:lnTo>
                <a:close/>
                <a:moveTo>
                  <a:pt x="5323189" y="909239"/>
                </a:moveTo>
                <a:lnTo>
                  <a:pt x="5535927" y="909239"/>
                </a:lnTo>
                <a:lnTo>
                  <a:pt x="5616510" y="1070404"/>
                </a:lnTo>
                <a:lnTo>
                  <a:pt x="5535927" y="1231571"/>
                </a:lnTo>
                <a:lnTo>
                  <a:pt x="5323189" y="1231571"/>
                </a:lnTo>
                <a:lnTo>
                  <a:pt x="5242606" y="1070404"/>
                </a:lnTo>
                <a:close/>
                <a:moveTo>
                  <a:pt x="2139215" y="909239"/>
                </a:moveTo>
                <a:lnTo>
                  <a:pt x="2351952" y="909239"/>
                </a:lnTo>
                <a:lnTo>
                  <a:pt x="2432520" y="1070404"/>
                </a:lnTo>
                <a:lnTo>
                  <a:pt x="2351952" y="1231571"/>
                </a:lnTo>
                <a:lnTo>
                  <a:pt x="2139215" y="1231571"/>
                </a:lnTo>
                <a:lnTo>
                  <a:pt x="2058631" y="1070404"/>
                </a:lnTo>
                <a:close/>
                <a:moveTo>
                  <a:pt x="1501813" y="909239"/>
                </a:moveTo>
                <a:lnTo>
                  <a:pt x="1714554" y="909239"/>
                </a:lnTo>
                <a:lnTo>
                  <a:pt x="1795138" y="1070404"/>
                </a:lnTo>
                <a:lnTo>
                  <a:pt x="1714554" y="1231571"/>
                </a:lnTo>
                <a:lnTo>
                  <a:pt x="1501813" y="1231571"/>
                </a:lnTo>
                <a:lnTo>
                  <a:pt x="1421229" y="1070404"/>
                </a:lnTo>
                <a:close/>
                <a:moveTo>
                  <a:pt x="864419" y="909239"/>
                </a:moveTo>
                <a:lnTo>
                  <a:pt x="1077157" y="909239"/>
                </a:lnTo>
                <a:lnTo>
                  <a:pt x="1157740" y="1070404"/>
                </a:lnTo>
                <a:lnTo>
                  <a:pt x="1077157" y="1231571"/>
                </a:lnTo>
                <a:lnTo>
                  <a:pt x="864419" y="1231571"/>
                </a:lnTo>
                <a:lnTo>
                  <a:pt x="783836" y="1070404"/>
                </a:lnTo>
                <a:close/>
                <a:moveTo>
                  <a:pt x="227025" y="909239"/>
                </a:moveTo>
                <a:lnTo>
                  <a:pt x="439764" y="909239"/>
                </a:lnTo>
                <a:lnTo>
                  <a:pt x="520346" y="1070404"/>
                </a:lnTo>
                <a:lnTo>
                  <a:pt x="439764" y="1231571"/>
                </a:lnTo>
                <a:lnTo>
                  <a:pt x="227025" y="1231571"/>
                </a:lnTo>
                <a:lnTo>
                  <a:pt x="146442" y="1070404"/>
                </a:lnTo>
                <a:close/>
                <a:moveTo>
                  <a:pt x="9784942" y="909236"/>
                </a:moveTo>
                <a:lnTo>
                  <a:pt x="9906000" y="909236"/>
                </a:lnTo>
                <a:lnTo>
                  <a:pt x="9906000" y="1231567"/>
                </a:lnTo>
                <a:lnTo>
                  <a:pt x="9784942" y="1231567"/>
                </a:lnTo>
                <a:lnTo>
                  <a:pt x="9704359" y="1070401"/>
                </a:lnTo>
                <a:close/>
                <a:moveTo>
                  <a:pt x="9147546" y="909236"/>
                </a:moveTo>
                <a:lnTo>
                  <a:pt x="9360285" y="909236"/>
                </a:lnTo>
                <a:lnTo>
                  <a:pt x="9440869" y="1070401"/>
                </a:lnTo>
                <a:lnTo>
                  <a:pt x="9360285" y="1231568"/>
                </a:lnTo>
                <a:lnTo>
                  <a:pt x="9147546" y="1231568"/>
                </a:lnTo>
                <a:lnTo>
                  <a:pt x="9066964" y="1070401"/>
                </a:lnTo>
                <a:close/>
                <a:moveTo>
                  <a:pt x="8510152" y="909236"/>
                </a:moveTo>
                <a:lnTo>
                  <a:pt x="8722891" y="909236"/>
                </a:lnTo>
                <a:lnTo>
                  <a:pt x="8803473" y="1070402"/>
                </a:lnTo>
                <a:lnTo>
                  <a:pt x="8722891" y="1231568"/>
                </a:lnTo>
                <a:lnTo>
                  <a:pt x="8510152" y="1231568"/>
                </a:lnTo>
                <a:lnTo>
                  <a:pt x="8429568" y="1070402"/>
                </a:lnTo>
                <a:close/>
                <a:moveTo>
                  <a:pt x="7872757" y="909236"/>
                </a:moveTo>
                <a:lnTo>
                  <a:pt x="8085495" y="909236"/>
                </a:lnTo>
                <a:lnTo>
                  <a:pt x="8166079" y="1070402"/>
                </a:lnTo>
                <a:lnTo>
                  <a:pt x="8085495" y="1231568"/>
                </a:lnTo>
                <a:lnTo>
                  <a:pt x="7872757" y="1231568"/>
                </a:lnTo>
                <a:lnTo>
                  <a:pt x="7792174" y="1070402"/>
                </a:lnTo>
                <a:close/>
                <a:moveTo>
                  <a:pt x="4688778" y="909236"/>
                </a:moveTo>
                <a:lnTo>
                  <a:pt x="4901516" y="909236"/>
                </a:lnTo>
                <a:lnTo>
                  <a:pt x="4982100" y="1070401"/>
                </a:lnTo>
                <a:lnTo>
                  <a:pt x="4901516" y="1231567"/>
                </a:lnTo>
                <a:lnTo>
                  <a:pt x="4688778" y="1231567"/>
                </a:lnTo>
                <a:lnTo>
                  <a:pt x="4608195" y="1070401"/>
                </a:lnTo>
                <a:close/>
                <a:moveTo>
                  <a:pt x="4051383" y="909236"/>
                </a:moveTo>
                <a:lnTo>
                  <a:pt x="4264121" y="909236"/>
                </a:lnTo>
                <a:lnTo>
                  <a:pt x="4344704" y="1070401"/>
                </a:lnTo>
                <a:lnTo>
                  <a:pt x="4264121" y="1231568"/>
                </a:lnTo>
                <a:lnTo>
                  <a:pt x="4051383" y="1231568"/>
                </a:lnTo>
                <a:lnTo>
                  <a:pt x="3970800" y="1070401"/>
                </a:lnTo>
                <a:close/>
                <a:moveTo>
                  <a:pt x="3413988" y="909236"/>
                </a:moveTo>
                <a:lnTo>
                  <a:pt x="3626727" y="909236"/>
                </a:lnTo>
                <a:lnTo>
                  <a:pt x="3707310" y="1070402"/>
                </a:lnTo>
                <a:lnTo>
                  <a:pt x="3626727" y="1231568"/>
                </a:lnTo>
                <a:lnTo>
                  <a:pt x="3413988" y="1231568"/>
                </a:lnTo>
                <a:lnTo>
                  <a:pt x="3333405" y="1070402"/>
                </a:lnTo>
                <a:close/>
                <a:moveTo>
                  <a:pt x="2776593" y="909236"/>
                </a:moveTo>
                <a:lnTo>
                  <a:pt x="2989332" y="909236"/>
                </a:lnTo>
                <a:lnTo>
                  <a:pt x="3069914" y="1070402"/>
                </a:lnTo>
                <a:lnTo>
                  <a:pt x="2989332" y="1231568"/>
                </a:lnTo>
                <a:lnTo>
                  <a:pt x="2776593" y="1231568"/>
                </a:lnTo>
                <a:lnTo>
                  <a:pt x="2696010" y="1070402"/>
                </a:lnTo>
                <a:close/>
                <a:moveTo>
                  <a:pt x="5641886" y="734457"/>
                </a:moveTo>
                <a:lnTo>
                  <a:pt x="5854625" y="734457"/>
                </a:lnTo>
                <a:lnTo>
                  <a:pt x="5935207" y="895622"/>
                </a:lnTo>
                <a:lnTo>
                  <a:pt x="5854625" y="1056788"/>
                </a:lnTo>
                <a:lnTo>
                  <a:pt x="5641886" y="1056788"/>
                </a:lnTo>
                <a:lnTo>
                  <a:pt x="5561304" y="895622"/>
                </a:lnTo>
                <a:close/>
                <a:moveTo>
                  <a:pt x="5004493" y="734457"/>
                </a:moveTo>
                <a:lnTo>
                  <a:pt x="5217231" y="734457"/>
                </a:lnTo>
                <a:lnTo>
                  <a:pt x="5297814" y="895622"/>
                </a:lnTo>
                <a:lnTo>
                  <a:pt x="5217231" y="1056788"/>
                </a:lnTo>
                <a:lnTo>
                  <a:pt x="5004493" y="1056788"/>
                </a:lnTo>
                <a:lnTo>
                  <a:pt x="4923909" y="895622"/>
                </a:lnTo>
                <a:close/>
                <a:moveTo>
                  <a:pt x="1820515" y="734457"/>
                </a:moveTo>
                <a:lnTo>
                  <a:pt x="2033256" y="734457"/>
                </a:lnTo>
                <a:lnTo>
                  <a:pt x="2113840" y="895622"/>
                </a:lnTo>
                <a:lnTo>
                  <a:pt x="2033256" y="1056788"/>
                </a:lnTo>
                <a:lnTo>
                  <a:pt x="1820515" y="1056788"/>
                </a:lnTo>
                <a:lnTo>
                  <a:pt x="1739931" y="895622"/>
                </a:lnTo>
                <a:close/>
                <a:moveTo>
                  <a:pt x="1183116" y="734457"/>
                </a:moveTo>
                <a:lnTo>
                  <a:pt x="1395854" y="734457"/>
                </a:lnTo>
                <a:lnTo>
                  <a:pt x="1476437" y="895622"/>
                </a:lnTo>
                <a:lnTo>
                  <a:pt x="1395854" y="1056788"/>
                </a:lnTo>
                <a:lnTo>
                  <a:pt x="1183116" y="1056788"/>
                </a:lnTo>
                <a:lnTo>
                  <a:pt x="1102533" y="895622"/>
                </a:lnTo>
                <a:close/>
                <a:moveTo>
                  <a:pt x="545723" y="734457"/>
                </a:moveTo>
                <a:lnTo>
                  <a:pt x="758461" y="734457"/>
                </a:lnTo>
                <a:lnTo>
                  <a:pt x="839044" y="895622"/>
                </a:lnTo>
                <a:lnTo>
                  <a:pt x="758461" y="1056788"/>
                </a:lnTo>
                <a:lnTo>
                  <a:pt x="545723" y="1056788"/>
                </a:lnTo>
                <a:lnTo>
                  <a:pt x="465139" y="895622"/>
                </a:lnTo>
                <a:close/>
                <a:moveTo>
                  <a:pt x="0" y="734457"/>
                </a:moveTo>
                <a:lnTo>
                  <a:pt x="121067" y="734457"/>
                </a:lnTo>
                <a:lnTo>
                  <a:pt x="201650" y="895622"/>
                </a:lnTo>
                <a:lnTo>
                  <a:pt x="121067" y="1056788"/>
                </a:lnTo>
                <a:lnTo>
                  <a:pt x="0" y="1056788"/>
                </a:lnTo>
                <a:close/>
                <a:moveTo>
                  <a:pt x="6916679" y="734457"/>
                </a:moveTo>
                <a:lnTo>
                  <a:pt x="7129420" y="734457"/>
                </a:lnTo>
                <a:lnTo>
                  <a:pt x="7210004" y="895622"/>
                </a:lnTo>
                <a:lnTo>
                  <a:pt x="7129420" y="1056788"/>
                </a:lnTo>
                <a:lnTo>
                  <a:pt x="6916679" y="1056788"/>
                </a:lnTo>
                <a:lnTo>
                  <a:pt x="6836095" y="895622"/>
                </a:lnTo>
                <a:close/>
                <a:moveTo>
                  <a:pt x="6279280" y="734457"/>
                </a:moveTo>
                <a:lnTo>
                  <a:pt x="6492018" y="734457"/>
                </a:lnTo>
                <a:lnTo>
                  <a:pt x="6572601" y="895622"/>
                </a:lnTo>
                <a:lnTo>
                  <a:pt x="6492018" y="1056788"/>
                </a:lnTo>
                <a:lnTo>
                  <a:pt x="6279280" y="1056788"/>
                </a:lnTo>
                <a:lnTo>
                  <a:pt x="6198697" y="895622"/>
                </a:lnTo>
                <a:close/>
                <a:moveTo>
                  <a:pt x="8828849" y="734454"/>
                </a:moveTo>
                <a:lnTo>
                  <a:pt x="9041588" y="734454"/>
                </a:lnTo>
                <a:lnTo>
                  <a:pt x="9122170" y="895619"/>
                </a:lnTo>
                <a:lnTo>
                  <a:pt x="9041588" y="1056785"/>
                </a:lnTo>
                <a:lnTo>
                  <a:pt x="8828849" y="1056785"/>
                </a:lnTo>
                <a:lnTo>
                  <a:pt x="8748266" y="895619"/>
                </a:lnTo>
                <a:close/>
                <a:moveTo>
                  <a:pt x="8191454" y="734454"/>
                </a:moveTo>
                <a:lnTo>
                  <a:pt x="8404192" y="734454"/>
                </a:lnTo>
                <a:lnTo>
                  <a:pt x="8484776" y="895619"/>
                </a:lnTo>
                <a:lnTo>
                  <a:pt x="8404192" y="1056786"/>
                </a:lnTo>
                <a:lnTo>
                  <a:pt x="8191454" y="1056786"/>
                </a:lnTo>
                <a:lnTo>
                  <a:pt x="8110871" y="895619"/>
                </a:lnTo>
                <a:close/>
                <a:moveTo>
                  <a:pt x="7554059" y="734454"/>
                </a:moveTo>
                <a:lnTo>
                  <a:pt x="7766798" y="734454"/>
                </a:lnTo>
                <a:lnTo>
                  <a:pt x="7847381" y="895619"/>
                </a:lnTo>
                <a:lnTo>
                  <a:pt x="7766798" y="1056786"/>
                </a:lnTo>
                <a:lnTo>
                  <a:pt x="7554059" y="1056786"/>
                </a:lnTo>
                <a:lnTo>
                  <a:pt x="7473488" y="895619"/>
                </a:lnTo>
                <a:close/>
                <a:moveTo>
                  <a:pt x="3732685" y="734454"/>
                </a:moveTo>
                <a:lnTo>
                  <a:pt x="3945424" y="734454"/>
                </a:lnTo>
                <a:lnTo>
                  <a:pt x="4026007" y="895620"/>
                </a:lnTo>
                <a:lnTo>
                  <a:pt x="3945424" y="1056785"/>
                </a:lnTo>
                <a:lnTo>
                  <a:pt x="3732685" y="1056785"/>
                </a:lnTo>
                <a:lnTo>
                  <a:pt x="3652102" y="895620"/>
                </a:lnTo>
                <a:close/>
                <a:moveTo>
                  <a:pt x="3095290" y="734454"/>
                </a:moveTo>
                <a:lnTo>
                  <a:pt x="3308029" y="734454"/>
                </a:lnTo>
                <a:lnTo>
                  <a:pt x="3388612" y="895620"/>
                </a:lnTo>
                <a:lnTo>
                  <a:pt x="3308029" y="1056786"/>
                </a:lnTo>
                <a:lnTo>
                  <a:pt x="3095290" y="1056786"/>
                </a:lnTo>
                <a:lnTo>
                  <a:pt x="3014707" y="895620"/>
                </a:lnTo>
                <a:close/>
                <a:moveTo>
                  <a:pt x="2457895" y="734454"/>
                </a:moveTo>
                <a:lnTo>
                  <a:pt x="2670634" y="734454"/>
                </a:lnTo>
                <a:lnTo>
                  <a:pt x="2751217" y="895620"/>
                </a:lnTo>
                <a:lnTo>
                  <a:pt x="2670634" y="1056786"/>
                </a:lnTo>
                <a:lnTo>
                  <a:pt x="2457895" y="1056786"/>
                </a:lnTo>
                <a:lnTo>
                  <a:pt x="2377324" y="895620"/>
                </a:lnTo>
                <a:close/>
                <a:moveTo>
                  <a:pt x="9466245" y="734453"/>
                </a:moveTo>
                <a:lnTo>
                  <a:pt x="9678983" y="734453"/>
                </a:lnTo>
                <a:lnTo>
                  <a:pt x="9759566" y="895619"/>
                </a:lnTo>
                <a:lnTo>
                  <a:pt x="9678983" y="1056785"/>
                </a:lnTo>
                <a:lnTo>
                  <a:pt x="9466245" y="1056785"/>
                </a:lnTo>
                <a:lnTo>
                  <a:pt x="9385661" y="895619"/>
                </a:lnTo>
                <a:close/>
                <a:moveTo>
                  <a:pt x="4370080" y="734453"/>
                </a:moveTo>
                <a:lnTo>
                  <a:pt x="4582819" y="734453"/>
                </a:lnTo>
                <a:lnTo>
                  <a:pt x="4663402" y="895620"/>
                </a:lnTo>
                <a:lnTo>
                  <a:pt x="4582819" y="1056785"/>
                </a:lnTo>
                <a:lnTo>
                  <a:pt x="4370080" y="1056785"/>
                </a:lnTo>
                <a:lnTo>
                  <a:pt x="4289497" y="895620"/>
                </a:lnTo>
                <a:close/>
                <a:moveTo>
                  <a:pt x="5960583" y="559674"/>
                </a:moveTo>
                <a:lnTo>
                  <a:pt x="6173321" y="559674"/>
                </a:lnTo>
                <a:lnTo>
                  <a:pt x="6253905" y="720840"/>
                </a:lnTo>
                <a:lnTo>
                  <a:pt x="6173321" y="882005"/>
                </a:lnTo>
                <a:lnTo>
                  <a:pt x="5960583" y="882005"/>
                </a:lnTo>
                <a:lnTo>
                  <a:pt x="5880001" y="720840"/>
                </a:lnTo>
                <a:close/>
                <a:moveTo>
                  <a:pt x="5323190" y="559674"/>
                </a:moveTo>
                <a:lnTo>
                  <a:pt x="5535928" y="559674"/>
                </a:lnTo>
                <a:lnTo>
                  <a:pt x="5616511" y="720840"/>
                </a:lnTo>
                <a:lnTo>
                  <a:pt x="5535928" y="882006"/>
                </a:lnTo>
                <a:lnTo>
                  <a:pt x="5323190" y="882006"/>
                </a:lnTo>
                <a:lnTo>
                  <a:pt x="5242606" y="720840"/>
                </a:lnTo>
                <a:close/>
                <a:moveTo>
                  <a:pt x="864419" y="559674"/>
                </a:moveTo>
                <a:lnTo>
                  <a:pt x="1077158" y="559674"/>
                </a:lnTo>
                <a:lnTo>
                  <a:pt x="1157741" y="720840"/>
                </a:lnTo>
                <a:lnTo>
                  <a:pt x="1077158" y="882005"/>
                </a:lnTo>
                <a:lnTo>
                  <a:pt x="864419" y="882005"/>
                </a:lnTo>
                <a:lnTo>
                  <a:pt x="783837" y="720840"/>
                </a:lnTo>
                <a:close/>
                <a:moveTo>
                  <a:pt x="227026" y="559674"/>
                </a:moveTo>
                <a:lnTo>
                  <a:pt x="439764" y="559674"/>
                </a:lnTo>
                <a:lnTo>
                  <a:pt x="520347" y="720840"/>
                </a:lnTo>
                <a:lnTo>
                  <a:pt x="439764" y="882006"/>
                </a:lnTo>
                <a:lnTo>
                  <a:pt x="227026" y="882006"/>
                </a:lnTo>
                <a:lnTo>
                  <a:pt x="146443" y="720840"/>
                </a:lnTo>
                <a:close/>
                <a:moveTo>
                  <a:pt x="6597977" y="559674"/>
                </a:moveTo>
                <a:lnTo>
                  <a:pt x="6810718" y="559674"/>
                </a:lnTo>
                <a:lnTo>
                  <a:pt x="6891303" y="720840"/>
                </a:lnTo>
                <a:lnTo>
                  <a:pt x="6810718" y="882005"/>
                </a:lnTo>
                <a:lnTo>
                  <a:pt x="6597977" y="882005"/>
                </a:lnTo>
                <a:lnTo>
                  <a:pt x="6517394" y="720840"/>
                </a:lnTo>
                <a:close/>
                <a:moveTo>
                  <a:pt x="1501813" y="559674"/>
                </a:moveTo>
                <a:lnTo>
                  <a:pt x="1714554" y="559674"/>
                </a:lnTo>
                <a:lnTo>
                  <a:pt x="1795140" y="720840"/>
                </a:lnTo>
                <a:lnTo>
                  <a:pt x="1714554" y="882005"/>
                </a:lnTo>
                <a:lnTo>
                  <a:pt x="1501813" y="882005"/>
                </a:lnTo>
                <a:lnTo>
                  <a:pt x="1421230" y="720840"/>
                </a:lnTo>
                <a:close/>
                <a:moveTo>
                  <a:pt x="7235380" y="559674"/>
                </a:moveTo>
                <a:lnTo>
                  <a:pt x="7448117" y="559674"/>
                </a:lnTo>
                <a:lnTo>
                  <a:pt x="7528683" y="720840"/>
                </a:lnTo>
                <a:lnTo>
                  <a:pt x="7448117" y="882005"/>
                </a:lnTo>
                <a:lnTo>
                  <a:pt x="7235380" y="882005"/>
                </a:lnTo>
                <a:lnTo>
                  <a:pt x="7154796" y="720840"/>
                </a:lnTo>
                <a:close/>
                <a:moveTo>
                  <a:pt x="2139216" y="559674"/>
                </a:moveTo>
                <a:lnTo>
                  <a:pt x="2351954" y="559674"/>
                </a:lnTo>
                <a:lnTo>
                  <a:pt x="2432520" y="720840"/>
                </a:lnTo>
                <a:lnTo>
                  <a:pt x="2351954" y="882005"/>
                </a:lnTo>
                <a:lnTo>
                  <a:pt x="2139216" y="882005"/>
                </a:lnTo>
                <a:lnTo>
                  <a:pt x="2058632" y="720840"/>
                </a:lnTo>
                <a:close/>
                <a:moveTo>
                  <a:pt x="3413988" y="559671"/>
                </a:moveTo>
                <a:lnTo>
                  <a:pt x="3626727" y="559671"/>
                </a:lnTo>
                <a:lnTo>
                  <a:pt x="3707310" y="720837"/>
                </a:lnTo>
                <a:lnTo>
                  <a:pt x="3626727" y="882003"/>
                </a:lnTo>
                <a:lnTo>
                  <a:pt x="3413988" y="882003"/>
                </a:lnTo>
                <a:lnTo>
                  <a:pt x="3333405" y="720837"/>
                </a:lnTo>
                <a:close/>
                <a:moveTo>
                  <a:pt x="2776593" y="559671"/>
                </a:moveTo>
                <a:lnTo>
                  <a:pt x="2989332" y="559671"/>
                </a:lnTo>
                <a:lnTo>
                  <a:pt x="3069914" y="720837"/>
                </a:lnTo>
                <a:lnTo>
                  <a:pt x="2989332" y="882004"/>
                </a:lnTo>
                <a:lnTo>
                  <a:pt x="2776593" y="882004"/>
                </a:lnTo>
                <a:lnTo>
                  <a:pt x="2696010" y="720837"/>
                </a:lnTo>
                <a:close/>
                <a:moveTo>
                  <a:pt x="8510152" y="559671"/>
                </a:moveTo>
                <a:lnTo>
                  <a:pt x="8722891" y="559671"/>
                </a:lnTo>
                <a:lnTo>
                  <a:pt x="8803473" y="720837"/>
                </a:lnTo>
                <a:lnTo>
                  <a:pt x="8722891" y="882003"/>
                </a:lnTo>
                <a:lnTo>
                  <a:pt x="8510152" y="882003"/>
                </a:lnTo>
                <a:lnTo>
                  <a:pt x="8429568" y="720837"/>
                </a:lnTo>
                <a:close/>
                <a:moveTo>
                  <a:pt x="7872757" y="559671"/>
                </a:moveTo>
                <a:lnTo>
                  <a:pt x="8085495" y="559671"/>
                </a:lnTo>
                <a:lnTo>
                  <a:pt x="8166079" y="720837"/>
                </a:lnTo>
                <a:lnTo>
                  <a:pt x="8085495" y="882004"/>
                </a:lnTo>
                <a:lnTo>
                  <a:pt x="7872757" y="882004"/>
                </a:lnTo>
                <a:lnTo>
                  <a:pt x="7792174" y="720837"/>
                </a:lnTo>
                <a:close/>
                <a:moveTo>
                  <a:pt x="4688778" y="559671"/>
                </a:moveTo>
                <a:lnTo>
                  <a:pt x="4901516" y="559671"/>
                </a:lnTo>
                <a:lnTo>
                  <a:pt x="4982100" y="720837"/>
                </a:lnTo>
                <a:lnTo>
                  <a:pt x="4901516" y="882002"/>
                </a:lnTo>
                <a:lnTo>
                  <a:pt x="4688778" y="882002"/>
                </a:lnTo>
                <a:lnTo>
                  <a:pt x="4608195" y="720837"/>
                </a:lnTo>
                <a:close/>
                <a:moveTo>
                  <a:pt x="4051383" y="559671"/>
                </a:moveTo>
                <a:lnTo>
                  <a:pt x="4264121" y="559671"/>
                </a:lnTo>
                <a:lnTo>
                  <a:pt x="4344704" y="720837"/>
                </a:lnTo>
                <a:lnTo>
                  <a:pt x="4264121" y="882002"/>
                </a:lnTo>
                <a:lnTo>
                  <a:pt x="4051383" y="882002"/>
                </a:lnTo>
                <a:lnTo>
                  <a:pt x="3970800" y="720837"/>
                </a:lnTo>
                <a:close/>
                <a:moveTo>
                  <a:pt x="9784942" y="559671"/>
                </a:moveTo>
                <a:lnTo>
                  <a:pt x="9906000" y="559671"/>
                </a:lnTo>
                <a:lnTo>
                  <a:pt x="9906000" y="882002"/>
                </a:lnTo>
                <a:lnTo>
                  <a:pt x="9784942" y="882002"/>
                </a:lnTo>
                <a:lnTo>
                  <a:pt x="9704359" y="720837"/>
                </a:lnTo>
                <a:close/>
                <a:moveTo>
                  <a:pt x="9147546" y="559671"/>
                </a:moveTo>
                <a:lnTo>
                  <a:pt x="9360285" y="559671"/>
                </a:lnTo>
                <a:lnTo>
                  <a:pt x="9440869" y="720837"/>
                </a:lnTo>
                <a:lnTo>
                  <a:pt x="9360285" y="882002"/>
                </a:lnTo>
                <a:lnTo>
                  <a:pt x="9147546" y="882002"/>
                </a:lnTo>
                <a:lnTo>
                  <a:pt x="9066964" y="720837"/>
                </a:lnTo>
                <a:close/>
                <a:moveTo>
                  <a:pt x="0" y="385087"/>
                </a:moveTo>
                <a:lnTo>
                  <a:pt x="121068" y="385087"/>
                </a:lnTo>
                <a:lnTo>
                  <a:pt x="201651" y="546253"/>
                </a:lnTo>
                <a:lnTo>
                  <a:pt x="121068" y="707419"/>
                </a:lnTo>
                <a:lnTo>
                  <a:pt x="0" y="707419"/>
                </a:lnTo>
                <a:close/>
                <a:moveTo>
                  <a:pt x="5004493" y="385086"/>
                </a:moveTo>
                <a:lnTo>
                  <a:pt x="5217231" y="385086"/>
                </a:lnTo>
                <a:lnTo>
                  <a:pt x="5297815" y="546252"/>
                </a:lnTo>
                <a:lnTo>
                  <a:pt x="5217231" y="707418"/>
                </a:lnTo>
                <a:lnTo>
                  <a:pt x="5004493" y="707418"/>
                </a:lnTo>
                <a:lnTo>
                  <a:pt x="4923910" y="546252"/>
                </a:lnTo>
                <a:close/>
                <a:moveTo>
                  <a:pt x="5641887" y="385086"/>
                </a:moveTo>
                <a:lnTo>
                  <a:pt x="5854625" y="385086"/>
                </a:lnTo>
                <a:lnTo>
                  <a:pt x="5935208" y="546252"/>
                </a:lnTo>
                <a:lnTo>
                  <a:pt x="5854625" y="707418"/>
                </a:lnTo>
                <a:lnTo>
                  <a:pt x="5641887" y="707418"/>
                </a:lnTo>
                <a:lnTo>
                  <a:pt x="5561304" y="546252"/>
                </a:lnTo>
                <a:close/>
                <a:moveTo>
                  <a:pt x="545723" y="385086"/>
                </a:moveTo>
                <a:lnTo>
                  <a:pt x="758462" y="385086"/>
                </a:lnTo>
                <a:lnTo>
                  <a:pt x="839044" y="546253"/>
                </a:lnTo>
                <a:lnTo>
                  <a:pt x="758462" y="707419"/>
                </a:lnTo>
                <a:lnTo>
                  <a:pt x="545723" y="707419"/>
                </a:lnTo>
                <a:lnTo>
                  <a:pt x="465140" y="546253"/>
                </a:lnTo>
                <a:close/>
                <a:moveTo>
                  <a:pt x="6916680" y="385086"/>
                </a:moveTo>
                <a:lnTo>
                  <a:pt x="7129420" y="385086"/>
                </a:lnTo>
                <a:lnTo>
                  <a:pt x="7210005" y="546252"/>
                </a:lnTo>
                <a:lnTo>
                  <a:pt x="7129420" y="707418"/>
                </a:lnTo>
                <a:lnTo>
                  <a:pt x="6916680" y="707418"/>
                </a:lnTo>
                <a:lnTo>
                  <a:pt x="6836096" y="546252"/>
                </a:lnTo>
                <a:close/>
                <a:moveTo>
                  <a:pt x="6279280" y="385086"/>
                </a:moveTo>
                <a:lnTo>
                  <a:pt x="6492018" y="385086"/>
                </a:lnTo>
                <a:lnTo>
                  <a:pt x="6572602" y="546252"/>
                </a:lnTo>
                <a:lnTo>
                  <a:pt x="6492018" y="707418"/>
                </a:lnTo>
                <a:lnTo>
                  <a:pt x="6279280" y="707418"/>
                </a:lnTo>
                <a:lnTo>
                  <a:pt x="6198698" y="546252"/>
                </a:lnTo>
                <a:close/>
                <a:moveTo>
                  <a:pt x="1820516" y="385086"/>
                </a:moveTo>
                <a:lnTo>
                  <a:pt x="2033257" y="385086"/>
                </a:lnTo>
                <a:lnTo>
                  <a:pt x="2113840" y="546252"/>
                </a:lnTo>
                <a:lnTo>
                  <a:pt x="2033257" y="707418"/>
                </a:lnTo>
                <a:lnTo>
                  <a:pt x="1820516" y="707418"/>
                </a:lnTo>
                <a:lnTo>
                  <a:pt x="1739931" y="546252"/>
                </a:lnTo>
                <a:close/>
                <a:moveTo>
                  <a:pt x="1183116" y="385086"/>
                </a:moveTo>
                <a:lnTo>
                  <a:pt x="1395855" y="385086"/>
                </a:lnTo>
                <a:lnTo>
                  <a:pt x="1476438" y="546252"/>
                </a:lnTo>
                <a:lnTo>
                  <a:pt x="1395855" y="707418"/>
                </a:lnTo>
                <a:lnTo>
                  <a:pt x="1183116" y="707418"/>
                </a:lnTo>
                <a:lnTo>
                  <a:pt x="1102534" y="546252"/>
                </a:lnTo>
                <a:close/>
                <a:moveTo>
                  <a:pt x="7554059" y="385083"/>
                </a:moveTo>
                <a:lnTo>
                  <a:pt x="7766798" y="385083"/>
                </a:lnTo>
                <a:lnTo>
                  <a:pt x="7847381" y="546249"/>
                </a:lnTo>
                <a:lnTo>
                  <a:pt x="7766798" y="707415"/>
                </a:lnTo>
                <a:lnTo>
                  <a:pt x="7554059" y="707415"/>
                </a:lnTo>
                <a:lnTo>
                  <a:pt x="7473489" y="546249"/>
                </a:lnTo>
                <a:close/>
                <a:moveTo>
                  <a:pt x="2457895" y="385083"/>
                </a:moveTo>
                <a:lnTo>
                  <a:pt x="2670634" y="385083"/>
                </a:lnTo>
                <a:lnTo>
                  <a:pt x="2751217" y="546249"/>
                </a:lnTo>
                <a:lnTo>
                  <a:pt x="2670634" y="707415"/>
                </a:lnTo>
                <a:lnTo>
                  <a:pt x="2457895" y="707415"/>
                </a:lnTo>
                <a:lnTo>
                  <a:pt x="2377325" y="546249"/>
                </a:lnTo>
                <a:close/>
                <a:moveTo>
                  <a:pt x="8191454" y="385083"/>
                </a:moveTo>
                <a:lnTo>
                  <a:pt x="8404192" y="385083"/>
                </a:lnTo>
                <a:lnTo>
                  <a:pt x="8484776" y="546249"/>
                </a:lnTo>
                <a:lnTo>
                  <a:pt x="8404192" y="707415"/>
                </a:lnTo>
                <a:lnTo>
                  <a:pt x="8191454" y="707415"/>
                </a:lnTo>
                <a:lnTo>
                  <a:pt x="8110871" y="546249"/>
                </a:lnTo>
                <a:close/>
                <a:moveTo>
                  <a:pt x="3095290" y="385083"/>
                </a:moveTo>
                <a:lnTo>
                  <a:pt x="3308029" y="385083"/>
                </a:lnTo>
                <a:lnTo>
                  <a:pt x="3388612" y="546249"/>
                </a:lnTo>
                <a:lnTo>
                  <a:pt x="3308029" y="707415"/>
                </a:lnTo>
                <a:lnTo>
                  <a:pt x="3095290" y="707415"/>
                </a:lnTo>
                <a:lnTo>
                  <a:pt x="3014707" y="546249"/>
                </a:lnTo>
                <a:close/>
                <a:moveTo>
                  <a:pt x="9466245" y="385083"/>
                </a:moveTo>
                <a:lnTo>
                  <a:pt x="9678983" y="385083"/>
                </a:lnTo>
                <a:lnTo>
                  <a:pt x="9759566" y="546249"/>
                </a:lnTo>
                <a:lnTo>
                  <a:pt x="9678983" y="707415"/>
                </a:lnTo>
                <a:lnTo>
                  <a:pt x="9466245" y="707415"/>
                </a:lnTo>
                <a:lnTo>
                  <a:pt x="9385661" y="546249"/>
                </a:lnTo>
                <a:close/>
                <a:moveTo>
                  <a:pt x="8828849" y="385083"/>
                </a:moveTo>
                <a:lnTo>
                  <a:pt x="9041588" y="385083"/>
                </a:lnTo>
                <a:lnTo>
                  <a:pt x="9122170" y="546249"/>
                </a:lnTo>
                <a:lnTo>
                  <a:pt x="9041588" y="707415"/>
                </a:lnTo>
                <a:lnTo>
                  <a:pt x="8828849" y="707415"/>
                </a:lnTo>
                <a:lnTo>
                  <a:pt x="8748266" y="546249"/>
                </a:lnTo>
                <a:close/>
                <a:moveTo>
                  <a:pt x="4370080" y="385083"/>
                </a:moveTo>
                <a:lnTo>
                  <a:pt x="4582819" y="385083"/>
                </a:lnTo>
                <a:lnTo>
                  <a:pt x="4663402" y="546249"/>
                </a:lnTo>
                <a:lnTo>
                  <a:pt x="4582819" y="707415"/>
                </a:lnTo>
                <a:lnTo>
                  <a:pt x="4370080" y="707415"/>
                </a:lnTo>
                <a:lnTo>
                  <a:pt x="4289497" y="546249"/>
                </a:lnTo>
                <a:close/>
                <a:moveTo>
                  <a:pt x="3732685" y="385083"/>
                </a:moveTo>
                <a:lnTo>
                  <a:pt x="3945424" y="385083"/>
                </a:lnTo>
                <a:lnTo>
                  <a:pt x="4026007" y="546249"/>
                </a:lnTo>
                <a:lnTo>
                  <a:pt x="3945424" y="707415"/>
                </a:lnTo>
                <a:lnTo>
                  <a:pt x="3732685" y="707415"/>
                </a:lnTo>
                <a:lnTo>
                  <a:pt x="3652102" y="546249"/>
                </a:lnTo>
                <a:close/>
                <a:moveTo>
                  <a:pt x="5960584" y="210303"/>
                </a:moveTo>
                <a:lnTo>
                  <a:pt x="6173322" y="210303"/>
                </a:lnTo>
                <a:lnTo>
                  <a:pt x="6253905" y="371469"/>
                </a:lnTo>
                <a:lnTo>
                  <a:pt x="6173322" y="532635"/>
                </a:lnTo>
                <a:lnTo>
                  <a:pt x="5960584" y="532635"/>
                </a:lnTo>
                <a:lnTo>
                  <a:pt x="5880001" y="371469"/>
                </a:lnTo>
                <a:close/>
                <a:moveTo>
                  <a:pt x="5323190" y="210303"/>
                </a:moveTo>
                <a:lnTo>
                  <a:pt x="5535929" y="210303"/>
                </a:lnTo>
                <a:lnTo>
                  <a:pt x="5616511" y="371470"/>
                </a:lnTo>
                <a:lnTo>
                  <a:pt x="5535929" y="532636"/>
                </a:lnTo>
                <a:lnTo>
                  <a:pt x="5323190" y="532636"/>
                </a:lnTo>
                <a:lnTo>
                  <a:pt x="5242607" y="371470"/>
                </a:lnTo>
                <a:close/>
                <a:moveTo>
                  <a:pt x="2139217" y="210303"/>
                </a:moveTo>
                <a:lnTo>
                  <a:pt x="2351954" y="210303"/>
                </a:lnTo>
                <a:lnTo>
                  <a:pt x="2432520" y="371469"/>
                </a:lnTo>
                <a:lnTo>
                  <a:pt x="2351954" y="532635"/>
                </a:lnTo>
                <a:lnTo>
                  <a:pt x="2139217" y="532635"/>
                </a:lnTo>
                <a:lnTo>
                  <a:pt x="2058633" y="371469"/>
                </a:lnTo>
                <a:close/>
                <a:moveTo>
                  <a:pt x="1501814" y="210303"/>
                </a:moveTo>
                <a:lnTo>
                  <a:pt x="1714556" y="210303"/>
                </a:lnTo>
                <a:lnTo>
                  <a:pt x="1795140" y="371469"/>
                </a:lnTo>
                <a:lnTo>
                  <a:pt x="1714556" y="532635"/>
                </a:lnTo>
                <a:lnTo>
                  <a:pt x="1501814" y="532635"/>
                </a:lnTo>
                <a:lnTo>
                  <a:pt x="1421231" y="371469"/>
                </a:lnTo>
                <a:close/>
                <a:moveTo>
                  <a:pt x="864420" y="210303"/>
                </a:moveTo>
                <a:lnTo>
                  <a:pt x="1077158" y="210303"/>
                </a:lnTo>
                <a:lnTo>
                  <a:pt x="1157741" y="371469"/>
                </a:lnTo>
                <a:lnTo>
                  <a:pt x="1077158" y="532635"/>
                </a:lnTo>
                <a:lnTo>
                  <a:pt x="864420" y="532635"/>
                </a:lnTo>
                <a:lnTo>
                  <a:pt x="783837" y="371469"/>
                </a:lnTo>
                <a:close/>
                <a:moveTo>
                  <a:pt x="227027" y="210303"/>
                </a:moveTo>
                <a:lnTo>
                  <a:pt x="439765" y="210303"/>
                </a:lnTo>
                <a:lnTo>
                  <a:pt x="520347" y="371470"/>
                </a:lnTo>
                <a:lnTo>
                  <a:pt x="439765" y="532636"/>
                </a:lnTo>
                <a:lnTo>
                  <a:pt x="227027" y="532636"/>
                </a:lnTo>
                <a:lnTo>
                  <a:pt x="146443" y="371470"/>
                </a:lnTo>
                <a:close/>
                <a:moveTo>
                  <a:pt x="7235381" y="210303"/>
                </a:moveTo>
                <a:lnTo>
                  <a:pt x="7448118" y="210303"/>
                </a:lnTo>
                <a:lnTo>
                  <a:pt x="7528683" y="371469"/>
                </a:lnTo>
                <a:lnTo>
                  <a:pt x="7448118" y="532635"/>
                </a:lnTo>
                <a:lnTo>
                  <a:pt x="7235381" y="532635"/>
                </a:lnTo>
                <a:lnTo>
                  <a:pt x="7154797" y="371469"/>
                </a:lnTo>
                <a:close/>
                <a:moveTo>
                  <a:pt x="6597978" y="210303"/>
                </a:moveTo>
                <a:lnTo>
                  <a:pt x="6810720" y="210303"/>
                </a:lnTo>
                <a:lnTo>
                  <a:pt x="6891304" y="371469"/>
                </a:lnTo>
                <a:lnTo>
                  <a:pt x="6810720" y="532635"/>
                </a:lnTo>
                <a:lnTo>
                  <a:pt x="6597978" y="532635"/>
                </a:lnTo>
                <a:lnTo>
                  <a:pt x="6517394" y="371469"/>
                </a:lnTo>
                <a:close/>
                <a:moveTo>
                  <a:pt x="8510152" y="210300"/>
                </a:moveTo>
                <a:lnTo>
                  <a:pt x="8722891" y="210300"/>
                </a:lnTo>
                <a:lnTo>
                  <a:pt x="8803473" y="371466"/>
                </a:lnTo>
                <a:lnTo>
                  <a:pt x="8722891" y="532632"/>
                </a:lnTo>
                <a:lnTo>
                  <a:pt x="8510152" y="532632"/>
                </a:lnTo>
                <a:lnTo>
                  <a:pt x="8429568" y="371466"/>
                </a:lnTo>
                <a:close/>
                <a:moveTo>
                  <a:pt x="7872757" y="210300"/>
                </a:moveTo>
                <a:lnTo>
                  <a:pt x="8085495" y="210300"/>
                </a:lnTo>
                <a:lnTo>
                  <a:pt x="8166079" y="371466"/>
                </a:lnTo>
                <a:lnTo>
                  <a:pt x="8085495" y="532632"/>
                </a:lnTo>
                <a:lnTo>
                  <a:pt x="7872757" y="532632"/>
                </a:lnTo>
                <a:lnTo>
                  <a:pt x="7792174" y="371466"/>
                </a:lnTo>
                <a:close/>
                <a:moveTo>
                  <a:pt x="3413988" y="210300"/>
                </a:moveTo>
                <a:lnTo>
                  <a:pt x="3626727" y="210300"/>
                </a:lnTo>
                <a:lnTo>
                  <a:pt x="3707310" y="371466"/>
                </a:lnTo>
                <a:lnTo>
                  <a:pt x="3626727" y="532633"/>
                </a:lnTo>
                <a:lnTo>
                  <a:pt x="3413988" y="532633"/>
                </a:lnTo>
                <a:lnTo>
                  <a:pt x="3333405" y="371466"/>
                </a:lnTo>
                <a:close/>
                <a:moveTo>
                  <a:pt x="2776593" y="210300"/>
                </a:moveTo>
                <a:lnTo>
                  <a:pt x="2989332" y="210300"/>
                </a:lnTo>
                <a:lnTo>
                  <a:pt x="3069914" y="371466"/>
                </a:lnTo>
                <a:lnTo>
                  <a:pt x="2989332" y="532633"/>
                </a:lnTo>
                <a:lnTo>
                  <a:pt x="2776593" y="532633"/>
                </a:lnTo>
                <a:lnTo>
                  <a:pt x="2696010" y="371466"/>
                </a:lnTo>
                <a:close/>
                <a:moveTo>
                  <a:pt x="9784942" y="210300"/>
                </a:moveTo>
                <a:lnTo>
                  <a:pt x="9906000" y="210300"/>
                </a:lnTo>
                <a:lnTo>
                  <a:pt x="9906000" y="532632"/>
                </a:lnTo>
                <a:lnTo>
                  <a:pt x="9784942" y="532632"/>
                </a:lnTo>
                <a:lnTo>
                  <a:pt x="9704359" y="371466"/>
                </a:lnTo>
                <a:close/>
                <a:moveTo>
                  <a:pt x="9147546" y="210300"/>
                </a:moveTo>
                <a:lnTo>
                  <a:pt x="9360285" y="210300"/>
                </a:lnTo>
                <a:lnTo>
                  <a:pt x="9440869" y="371466"/>
                </a:lnTo>
                <a:lnTo>
                  <a:pt x="9360285" y="532632"/>
                </a:lnTo>
                <a:lnTo>
                  <a:pt x="9147546" y="532632"/>
                </a:lnTo>
                <a:lnTo>
                  <a:pt x="9066964" y="371466"/>
                </a:lnTo>
                <a:close/>
                <a:moveTo>
                  <a:pt x="4688778" y="210300"/>
                </a:moveTo>
                <a:lnTo>
                  <a:pt x="4901516" y="210300"/>
                </a:lnTo>
                <a:lnTo>
                  <a:pt x="4982100" y="371466"/>
                </a:lnTo>
                <a:lnTo>
                  <a:pt x="4901516" y="532633"/>
                </a:lnTo>
                <a:lnTo>
                  <a:pt x="4688778" y="532633"/>
                </a:lnTo>
                <a:lnTo>
                  <a:pt x="4608195" y="371466"/>
                </a:lnTo>
                <a:close/>
                <a:moveTo>
                  <a:pt x="4051383" y="210300"/>
                </a:moveTo>
                <a:lnTo>
                  <a:pt x="4264121" y="210300"/>
                </a:lnTo>
                <a:lnTo>
                  <a:pt x="4344704" y="371466"/>
                </a:lnTo>
                <a:lnTo>
                  <a:pt x="4264121" y="532633"/>
                </a:lnTo>
                <a:lnTo>
                  <a:pt x="4051383" y="532633"/>
                </a:lnTo>
                <a:lnTo>
                  <a:pt x="3970800" y="371466"/>
                </a:lnTo>
                <a:close/>
                <a:moveTo>
                  <a:pt x="5641887" y="35520"/>
                </a:moveTo>
                <a:lnTo>
                  <a:pt x="5854626" y="35520"/>
                </a:lnTo>
                <a:lnTo>
                  <a:pt x="5935208" y="196687"/>
                </a:lnTo>
                <a:lnTo>
                  <a:pt x="5854626" y="357853"/>
                </a:lnTo>
                <a:lnTo>
                  <a:pt x="5641887" y="357853"/>
                </a:lnTo>
                <a:lnTo>
                  <a:pt x="5561305" y="196687"/>
                </a:lnTo>
                <a:close/>
                <a:moveTo>
                  <a:pt x="5004494" y="35520"/>
                </a:moveTo>
                <a:lnTo>
                  <a:pt x="5217232" y="35520"/>
                </a:lnTo>
                <a:lnTo>
                  <a:pt x="5297816" y="196687"/>
                </a:lnTo>
                <a:lnTo>
                  <a:pt x="5217232" y="357853"/>
                </a:lnTo>
                <a:lnTo>
                  <a:pt x="5004494" y="357853"/>
                </a:lnTo>
                <a:lnTo>
                  <a:pt x="4923910" y="196687"/>
                </a:lnTo>
                <a:close/>
                <a:moveTo>
                  <a:pt x="545724" y="35520"/>
                </a:moveTo>
                <a:lnTo>
                  <a:pt x="758462" y="35520"/>
                </a:lnTo>
                <a:lnTo>
                  <a:pt x="839045" y="196687"/>
                </a:lnTo>
                <a:lnTo>
                  <a:pt x="758462" y="357853"/>
                </a:lnTo>
                <a:lnTo>
                  <a:pt x="545724" y="357853"/>
                </a:lnTo>
                <a:lnTo>
                  <a:pt x="465141" y="196687"/>
                </a:lnTo>
                <a:close/>
                <a:moveTo>
                  <a:pt x="0" y="35520"/>
                </a:moveTo>
                <a:lnTo>
                  <a:pt x="121069" y="35520"/>
                </a:lnTo>
                <a:lnTo>
                  <a:pt x="201652" y="196687"/>
                </a:lnTo>
                <a:lnTo>
                  <a:pt x="121069" y="357853"/>
                </a:lnTo>
                <a:lnTo>
                  <a:pt x="0" y="357853"/>
                </a:lnTo>
                <a:close/>
                <a:moveTo>
                  <a:pt x="6916680" y="35520"/>
                </a:moveTo>
                <a:lnTo>
                  <a:pt x="7129421" y="35520"/>
                </a:lnTo>
                <a:lnTo>
                  <a:pt x="7210006" y="196687"/>
                </a:lnTo>
                <a:lnTo>
                  <a:pt x="7129421" y="357853"/>
                </a:lnTo>
                <a:lnTo>
                  <a:pt x="6916680" y="357853"/>
                </a:lnTo>
                <a:lnTo>
                  <a:pt x="6836096" y="196687"/>
                </a:lnTo>
                <a:close/>
                <a:moveTo>
                  <a:pt x="6279281" y="35520"/>
                </a:moveTo>
                <a:lnTo>
                  <a:pt x="6492019" y="35520"/>
                </a:lnTo>
                <a:lnTo>
                  <a:pt x="6572602" y="196687"/>
                </a:lnTo>
                <a:lnTo>
                  <a:pt x="6492019" y="357853"/>
                </a:lnTo>
                <a:lnTo>
                  <a:pt x="6279281" y="357853"/>
                </a:lnTo>
                <a:lnTo>
                  <a:pt x="6198698" y="196687"/>
                </a:lnTo>
                <a:close/>
                <a:moveTo>
                  <a:pt x="1820517" y="35520"/>
                </a:moveTo>
                <a:lnTo>
                  <a:pt x="2033258" y="35520"/>
                </a:lnTo>
                <a:lnTo>
                  <a:pt x="2113842" y="196687"/>
                </a:lnTo>
                <a:lnTo>
                  <a:pt x="2033258" y="357853"/>
                </a:lnTo>
                <a:lnTo>
                  <a:pt x="1820517" y="357853"/>
                </a:lnTo>
                <a:lnTo>
                  <a:pt x="1739932" y="196687"/>
                </a:lnTo>
                <a:close/>
                <a:moveTo>
                  <a:pt x="1183117" y="35520"/>
                </a:moveTo>
                <a:lnTo>
                  <a:pt x="1395855" y="35520"/>
                </a:lnTo>
                <a:lnTo>
                  <a:pt x="1476439" y="196687"/>
                </a:lnTo>
                <a:lnTo>
                  <a:pt x="1395855" y="357853"/>
                </a:lnTo>
                <a:lnTo>
                  <a:pt x="1183117" y="357853"/>
                </a:lnTo>
                <a:lnTo>
                  <a:pt x="1102535" y="196687"/>
                </a:lnTo>
                <a:close/>
                <a:moveTo>
                  <a:pt x="2457895" y="35518"/>
                </a:moveTo>
                <a:lnTo>
                  <a:pt x="2670634" y="35518"/>
                </a:lnTo>
                <a:lnTo>
                  <a:pt x="2751217" y="196684"/>
                </a:lnTo>
                <a:lnTo>
                  <a:pt x="2670634" y="357850"/>
                </a:lnTo>
                <a:lnTo>
                  <a:pt x="2457895" y="357850"/>
                </a:lnTo>
                <a:lnTo>
                  <a:pt x="2377326" y="196684"/>
                </a:lnTo>
                <a:close/>
                <a:moveTo>
                  <a:pt x="7554059" y="35517"/>
                </a:moveTo>
                <a:lnTo>
                  <a:pt x="7766798" y="35517"/>
                </a:lnTo>
                <a:lnTo>
                  <a:pt x="7847381" y="196684"/>
                </a:lnTo>
                <a:lnTo>
                  <a:pt x="7766798" y="357850"/>
                </a:lnTo>
                <a:lnTo>
                  <a:pt x="7554059" y="357850"/>
                </a:lnTo>
                <a:lnTo>
                  <a:pt x="7473490" y="196684"/>
                </a:lnTo>
                <a:close/>
                <a:moveTo>
                  <a:pt x="3732685" y="35517"/>
                </a:moveTo>
                <a:lnTo>
                  <a:pt x="3945424" y="35517"/>
                </a:lnTo>
                <a:lnTo>
                  <a:pt x="4026007" y="196684"/>
                </a:lnTo>
                <a:lnTo>
                  <a:pt x="3945424" y="357850"/>
                </a:lnTo>
                <a:lnTo>
                  <a:pt x="3732685" y="357850"/>
                </a:lnTo>
                <a:lnTo>
                  <a:pt x="3652102" y="196684"/>
                </a:lnTo>
                <a:close/>
                <a:moveTo>
                  <a:pt x="3095290" y="35517"/>
                </a:moveTo>
                <a:lnTo>
                  <a:pt x="3308029" y="35517"/>
                </a:lnTo>
                <a:lnTo>
                  <a:pt x="3388612" y="196684"/>
                </a:lnTo>
                <a:lnTo>
                  <a:pt x="3308029" y="357850"/>
                </a:lnTo>
                <a:lnTo>
                  <a:pt x="3095290" y="357850"/>
                </a:lnTo>
                <a:lnTo>
                  <a:pt x="3014707" y="196684"/>
                </a:lnTo>
                <a:close/>
                <a:moveTo>
                  <a:pt x="8828849" y="35517"/>
                </a:moveTo>
                <a:lnTo>
                  <a:pt x="9041588" y="35517"/>
                </a:lnTo>
                <a:lnTo>
                  <a:pt x="9122170" y="196684"/>
                </a:lnTo>
                <a:lnTo>
                  <a:pt x="9041588" y="357850"/>
                </a:lnTo>
                <a:lnTo>
                  <a:pt x="8828849" y="357850"/>
                </a:lnTo>
                <a:lnTo>
                  <a:pt x="8748266" y="196684"/>
                </a:lnTo>
                <a:close/>
                <a:moveTo>
                  <a:pt x="8191454" y="35517"/>
                </a:moveTo>
                <a:lnTo>
                  <a:pt x="8404192" y="35517"/>
                </a:lnTo>
                <a:lnTo>
                  <a:pt x="8484776" y="196684"/>
                </a:lnTo>
                <a:lnTo>
                  <a:pt x="8404192" y="357850"/>
                </a:lnTo>
                <a:lnTo>
                  <a:pt x="8191454" y="357850"/>
                </a:lnTo>
                <a:lnTo>
                  <a:pt x="8110871" y="196684"/>
                </a:lnTo>
                <a:close/>
                <a:moveTo>
                  <a:pt x="9466245" y="35517"/>
                </a:moveTo>
                <a:lnTo>
                  <a:pt x="9678983" y="35517"/>
                </a:lnTo>
                <a:lnTo>
                  <a:pt x="9759566" y="196684"/>
                </a:lnTo>
                <a:lnTo>
                  <a:pt x="9678983" y="357850"/>
                </a:lnTo>
                <a:lnTo>
                  <a:pt x="9466245" y="357850"/>
                </a:lnTo>
                <a:lnTo>
                  <a:pt x="9385661" y="196684"/>
                </a:lnTo>
                <a:close/>
                <a:moveTo>
                  <a:pt x="4370080" y="35517"/>
                </a:moveTo>
                <a:lnTo>
                  <a:pt x="4582819" y="35517"/>
                </a:lnTo>
                <a:lnTo>
                  <a:pt x="4663402" y="196684"/>
                </a:lnTo>
                <a:lnTo>
                  <a:pt x="4582819" y="357850"/>
                </a:lnTo>
                <a:lnTo>
                  <a:pt x="4370080" y="357850"/>
                </a:lnTo>
                <a:lnTo>
                  <a:pt x="4289497" y="196684"/>
                </a:lnTo>
                <a:close/>
                <a:moveTo>
                  <a:pt x="9715309" y="0"/>
                </a:moveTo>
                <a:lnTo>
                  <a:pt x="9906000" y="0"/>
                </a:lnTo>
                <a:lnTo>
                  <a:pt x="9906000" y="183066"/>
                </a:lnTo>
                <a:lnTo>
                  <a:pt x="9784942" y="183066"/>
                </a:lnTo>
                <a:lnTo>
                  <a:pt x="9704359" y="21900"/>
                </a:lnTo>
                <a:close/>
                <a:moveTo>
                  <a:pt x="9462006" y="0"/>
                </a:moveTo>
                <a:lnTo>
                  <a:pt x="9683222" y="0"/>
                </a:lnTo>
                <a:lnTo>
                  <a:pt x="9678983" y="8478"/>
                </a:lnTo>
                <a:lnTo>
                  <a:pt x="9466245" y="8478"/>
                </a:lnTo>
                <a:close/>
                <a:moveTo>
                  <a:pt x="9077914" y="0"/>
                </a:moveTo>
                <a:lnTo>
                  <a:pt x="9429919" y="0"/>
                </a:lnTo>
                <a:lnTo>
                  <a:pt x="9440869" y="21900"/>
                </a:lnTo>
                <a:lnTo>
                  <a:pt x="9360285" y="183066"/>
                </a:lnTo>
                <a:lnTo>
                  <a:pt x="9147546" y="183066"/>
                </a:lnTo>
                <a:lnTo>
                  <a:pt x="9066964" y="21900"/>
                </a:lnTo>
                <a:close/>
                <a:moveTo>
                  <a:pt x="8824610" y="0"/>
                </a:moveTo>
                <a:lnTo>
                  <a:pt x="9045827" y="0"/>
                </a:lnTo>
                <a:lnTo>
                  <a:pt x="9041588" y="8478"/>
                </a:lnTo>
                <a:lnTo>
                  <a:pt x="8828849" y="8478"/>
                </a:lnTo>
                <a:close/>
                <a:moveTo>
                  <a:pt x="8440518" y="0"/>
                </a:moveTo>
                <a:lnTo>
                  <a:pt x="8792523" y="0"/>
                </a:lnTo>
                <a:lnTo>
                  <a:pt x="8803473" y="21900"/>
                </a:lnTo>
                <a:lnTo>
                  <a:pt x="8722891" y="183066"/>
                </a:lnTo>
                <a:lnTo>
                  <a:pt x="8510152" y="183066"/>
                </a:lnTo>
                <a:lnTo>
                  <a:pt x="8429568" y="21900"/>
                </a:lnTo>
                <a:close/>
                <a:moveTo>
                  <a:pt x="8187215" y="0"/>
                </a:moveTo>
                <a:lnTo>
                  <a:pt x="8408431" y="0"/>
                </a:lnTo>
                <a:lnTo>
                  <a:pt x="8404192" y="8478"/>
                </a:lnTo>
                <a:lnTo>
                  <a:pt x="8191454" y="8478"/>
                </a:lnTo>
                <a:close/>
                <a:moveTo>
                  <a:pt x="7803124" y="0"/>
                </a:moveTo>
                <a:lnTo>
                  <a:pt x="8155128" y="0"/>
                </a:lnTo>
                <a:lnTo>
                  <a:pt x="8166079" y="21901"/>
                </a:lnTo>
                <a:lnTo>
                  <a:pt x="8085495" y="183066"/>
                </a:lnTo>
                <a:lnTo>
                  <a:pt x="7872757" y="183066"/>
                </a:lnTo>
                <a:lnTo>
                  <a:pt x="7792174" y="21901"/>
                </a:lnTo>
                <a:close/>
                <a:moveTo>
                  <a:pt x="7549821" y="0"/>
                </a:moveTo>
                <a:lnTo>
                  <a:pt x="7771038" y="0"/>
                </a:lnTo>
                <a:lnTo>
                  <a:pt x="7766798" y="8479"/>
                </a:lnTo>
                <a:lnTo>
                  <a:pt x="7554059" y="8479"/>
                </a:lnTo>
                <a:close/>
                <a:moveTo>
                  <a:pt x="7165750" y="0"/>
                </a:moveTo>
                <a:lnTo>
                  <a:pt x="7517734" y="0"/>
                </a:lnTo>
                <a:lnTo>
                  <a:pt x="7528683" y="21903"/>
                </a:lnTo>
                <a:lnTo>
                  <a:pt x="7448118" y="183068"/>
                </a:lnTo>
                <a:lnTo>
                  <a:pt x="7235382" y="183068"/>
                </a:lnTo>
                <a:lnTo>
                  <a:pt x="7154798" y="21903"/>
                </a:lnTo>
                <a:close/>
                <a:moveTo>
                  <a:pt x="6912441" y="0"/>
                </a:moveTo>
                <a:lnTo>
                  <a:pt x="7133663" y="0"/>
                </a:lnTo>
                <a:lnTo>
                  <a:pt x="7129423" y="8481"/>
                </a:lnTo>
                <a:lnTo>
                  <a:pt x="6916681" y="8481"/>
                </a:lnTo>
                <a:close/>
                <a:moveTo>
                  <a:pt x="6528347" y="0"/>
                </a:moveTo>
                <a:lnTo>
                  <a:pt x="6880353" y="0"/>
                </a:lnTo>
                <a:lnTo>
                  <a:pt x="6891305" y="21903"/>
                </a:lnTo>
                <a:lnTo>
                  <a:pt x="6810720" y="183069"/>
                </a:lnTo>
                <a:lnTo>
                  <a:pt x="6597978" y="183069"/>
                </a:lnTo>
                <a:lnTo>
                  <a:pt x="6517395" y="21903"/>
                </a:lnTo>
                <a:close/>
                <a:moveTo>
                  <a:pt x="6275041" y="0"/>
                </a:moveTo>
                <a:lnTo>
                  <a:pt x="6496260" y="0"/>
                </a:lnTo>
                <a:lnTo>
                  <a:pt x="6492020" y="8481"/>
                </a:lnTo>
                <a:lnTo>
                  <a:pt x="6279281" y="8481"/>
                </a:lnTo>
                <a:close/>
                <a:moveTo>
                  <a:pt x="5890953" y="0"/>
                </a:moveTo>
                <a:lnTo>
                  <a:pt x="6242954" y="0"/>
                </a:lnTo>
                <a:lnTo>
                  <a:pt x="6253906" y="21903"/>
                </a:lnTo>
                <a:lnTo>
                  <a:pt x="6173323" y="183069"/>
                </a:lnTo>
                <a:lnTo>
                  <a:pt x="5960584" y="183069"/>
                </a:lnTo>
                <a:lnTo>
                  <a:pt x="5880002" y="21903"/>
                </a:lnTo>
                <a:close/>
                <a:moveTo>
                  <a:pt x="5637648" y="0"/>
                </a:moveTo>
                <a:lnTo>
                  <a:pt x="5858867" y="0"/>
                </a:lnTo>
                <a:lnTo>
                  <a:pt x="5854626" y="8481"/>
                </a:lnTo>
                <a:lnTo>
                  <a:pt x="5641888" y="8481"/>
                </a:lnTo>
                <a:close/>
                <a:moveTo>
                  <a:pt x="5253559" y="0"/>
                </a:moveTo>
                <a:lnTo>
                  <a:pt x="5605561" y="0"/>
                </a:lnTo>
                <a:lnTo>
                  <a:pt x="5616512" y="21903"/>
                </a:lnTo>
                <a:lnTo>
                  <a:pt x="5535929" y="183069"/>
                </a:lnTo>
                <a:lnTo>
                  <a:pt x="5323191" y="183069"/>
                </a:lnTo>
                <a:lnTo>
                  <a:pt x="5242608" y="21903"/>
                </a:lnTo>
                <a:close/>
                <a:moveTo>
                  <a:pt x="5000254" y="0"/>
                </a:moveTo>
                <a:lnTo>
                  <a:pt x="5221473" y="0"/>
                </a:lnTo>
                <a:lnTo>
                  <a:pt x="5217233" y="8481"/>
                </a:lnTo>
                <a:lnTo>
                  <a:pt x="5004495" y="8481"/>
                </a:lnTo>
                <a:close/>
                <a:moveTo>
                  <a:pt x="4619145" y="0"/>
                </a:moveTo>
                <a:lnTo>
                  <a:pt x="4971150" y="0"/>
                </a:lnTo>
                <a:lnTo>
                  <a:pt x="4982100" y="21900"/>
                </a:lnTo>
                <a:lnTo>
                  <a:pt x="4901516" y="183066"/>
                </a:lnTo>
                <a:lnTo>
                  <a:pt x="4688778" y="183066"/>
                </a:lnTo>
                <a:lnTo>
                  <a:pt x="4608195" y="21900"/>
                </a:lnTo>
                <a:close/>
                <a:moveTo>
                  <a:pt x="4365841" y="0"/>
                </a:moveTo>
                <a:lnTo>
                  <a:pt x="4587058" y="0"/>
                </a:lnTo>
                <a:lnTo>
                  <a:pt x="4582819" y="8478"/>
                </a:lnTo>
                <a:lnTo>
                  <a:pt x="4370080" y="8478"/>
                </a:lnTo>
                <a:close/>
                <a:moveTo>
                  <a:pt x="3981750" y="0"/>
                </a:moveTo>
                <a:lnTo>
                  <a:pt x="4333754" y="0"/>
                </a:lnTo>
                <a:lnTo>
                  <a:pt x="4344704" y="21900"/>
                </a:lnTo>
                <a:lnTo>
                  <a:pt x="4264121" y="183066"/>
                </a:lnTo>
                <a:lnTo>
                  <a:pt x="4051383" y="183066"/>
                </a:lnTo>
                <a:lnTo>
                  <a:pt x="3970800" y="21900"/>
                </a:lnTo>
                <a:close/>
                <a:moveTo>
                  <a:pt x="3728446" y="0"/>
                </a:moveTo>
                <a:lnTo>
                  <a:pt x="3949663" y="0"/>
                </a:lnTo>
                <a:lnTo>
                  <a:pt x="3945424" y="8478"/>
                </a:lnTo>
                <a:lnTo>
                  <a:pt x="3732685" y="8478"/>
                </a:lnTo>
                <a:close/>
                <a:moveTo>
                  <a:pt x="3344355" y="0"/>
                </a:moveTo>
                <a:lnTo>
                  <a:pt x="3696360" y="0"/>
                </a:lnTo>
                <a:lnTo>
                  <a:pt x="3707310" y="21900"/>
                </a:lnTo>
                <a:lnTo>
                  <a:pt x="3626727" y="183066"/>
                </a:lnTo>
                <a:lnTo>
                  <a:pt x="3413988" y="183066"/>
                </a:lnTo>
                <a:lnTo>
                  <a:pt x="3333405" y="21900"/>
                </a:lnTo>
                <a:close/>
                <a:moveTo>
                  <a:pt x="3091051" y="0"/>
                </a:moveTo>
                <a:lnTo>
                  <a:pt x="3312268" y="0"/>
                </a:lnTo>
                <a:lnTo>
                  <a:pt x="3308029" y="8478"/>
                </a:lnTo>
                <a:lnTo>
                  <a:pt x="3095290" y="8478"/>
                </a:lnTo>
                <a:close/>
                <a:moveTo>
                  <a:pt x="2706960" y="0"/>
                </a:moveTo>
                <a:lnTo>
                  <a:pt x="3058964" y="0"/>
                </a:lnTo>
                <a:lnTo>
                  <a:pt x="3069914" y="21901"/>
                </a:lnTo>
                <a:lnTo>
                  <a:pt x="2989332" y="183066"/>
                </a:lnTo>
                <a:lnTo>
                  <a:pt x="2776593" y="183066"/>
                </a:lnTo>
                <a:lnTo>
                  <a:pt x="2696010" y="21901"/>
                </a:lnTo>
                <a:close/>
                <a:moveTo>
                  <a:pt x="2453657" y="0"/>
                </a:moveTo>
                <a:lnTo>
                  <a:pt x="2674873" y="0"/>
                </a:lnTo>
                <a:lnTo>
                  <a:pt x="2670634" y="8479"/>
                </a:lnTo>
                <a:lnTo>
                  <a:pt x="2457895" y="8479"/>
                </a:lnTo>
                <a:close/>
                <a:moveTo>
                  <a:pt x="2069585" y="0"/>
                </a:moveTo>
                <a:lnTo>
                  <a:pt x="2421571" y="0"/>
                </a:lnTo>
                <a:lnTo>
                  <a:pt x="2432520" y="21903"/>
                </a:lnTo>
                <a:lnTo>
                  <a:pt x="2351954" y="183068"/>
                </a:lnTo>
                <a:lnTo>
                  <a:pt x="2139218" y="183068"/>
                </a:lnTo>
                <a:lnTo>
                  <a:pt x="2058634" y="21903"/>
                </a:lnTo>
                <a:close/>
                <a:moveTo>
                  <a:pt x="1816277" y="0"/>
                </a:moveTo>
                <a:lnTo>
                  <a:pt x="2037499" y="0"/>
                </a:lnTo>
                <a:lnTo>
                  <a:pt x="2033259" y="8481"/>
                </a:lnTo>
                <a:lnTo>
                  <a:pt x="1820517" y="8481"/>
                </a:lnTo>
                <a:close/>
                <a:moveTo>
                  <a:pt x="1432183" y="0"/>
                </a:moveTo>
                <a:lnTo>
                  <a:pt x="1784189" y="0"/>
                </a:lnTo>
                <a:lnTo>
                  <a:pt x="1795141" y="21903"/>
                </a:lnTo>
                <a:lnTo>
                  <a:pt x="1714556" y="183069"/>
                </a:lnTo>
                <a:lnTo>
                  <a:pt x="1501814" y="183069"/>
                </a:lnTo>
                <a:lnTo>
                  <a:pt x="1421231" y="21903"/>
                </a:lnTo>
                <a:close/>
                <a:moveTo>
                  <a:pt x="1178877" y="0"/>
                </a:moveTo>
                <a:lnTo>
                  <a:pt x="1400097" y="0"/>
                </a:lnTo>
                <a:lnTo>
                  <a:pt x="1395856" y="8481"/>
                </a:lnTo>
                <a:lnTo>
                  <a:pt x="1183117" y="8481"/>
                </a:lnTo>
                <a:close/>
                <a:moveTo>
                  <a:pt x="794789" y="0"/>
                </a:moveTo>
                <a:lnTo>
                  <a:pt x="1146790" y="0"/>
                </a:lnTo>
                <a:lnTo>
                  <a:pt x="1157741" y="21903"/>
                </a:lnTo>
                <a:lnTo>
                  <a:pt x="1077159" y="183069"/>
                </a:lnTo>
                <a:lnTo>
                  <a:pt x="864421" y="183069"/>
                </a:lnTo>
                <a:lnTo>
                  <a:pt x="783838" y="21903"/>
                </a:lnTo>
                <a:close/>
                <a:moveTo>
                  <a:pt x="541484" y="0"/>
                </a:moveTo>
                <a:lnTo>
                  <a:pt x="762703" y="0"/>
                </a:lnTo>
                <a:lnTo>
                  <a:pt x="758463" y="8481"/>
                </a:lnTo>
                <a:lnTo>
                  <a:pt x="545725" y="8481"/>
                </a:lnTo>
                <a:close/>
                <a:moveTo>
                  <a:pt x="157396" y="0"/>
                </a:moveTo>
                <a:lnTo>
                  <a:pt x="509397" y="0"/>
                </a:lnTo>
                <a:lnTo>
                  <a:pt x="520348" y="21903"/>
                </a:lnTo>
                <a:lnTo>
                  <a:pt x="439765" y="183069"/>
                </a:lnTo>
                <a:lnTo>
                  <a:pt x="227027" y="183069"/>
                </a:lnTo>
                <a:lnTo>
                  <a:pt x="146444" y="21903"/>
                </a:lnTo>
                <a:close/>
                <a:moveTo>
                  <a:pt x="0" y="0"/>
                </a:moveTo>
                <a:lnTo>
                  <a:pt x="125310" y="0"/>
                </a:lnTo>
                <a:lnTo>
                  <a:pt x="121069" y="8481"/>
                </a:lnTo>
                <a:lnTo>
                  <a:pt x="0" y="84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44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6AD54D8-C4F3-4DC7-8BD1-F2051A737676}"/>
              </a:ext>
            </a:extLst>
          </p:cNvPr>
          <p:cNvGrpSpPr/>
          <p:nvPr/>
        </p:nvGrpSpPr>
        <p:grpSpPr>
          <a:xfrm>
            <a:off x="691445" y="810212"/>
            <a:ext cx="2648634" cy="2648632"/>
            <a:chOff x="426683" y="810212"/>
            <a:chExt cx="2648634" cy="2648632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A0DFC0F5-A16D-4EF1-9891-8F89E5012603}"/>
                </a:ext>
              </a:extLst>
            </p:cNvPr>
            <p:cNvSpPr/>
            <p:nvPr/>
          </p:nvSpPr>
          <p:spPr>
            <a:xfrm>
              <a:off x="426683" y="810212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C42AA5B-3979-4B9E-9C1B-09EC67325B85}"/>
                </a:ext>
              </a:extLst>
            </p:cNvPr>
            <p:cNvSpPr/>
            <p:nvPr/>
          </p:nvSpPr>
          <p:spPr>
            <a:xfrm>
              <a:off x="515603" y="899155"/>
              <a:ext cx="2470795" cy="2470746"/>
            </a:xfrm>
            <a:custGeom>
              <a:avLst/>
              <a:gdLst>
                <a:gd name="connsiteX0" fmla="*/ 6156843 w 11916696"/>
                <a:gd name="connsiteY0" fmla="*/ 11735452 h 11916463"/>
                <a:gd name="connsiteX1" fmla="*/ 6976913 w 11916696"/>
                <a:gd name="connsiteY1" fmla="*/ 11735452 h 11916463"/>
                <a:gd name="connsiteX2" fmla="*/ 7019428 w 11916696"/>
                <a:gd name="connsiteY2" fmla="*/ 11820481 h 11916463"/>
                <a:gd name="connsiteX3" fmla="*/ 6865746 w 11916696"/>
                <a:gd name="connsiteY3" fmla="*/ 11847926 h 11916463"/>
                <a:gd name="connsiteX4" fmla="*/ 6264964 w 11916696"/>
                <a:gd name="connsiteY4" fmla="*/ 11908826 h 11916463"/>
                <a:gd name="connsiteX5" fmla="*/ 6067661 w 11916696"/>
                <a:gd name="connsiteY5" fmla="*/ 11913815 h 11916463"/>
                <a:gd name="connsiteX6" fmla="*/ 4497192 w 11916696"/>
                <a:gd name="connsiteY6" fmla="*/ 11735440 h 11916463"/>
                <a:gd name="connsiteX7" fmla="*/ 4531364 w 11916696"/>
                <a:gd name="connsiteY7" fmla="*/ 11735440 h 11916463"/>
                <a:gd name="connsiteX8" fmla="*/ 4535822 w 11916696"/>
                <a:gd name="connsiteY8" fmla="*/ 11744356 h 11916463"/>
                <a:gd name="connsiteX9" fmla="*/ 7385367 w 11916696"/>
                <a:gd name="connsiteY9" fmla="*/ 11061696 h 11916463"/>
                <a:gd name="connsiteX10" fmla="*/ 8205435 w 11916696"/>
                <a:gd name="connsiteY10" fmla="*/ 11061696 h 11916463"/>
                <a:gd name="connsiteX11" fmla="*/ 8376422 w 11916696"/>
                <a:gd name="connsiteY11" fmla="*/ 11403669 h 11916463"/>
                <a:gd name="connsiteX12" fmla="*/ 8277606 w 11916696"/>
                <a:gd name="connsiteY12" fmla="*/ 11448343 h 11916463"/>
                <a:gd name="connsiteX13" fmla="*/ 7159163 w 11916696"/>
                <a:gd name="connsiteY13" fmla="*/ 11795527 h 11916463"/>
                <a:gd name="connsiteX14" fmla="*/ 7133320 w 11916696"/>
                <a:gd name="connsiteY14" fmla="*/ 11800142 h 11916463"/>
                <a:gd name="connsiteX15" fmla="*/ 7074731 w 11916696"/>
                <a:gd name="connsiteY15" fmla="*/ 11682964 h 11916463"/>
                <a:gd name="connsiteX16" fmla="*/ 4939816 w 11916696"/>
                <a:gd name="connsiteY16" fmla="*/ 11061682 h 11916463"/>
                <a:gd name="connsiteX17" fmla="*/ 5759888 w 11916696"/>
                <a:gd name="connsiteY17" fmla="*/ 11061682 h 11916463"/>
                <a:gd name="connsiteX18" fmla="*/ 6070523 w 11916696"/>
                <a:gd name="connsiteY18" fmla="*/ 11682950 h 11916463"/>
                <a:gd name="connsiteX19" fmla="*/ 5953766 w 11916696"/>
                <a:gd name="connsiteY19" fmla="*/ 11916463 h 11916463"/>
                <a:gd name="connsiteX20" fmla="*/ 5651733 w 11916696"/>
                <a:gd name="connsiteY20" fmla="*/ 11908826 h 11916463"/>
                <a:gd name="connsiteX21" fmla="*/ 4757534 w 11916696"/>
                <a:gd name="connsiteY21" fmla="*/ 11795527 h 11916463"/>
                <a:gd name="connsiteX22" fmla="*/ 4676071 w 11916696"/>
                <a:gd name="connsiteY22" fmla="*/ 11776725 h 11916463"/>
                <a:gd name="connsiteX23" fmla="*/ 4629184 w 11916696"/>
                <a:gd name="connsiteY23" fmla="*/ 11682950 h 11916463"/>
                <a:gd name="connsiteX24" fmla="*/ 2882142 w 11916696"/>
                <a:gd name="connsiteY24" fmla="*/ 11061682 h 11916463"/>
                <a:gd name="connsiteX25" fmla="*/ 3302836 w 11916696"/>
                <a:gd name="connsiteY25" fmla="*/ 11061682 h 11916463"/>
                <a:gd name="connsiteX26" fmla="*/ 3454424 w 11916696"/>
                <a:gd name="connsiteY26" fmla="*/ 11364857 h 11916463"/>
                <a:gd name="connsiteX27" fmla="*/ 3375158 w 11916696"/>
                <a:gd name="connsiteY27" fmla="*/ 11329021 h 11916463"/>
                <a:gd name="connsiteX28" fmla="*/ 3118246 w 11916696"/>
                <a:gd name="connsiteY28" fmla="*/ 11197439 h 11916463"/>
                <a:gd name="connsiteX29" fmla="*/ 8613891 w 11916696"/>
                <a:gd name="connsiteY29" fmla="*/ 10388688 h 11916463"/>
                <a:gd name="connsiteX30" fmla="*/ 9433959 w 11916696"/>
                <a:gd name="connsiteY30" fmla="*/ 10388688 h 11916463"/>
                <a:gd name="connsiteX31" fmla="*/ 9582713 w 11916696"/>
                <a:gd name="connsiteY31" fmla="*/ 10686194 h 11916463"/>
                <a:gd name="connsiteX32" fmla="*/ 9523323 w 11916696"/>
                <a:gd name="connsiteY32" fmla="*/ 10732866 h 11916463"/>
                <a:gd name="connsiteX33" fmla="*/ 8541538 w 11916696"/>
                <a:gd name="connsiteY33" fmla="*/ 11329021 h 11916463"/>
                <a:gd name="connsiteX34" fmla="*/ 8477308 w 11916696"/>
                <a:gd name="connsiteY34" fmla="*/ 11358060 h 11916463"/>
                <a:gd name="connsiteX35" fmla="*/ 8303255 w 11916696"/>
                <a:gd name="connsiteY35" fmla="*/ 11009956 h 11916463"/>
                <a:gd name="connsiteX36" fmla="*/ 6156845 w 11916696"/>
                <a:gd name="connsiteY36" fmla="*/ 10388688 h 11916463"/>
                <a:gd name="connsiteX37" fmla="*/ 6976915 w 11916696"/>
                <a:gd name="connsiteY37" fmla="*/ 10388688 h 11916463"/>
                <a:gd name="connsiteX38" fmla="*/ 7287551 w 11916696"/>
                <a:gd name="connsiteY38" fmla="*/ 11009956 h 11916463"/>
                <a:gd name="connsiteX39" fmla="*/ 6976915 w 11916696"/>
                <a:gd name="connsiteY39" fmla="*/ 11631224 h 11916463"/>
                <a:gd name="connsiteX40" fmla="*/ 6156845 w 11916696"/>
                <a:gd name="connsiteY40" fmla="*/ 11631224 h 11916463"/>
                <a:gd name="connsiteX41" fmla="*/ 5846212 w 11916696"/>
                <a:gd name="connsiteY41" fmla="*/ 11009956 h 11916463"/>
                <a:gd name="connsiteX42" fmla="*/ 3711292 w 11916696"/>
                <a:gd name="connsiteY42" fmla="*/ 10388676 h 11916463"/>
                <a:gd name="connsiteX43" fmla="*/ 4531364 w 11916696"/>
                <a:gd name="connsiteY43" fmla="*/ 10388676 h 11916463"/>
                <a:gd name="connsiteX44" fmla="*/ 4841996 w 11916696"/>
                <a:gd name="connsiteY44" fmla="*/ 11009944 h 11916463"/>
                <a:gd name="connsiteX45" fmla="*/ 4531364 w 11916696"/>
                <a:gd name="connsiteY45" fmla="*/ 11631212 h 11916463"/>
                <a:gd name="connsiteX46" fmla="*/ 4134823 w 11916696"/>
                <a:gd name="connsiteY46" fmla="*/ 11631212 h 11916463"/>
                <a:gd name="connsiteX47" fmla="*/ 3909669 w 11916696"/>
                <a:gd name="connsiteY47" fmla="*/ 11555028 h 11916463"/>
                <a:gd name="connsiteX48" fmla="*/ 3639091 w 11916696"/>
                <a:gd name="connsiteY48" fmla="*/ 11448343 h 11916463"/>
                <a:gd name="connsiteX49" fmla="*/ 3614239 w 11916696"/>
                <a:gd name="connsiteY49" fmla="*/ 11437108 h 11916463"/>
                <a:gd name="connsiteX50" fmla="*/ 3400656 w 11916696"/>
                <a:gd name="connsiteY50" fmla="*/ 11009944 h 11916463"/>
                <a:gd name="connsiteX51" fmla="*/ 1975141 w 11916696"/>
                <a:gd name="connsiteY51" fmla="*/ 10388676 h 11916463"/>
                <a:gd name="connsiteX52" fmla="*/ 2074312 w 11916696"/>
                <a:gd name="connsiteY52" fmla="*/ 10388676 h 11916463"/>
                <a:gd name="connsiteX53" fmla="*/ 2150080 w 11916696"/>
                <a:gd name="connsiteY53" fmla="*/ 10540212 h 11916463"/>
                <a:gd name="connsiteX54" fmla="*/ 9842413 w 11916696"/>
                <a:gd name="connsiteY54" fmla="*/ 9714930 h 11916463"/>
                <a:gd name="connsiteX55" fmla="*/ 10582318 w 11916696"/>
                <a:gd name="connsiteY55" fmla="*/ 9714930 h 11916463"/>
                <a:gd name="connsiteX56" fmla="*/ 10556099 w 11916696"/>
                <a:gd name="connsiteY56" fmla="*/ 9748294 h 11916463"/>
                <a:gd name="connsiteX57" fmla="*/ 9748411 w 11916696"/>
                <a:gd name="connsiteY57" fmla="*/ 10555982 h 11916463"/>
                <a:gd name="connsiteX58" fmla="*/ 9671781 w 11916696"/>
                <a:gd name="connsiteY58" fmla="*/ 10616201 h 11916463"/>
                <a:gd name="connsiteX59" fmla="*/ 9531779 w 11916696"/>
                <a:gd name="connsiteY59" fmla="*/ 10336196 h 11916463"/>
                <a:gd name="connsiteX60" fmla="*/ 7385369 w 11916696"/>
                <a:gd name="connsiteY60" fmla="*/ 9714930 h 11916463"/>
                <a:gd name="connsiteX61" fmla="*/ 8205439 w 11916696"/>
                <a:gd name="connsiteY61" fmla="*/ 9714930 h 11916463"/>
                <a:gd name="connsiteX62" fmla="*/ 8516071 w 11916696"/>
                <a:gd name="connsiteY62" fmla="*/ 10336198 h 11916463"/>
                <a:gd name="connsiteX63" fmla="*/ 8205439 w 11916696"/>
                <a:gd name="connsiteY63" fmla="*/ 10957466 h 11916463"/>
                <a:gd name="connsiteX64" fmla="*/ 7385369 w 11916696"/>
                <a:gd name="connsiteY64" fmla="*/ 10957466 h 11916463"/>
                <a:gd name="connsiteX65" fmla="*/ 7074733 w 11916696"/>
                <a:gd name="connsiteY65" fmla="*/ 10336198 h 11916463"/>
                <a:gd name="connsiteX66" fmla="*/ 4939816 w 11916696"/>
                <a:gd name="connsiteY66" fmla="*/ 9714916 h 11916463"/>
                <a:gd name="connsiteX67" fmla="*/ 5759888 w 11916696"/>
                <a:gd name="connsiteY67" fmla="*/ 9714916 h 11916463"/>
                <a:gd name="connsiteX68" fmla="*/ 6070523 w 11916696"/>
                <a:gd name="connsiteY68" fmla="*/ 10336184 h 11916463"/>
                <a:gd name="connsiteX69" fmla="*/ 5759888 w 11916696"/>
                <a:gd name="connsiteY69" fmla="*/ 10957452 h 11916463"/>
                <a:gd name="connsiteX70" fmla="*/ 4939816 w 11916696"/>
                <a:gd name="connsiteY70" fmla="*/ 10957452 h 11916463"/>
                <a:gd name="connsiteX71" fmla="*/ 4629184 w 11916696"/>
                <a:gd name="connsiteY71" fmla="*/ 10336184 h 11916463"/>
                <a:gd name="connsiteX72" fmla="*/ 2482765 w 11916696"/>
                <a:gd name="connsiteY72" fmla="*/ 9714916 h 11916463"/>
                <a:gd name="connsiteX73" fmla="*/ 3302836 w 11916696"/>
                <a:gd name="connsiteY73" fmla="*/ 9714916 h 11916463"/>
                <a:gd name="connsiteX74" fmla="*/ 3613472 w 11916696"/>
                <a:gd name="connsiteY74" fmla="*/ 10336184 h 11916463"/>
                <a:gd name="connsiteX75" fmla="*/ 3302836 w 11916696"/>
                <a:gd name="connsiteY75" fmla="*/ 10957452 h 11916463"/>
                <a:gd name="connsiteX76" fmla="*/ 2718176 w 11916696"/>
                <a:gd name="connsiteY76" fmla="*/ 10957452 h 11916463"/>
                <a:gd name="connsiteX77" fmla="*/ 2626980 w 11916696"/>
                <a:gd name="connsiteY77" fmla="*/ 10898987 h 11916463"/>
                <a:gd name="connsiteX78" fmla="*/ 2393374 w 11916696"/>
                <a:gd name="connsiteY78" fmla="*/ 10732866 h 11916463"/>
                <a:gd name="connsiteX79" fmla="*/ 2355650 w 11916696"/>
                <a:gd name="connsiteY79" fmla="*/ 10703222 h 11916463"/>
                <a:gd name="connsiteX80" fmla="*/ 2172132 w 11916696"/>
                <a:gd name="connsiteY80" fmla="*/ 10336184 h 11916463"/>
                <a:gd name="connsiteX81" fmla="*/ 8613891 w 11916696"/>
                <a:gd name="connsiteY81" fmla="*/ 9041168 h 11916463"/>
                <a:gd name="connsiteX82" fmla="*/ 9433963 w 11916696"/>
                <a:gd name="connsiteY82" fmla="*/ 9041168 h 11916463"/>
                <a:gd name="connsiteX83" fmla="*/ 9744595 w 11916696"/>
                <a:gd name="connsiteY83" fmla="*/ 9662442 h 11916463"/>
                <a:gd name="connsiteX84" fmla="*/ 9433963 w 11916696"/>
                <a:gd name="connsiteY84" fmla="*/ 10283708 h 11916463"/>
                <a:gd name="connsiteX85" fmla="*/ 8613891 w 11916696"/>
                <a:gd name="connsiteY85" fmla="*/ 10283708 h 11916463"/>
                <a:gd name="connsiteX86" fmla="*/ 8303259 w 11916696"/>
                <a:gd name="connsiteY86" fmla="*/ 9662442 h 11916463"/>
                <a:gd name="connsiteX87" fmla="*/ 6156847 w 11916696"/>
                <a:gd name="connsiteY87" fmla="*/ 9041168 h 11916463"/>
                <a:gd name="connsiteX88" fmla="*/ 6976919 w 11916696"/>
                <a:gd name="connsiteY88" fmla="*/ 9041168 h 11916463"/>
                <a:gd name="connsiteX89" fmla="*/ 7287555 w 11916696"/>
                <a:gd name="connsiteY89" fmla="*/ 9662442 h 11916463"/>
                <a:gd name="connsiteX90" fmla="*/ 6976919 w 11916696"/>
                <a:gd name="connsiteY90" fmla="*/ 10283708 h 11916463"/>
                <a:gd name="connsiteX91" fmla="*/ 6156847 w 11916696"/>
                <a:gd name="connsiteY91" fmla="*/ 10283708 h 11916463"/>
                <a:gd name="connsiteX92" fmla="*/ 5846216 w 11916696"/>
                <a:gd name="connsiteY92" fmla="*/ 9662442 h 11916463"/>
                <a:gd name="connsiteX93" fmla="*/ 1254241 w 11916696"/>
                <a:gd name="connsiteY93" fmla="*/ 9041158 h 11916463"/>
                <a:gd name="connsiteX94" fmla="*/ 2074312 w 11916696"/>
                <a:gd name="connsiteY94" fmla="*/ 9041158 h 11916463"/>
                <a:gd name="connsiteX95" fmla="*/ 2384945 w 11916696"/>
                <a:gd name="connsiteY95" fmla="*/ 9662428 h 11916463"/>
                <a:gd name="connsiteX96" fmla="*/ 2074312 w 11916696"/>
                <a:gd name="connsiteY96" fmla="*/ 10283696 h 11916463"/>
                <a:gd name="connsiteX97" fmla="*/ 1862923 w 11916696"/>
                <a:gd name="connsiteY97" fmla="*/ 10283696 h 11916463"/>
                <a:gd name="connsiteX98" fmla="*/ 1745160 w 11916696"/>
                <a:gd name="connsiteY98" fmla="*/ 10171420 h 11916463"/>
                <a:gd name="connsiteX99" fmla="*/ 1183713 w 11916696"/>
                <a:gd name="connsiteY99" fmla="*/ 9523206 h 11916463"/>
                <a:gd name="connsiteX100" fmla="*/ 1083605 w 11916696"/>
                <a:gd name="connsiteY100" fmla="*/ 9382430 h 11916463"/>
                <a:gd name="connsiteX101" fmla="*/ 3711292 w 11916696"/>
                <a:gd name="connsiteY101" fmla="*/ 9041156 h 11916463"/>
                <a:gd name="connsiteX102" fmla="*/ 4531364 w 11916696"/>
                <a:gd name="connsiteY102" fmla="*/ 9041156 h 11916463"/>
                <a:gd name="connsiteX103" fmla="*/ 4841996 w 11916696"/>
                <a:gd name="connsiteY103" fmla="*/ 9662428 h 11916463"/>
                <a:gd name="connsiteX104" fmla="*/ 4531364 w 11916696"/>
                <a:gd name="connsiteY104" fmla="*/ 10283696 h 11916463"/>
                <a:gd name="connsiteX105" fmla="*/ 3711292 w 11916696"/>
                <a:gd name="connsiteY105" fmla="*/ 10283696 h 11916463"/>
                <a:gd name="connsiteX106" fmla="*/ 3400656 w 11916696"/>
                <a:gd name="connsiteY106" fmla="*/ 9662428 h 11916463"/>
                <a:gd name="connsiteX107" fmla="*/ 9842415 w 11916696"/>
                <a:gd name="connsiteY107" fmla="*/ 8367412 h 11916463"/>
                <a:gd name="connsiteX108" fmla="*/ 10662487 w 11916696"/>
                <a:gd name="connsiteY108" fmla="*/ 8367412 h 11916463"/>
                <a:gd name="connsiteX109" fmla="*/ 10973119 w 11916696"/>
                <a:gd name="connsiteY109" fmla="*/ 8988680 h 11916463"/>
                <a:gd name="connsiteX110" fmla="*/ 10662487 w 11916696"/>
                <a:gd name="connsiteY110" fmla="*/ 9609944 h 11916463"/>
                <a:gd name="connsiteX111" fmla="*/ 9842415 w 11916696"/>
                <a:gd name="connsiteY111" fmla="*/ 9609944 h 11916463"/>
                <a:gd name="connsiteX112" fmla="*/ 9531783 w 11916696"/>
                <a:gd name="connsiteY112" fmla="*/ 8988680 h 11916463"/>
                <a:gd name="connsiteX113" fmla="*/ 7385371 w 11916696"/>
                <a:gd name="connsiteY113" fmla="*/ 8367412 h 11916463"/>
                <a:gd name="connsiteX114" fmla="*/ 8205439 w 11916696"/>
                <a:gd name="connsiteY114" fmla="*/ 8367412 h 11916463"/>
                <a:gd name="connsiteX115" fmla="*/ 8516075 w 11916696"/>
                <a:gd name="connsiteY115" fmla="*/ 8988680 h 11916463"/>
                <a:gd name="connsiteX116" fmla="*/ 8205439 w 11916696"/>
                <a:gd name="connsiteY116" fmla="*/ 9609944 h 11916463"/>
                <a:gd name="connsiteX117" fmla="*/ 7385371 w 11916696"/>
                <a:gd name="connsiteY117" fmla="*/ 9609944 h 11916463"/>
                <a:gd name="connsiteX118" fmla="*/ 7074737 w 11916696"/>
                <a:gd name="connsiteY118" fmla="*/ 8988680 h 11916463"/>
                <a:gd name="connsiteX119" fmla="*/ 508886 w 11916696"/>
                <a:gd name="connsiteY119" fmla="*/ 8367402 h 11916463"/>
                <a:gd name="connsiteX120" fmla="*/ 845788 w 11916696"/>
                <a:gd name="connsiteY120" fmla="*/ 8367402 h 11916463"/>
                <a:gd name="connsiteX121" fmla="*/ 1156422 w 11916696"/>
                <a:gd name="connsiteY121" fmla="*/ 8988668 h 11916463"/>
                <a:gd name="connsiteX122" fmla="*/ 1011055 w 11916696"/>
                <a:gd name="connsiteY122" fmla="*/ 9279402 h 11916463"/>
                <a:gd name="connsiteX123" fmla="*/ 862611 w 11916696"/>
                <a:gd name="connsiteY123" fmla="*/ 9047851 h 11916463"/>
                <a:gd name="connsiteX124" fmla="*/ 587558 w 11916696"/>
                <a:gd name="connsiteY124" fmla="*/ 8541421 h 11916463"/>
                <a:gd name="connsiteX125" fmla="*/ 4939816 w 11916696"/>
                <a:gd name="connsiteY125" fmla="*/ 8367400 h 11916463"/>
                <a:gd name="connsiteX126" fmla="*/ 5759888 w 11916696"/>
                <a:gd name="connsiteY126" fmla="*/ 8367400 h 11916463"/>
                <a:gd name="connsiteX127" fmla="*/ 6070523 w 11916696"/>
                <a:gd name="connsiteY127" fmla="*/ 8988668 h 11916463"/>
                <a:gd name="connsiteX128" fmla="*/ 5759888 w 11916696"/>
                <a:gd name="connsiteY128" fmla="*/ 9609934 h 11916463"/>
                <a:gd name="connsiteX129" fmla="*/ 4939816 w 11916696"/>
                <a:gd name="connsiteY129" fmla="*/ 9609934 h 11916463"/>
                <a:gd name="connsiteX130" fmla="*/ 4629184 w 11916696"/>
                <a:gd name="connsiteY130" fmla="*/ 8988668 h 11916463"/>
                <a:gd name="connsiteX131" fmla="*/ 2482765 w 11916696"/>
                <a:gd name="connsiteY131" fmla="*/ 8367400 h 11916463"/>
                <a:gd name="connsiteX132" fmla="*/ 3302836 w 11916696"/>
                <a:gd name="connsiteY132" fmla="*/ 8367400 h 11916463"/>
                <a:gd name="connsiteX133" fmla="*/ 3613472 w 11916696"/>
                <a:gd name="connsiteY133" fmla="*/ 8988668 h 11916463"/>
                <a:gd name="connsiteX134" fmla="*/ 3302836 w 11916696"/>
                <a:gd name="connsiteY134" fmla="*/ 9609934 h 11916463"/>
                <a:gd name="connsiteX135" fmla="*/ 2482765 w 11916696"/>
                <a:gd name="connsiteY135" fmla="*/ 9609934 h 11916463"/>
                <a:gd name="connsiteX136" fmla="*/ 2172132 w 11916696"/>
                <a:gd name="connsiteY136" fmla="*/ 8988668 h 11916463"/>
                <a:gd name="connsiteX137" fmla="*/ 11070937 w 11916696"/>
                <a:gd name="connsiteY137" fmla="*/ 7694408 h 11916463"/>
                <a:gd name="connsiteX138" fmla="*/ 11658945 w 11916696"/>
                <a:gd name="connsiteY138" fmla="*/ 7694408 h 11916463"/>
                <a:gd name="connsiteX139" fmla="*/ 11648820 w 11916696"/>
                <a:gd name="connsiteY139" fmla="*/ 7730062 h 11916463"/>
                <a:gd name="connsiteX140" fmla="*/ 11197556 w 11916696"/>
                <a:gd name="connsiteY140" fmla="*/ 8798334 h 11916463"/>
                <a:gd name="connsiteX141" fmla="*/ 11117859 w 11916696"/>
                <a:gd name="connsiteY141" fmla="*/ 8936940 h 11916463"/>
                <a:gd name="connsiteX142" fmla="*/ 11070937 w 11916696"/>
                <a:gd name="connsiteY142" fmla="*/ 8936940 h 11916463"/>
                <a:gd name="connsiteX143" fmla="*/ 10760305 w 11916696"/>
                <a:gd name="connsiteY143" fmla="*/ 8315672 h 11916463"/>
                <a:gd name="connsiteX144" fmla="*/ 8613895 w 11916696"/>
                <a:gd name="connsiteY144" fmla="*/ 7694408 h 11916463"/>
                <a:gd name="connsiteX145" fmla="*/ 9433965 w 11916696"/>
                <a:gd name="connsiteY145" fmla="*/ 7694408 h 11916463"/>
                <a:gd name="connsiteX146" fmla="*/ 9744599 w 11916696"/>
                <a:gd name="connsiteY146" fmla="*/ 8315674 h 11916463"/>
                <a:gd name="connsiteX147" fmla="*/ 9433965 w 11916696"/>
                <a:gd name="connsiteY147" fmla="*/ 8936940 h 11916463"/>
                <a:gd name="connsiteX148" fmla="*/ 8613895 w 11916696"/>
                <a:gd name="connsiteY148" fmla="*/ 8936940 h 11916463"/>
                <a:gd name="connsiteX149" fmla="*/ 8303261 w 11916696"/>
                <a:gd name="connsiteY149" fmla="*/ 8315674 h 11916463"/>
                <a:gd name="connsiteX150" fmla="*/ 6156851 w 11916696"/>
                <a:gd name="connsiteY150" fmla="*/ 7694408 h 11916463"/>
                <a:gd name="connsiteX151" fmla="*/ 6976921 w 11916696"/>
                <a:gd name="connsiteY151" fmla="*/ 7694408 h 11916463"/>
                <a:gd name="connsiteX152" fmla="*/ 7287555 w 11916696"/>
                <a:gd name="connsiteY152" fmla="*/ 8315674 h 11916463"/>
                <a:gd name="connsiteX153" fmla="*/ 6976921 w 11916696"/>
                <a:gd name="connsiteY153" fmla="*/ 8936940 h 11916463"/>
                <a:gd name="connsiteX154" fmla="*/ 6156851 w 11916696"/>
                <a:gd name="connsiteY154" fmla="*/ 8936940 h 11916463"/>
                <a:gd name="connsiteX155" fmla="*/ 5846218 w 11916696"/>
                <a:gd name="connsiteY155" fmla="*/ 8315674 h 11916463"/>
                <a:gd name="connsiteX156" fmla="*/ 3711292 w 11916696"/>
                <a:gd name="connsiteY156" fmla="*/ 7694396 h 11916463"/>
                <a:gd name="connsiteX157" fmla="*/ 4531364 w 11916696"/>
                <a:gd name="connsiteY157" fmla="*/ 7694396 h 11916463"/>
                <a:gd name="connsiteX158" fmla="*/ 4841996 w 11916696"/>
                <a:gd name="connsiteY158" fmla="*/ 8315662 h 11916463"/>
                <a:gd name="connsiteX159" fmla="*/ 4531364 w 11916696"/>
                <a:gd name="connsiteY159" fmla="*/ 8936928 h 11916463"/>
                <a:gd name="connsiteX160" fmla="*/ 3711292 w 11916696"/>
                <a:gd name="connsiteY160" fmla="*/ 8936928 h 11916463"/>
                <a:gd name="connsiteX161" fmla="*/ 3400656 w 11916696"/>
                <a:gd name="connsiteY161" fmla="*/ 8315662 h 11916463"/>
                <a:gd name="connsiteX162" fmla="*/ 1254241 w 11916696"/>
                <a:gd name="connsiteY162" fmla="*/ 7694396 h 11916463"/>
                <a:gd name="connsiteX163" fmla="*/ 2074312 w 11916696"/>
                <a:gd name="connsiteY163" fmla="*/ 7694396 h 11916463"/>
                <a:gd name="connsiteX164" fmla="*/ 2384945 w 11916696"/>
                <a:gd name="connsiteY164" fmla="*/ 8315662 h 11916463"/>
                <a:gd name="connsiteX165" fmla="*/ 2074312 w 11916696"/>
                <a:gd name="connsiteY165" fmla="*/ 8936928 h 11916463"/>
                <a:gd name="connsiteX166" fmla="*/ 1254241 w 11916696"/>
                <a:gd name="connsiteY166" fmla="*/ 8936928 h 11916463"/>
                <a:gd name="connsiteX167" fmla="*/ 943606 w 11916696"/>
                <a:gd name="connsiteY167" fmla="*/ 8315662 h 11916463"/>
                <a:gd name="connsiteX168" fmla="*/ 9842419 w 11916696"/>
                <a:gd name="connsiteY168" fmla="*/ 7020652 h 11916463"/>
                <a:gd name="connsiteX169" fmla="*/ 10662487 w 11916696"/>
                <a:gd name="connsiteY169" fmla="*/ 7020652 h 11916463"/>
                <a:gd name="connsiteX170" fmla="*/ 10973119 w 11916696"/>
                <a:gd name="connsiteY170" fmla="*/ 7641916 h 11916463"/>
                <a:gd name="connsiteX171" fmla="*/ 10662487 w 11916696"/>
                <a:gd name="connsiteY171" fmla="*/ 8263184 h 11916463"/>
                <a:gd name="connsiteX172" fmla="*/ 9842419 w 11916696"/>
                <a:gd name="connsiteY172" fmla="*/ 8263184 h 11916463"/>
                <a:gd name="connsiteX173" fmla="*/ 9531785 w 11916696"/>
                <a:gd name="connsiteY173" fmla="*/ 7641916 h 11916463"/>
                <a:gd name="connsiteX174" fmla="*/ 7385375 w 11916696"/>
                <a:gd name="connsiteY174" fmla="*/ 7020652 h 11916463"/>
                <a:gd name="connsiteX175" fmla="*/ 8205443 w 11916696"/>
                <a:gd name="connsiteY175" fmla="*/ 7020652 h 11916463"/>
                <a:gd name="connsiteX176" fmla="*/ 8516075 w 11916696"/>
                <a:gd name="connsiteY176" fmla="*/ 7641918 h 11916463"/>
                <a:gd name="connsiteX177" fmla="*/ 8205443 w 11916696"/>
                <a:gd name="connsiteY177" fmla="*/ 8263184 h 11916463"/>
                <a:gd name="connsiteX178" fmla="*/ 7385375 w 11916696"/>
                <a:gd name="connsiteY178" fmla="*/ 8263184 h 11916463"/>
                <a:gd name="connsiteX179" fmla="*/ 7074739 w 11916696"/>
                <a:gd name="connsiteY179" fmla="*/ 7641918 h 11916463"/>
                <a:gd name="connsiteX180" fmla="*/ 2482765 w 11916696"/>
                <a:gd name="connsiteY180" fmla="*/ 7020640 h 11916463"/>
                <a:gd name="connsiteX181" fmla="*/ 3302836 w 11916696"/>
                <a:gd name="connsiteY181" fmla="*/ 7020640 h 11916463"/>
                <a:gd name="connsiteX182" fmla="*/ 3613472 w 11916696"/>
                <a:gd name="connsiteY182" fmla="*/ 7641904 h 11916463"/>
                <a:gd name="connsiteX183" fmla="*/ 3302836 w 11916696"/>
                <a:gd name="connsiteY183" fmla="*/ 8263172 h 11916463"/>
                <a:gd name="connsiteX184" fmla="*/ 2482765 w 11916696"/>
                <a:gd name="connsiteY184" fmla="*/ 8263172 h 11916463"/>
                <a:gd name="connsiteX185" fmla="*/ 2172132 w 11916696"/>
                <a:gd name="connsiteY185" fmla="*/ 7641904 h 11916463"/>
                <a:gd name="connsiteX186" fmla="*/ 96336 w 11916696"/>
                <a:gd name="connsiteY186" fmla="*/ 7020640 h 11916463"/>
                <a:gd name="connsiteX187" fmla="*/ 845788 w 11916696"/>
                <a:gd name="connsiteY187" fmla="*/ 7020640 h 11916463"/>
                <a:gd name="connsiteX188" fmla="*/ 1156422 w 11916696"/>
                <a:gd name="connsiteY188" fmla="*/ 7641906 h 11916463"/>
                <a:gd name="connsiteX189" fmla="*/ 845788 w 11916696"/>
                <a:gd name="connsiteY189" fmla="*/ 8263172 h 11916463"/>
                <a:gd name="connsiteX190" fmla="*/ 462592 w 11916696"/>
                <a:gd name="connsiteY190" fmla="*/ 8263172 h 11916463"/>
                <a:gd name="connsiteX191" fmla="*/ 361552 w 11916696"/>
                <a:gd name="connsiteY191" fmla="*/ 8006911 h 11916463"/>
                <a:gd name="connsiteX192" fmla="*/ 121053 w 11916696"/>
                <a:gd name="connsiteY192" fmla="*/ 7159046 h 11916463"/>
                <a:gd name="connsiteX193" fmla="*/ 4939816 w 11916696"/>
                <a:gd name="connsiteY193" fmla="*/ 7020638 h 11916463"/>
                <a:gd name="connsiteX194" fmla="*/ 5759888 w 11916696"/>
                <a:gd name="connsiteY194" fmla="*/ 7020638 h 11916463"/>
                <a:gd name="connsiteX195" fmla="*/ 6070523 w 11916696"/>
                <a:gd name="connsiteY195" fmla="*/ 7641904 h 11916463"/>
                <a:gd name="connsiteX196" fmla="*/ 5759888 w 11916696"/>
                <a:gd name="connsiteY196" fmla="*/ 8263172 h 11916463"/>
                <a:gd name="connsiteX197" fmla="*/ 4939816 w 11916696"/>
                <a:gd name="connsiteY197" fmla="*/ 8263172 h 11916463"/>
                <a:gd name="connsiteX198" fmla="*/ 4629184 w 11916696"/>
                <a:gd name="connsiteY198" fmla="*/ 7641904 h 11916463"/>
                <a:gd name="connsiteX199" fmla="*/ 8613897 w 11916696"/>
                <a:gd name="connsiteY199" fmla="*/ 6346898 h 11916463"/>
                <a:gd name="connsiteX200" fmla="*/ 9433967 w 11916696"/>
                <a:gd name="connsiteY200" fmla="*/ 6346898 h 11916463"/>
                <a:gd name="connsiteX201" fmla="*/ 9744601 w 11916696"/>
                <a:gd name="connsiteY201" fmla="*/ 6968164 h 11916463"/>
                <a:gd name="connsiteX202" fmla="*/ 9433967 w 11916696"/>
                <a:gd name="connsiteY202" fmla="*/ 7589430 h 11916463"/>
                <a:gd name="connsiteX203" fmla="*/ 8613897 w 11916696"/>
                <a:gd name="connsiteY203" fmla="*/ 7589430 h 11916463"/>
                <a:gd name="connsiteX204" fmla="*/ 8303263 w 11916696"/>
                <a:gd name="connsiteY204" fmla="*/ 6968164 h 11916463"/>
                <a:gd name="connsiteX205" fmla="*/ 6156853 w 11916696"/>
                <a:gd name="connsiteY205" fmla="*/ 6346898 h 11916463"/>
                <a:gd name="connsiteX206" fmla="*/ 6976923 w 11916696"/>
                <a:gd name="connsiteY206" fmla="*/ 6346898 h 11916463"/>
                <a:gd name="connsiteX207" fmla="*/ 7287559 w 11916696"/>
                <a:gd name="connsiteY207" fmla="*/ 6968164 h 11916463"/>
                <a:gd name="connsiteX208" fmla="*/ 6976923 w 11916696"/>
                <a:gd name="connsiteY208" fmla="*/ 7589430 h 11916463"/>
                <a:gd name="connsiteX209" fmla="*/ 6156853 w 11916696"/>
                <a:gd name="connsiteY209" fmla="*/ 7589430 h 11916463"/>
                <a:gd name="connsiteX210" fmla="*/ 5846220 w 11916696"/>
                <a:gd name="connsiteY210" fmla="*/ 6968164 h 11916463"/>
                <a:gd name="connsiteX211" fmla="*/ 11070939 w 11916696"/>
                <a:gd name="connsiteY211" fmla="*/ 6346896 h 11916463"/>
                <a:gd name="connsiteX212" fmla="*/ 11891011 w 11916696"/>
                <a:gd name="connsiteY212" fmla="*/ 6346896 h 11916463"/>
                <a:gd name="connsiteX213" fmla="*/ 11901161 w 11916696"/>
                <a:gd name="connsiteY213" fmla="*/ 6367195 h 11916463"/>
                <a:gd name="connsiteX214" fmla="*/ 11885934 w 11916696"/>
                <a:gd name="connsiteY214" fmla="*/ 6567438 h 11916463"/>
                <a:gd name="connsiteX215" fmla="*/ 11729111 w 11916696"/>
                <a:gd name="connsiteY215" fmla="*/ 7447315 h 11916463"/>
                <a:gd name="connsiteX216" fmla="*/ 11688756 w 11916696"/>
                <a:gd name="connsiteY216" fmla="*/ 7589428 h 11916463"/>
                <a:gd name="connsiteX217" fmla="*/ 11070939 w 11916696"/>
                <a:gd name="connsiteY217" fmla="*/ 7589428 h 11916463"/>
                <a:gd name="connsiteX218" fmla="*/ 10760307 w 11916696"/>
                <a:gd name="connsiteY218" fmla="*/ 6968164 h 11916463"/>
                <a:gd name="connsiteX219" fmla="*/ 3711292 w 11916696"/>
                <a:gd name="connsiteY219" fmla="*/ 6346884 h 11916463"/>
                <a:gd name="connsiteX220" fmla="*/ 4531364 w 11916696"/>
                <a:gd name="connsiteY220" fmla="*/ 6346884 h 11916463"/>
                <a:gd name="connsiteX221" fmla="*/ 4841996 w 11916696"/>
                <a:gd name="connsiteY221" fmla="*/ 6968150 h 11916463"/>
                <a:gd name="connsiteX222" fmla="*/ 4531364 w 11916696"/>
                <a:gd name="connsiteY222" fmla="*/ 7589416 h 11916463"/>
                <a:gd name="connsiteX223" fmla="*/ 3711292 w 11916696"/>
                <a:gd name="connsiteY223" fmla="*/ 7589416 h 11916463"/>
                <a:gd name="connsiteX224" fmla="*/ 3400656 w 11916696"/>
                <a:gd name="connsiteY224" fmla="*/ 6968150 h 11916463"/>
                <a:gd name="connsiteX225" fmla="*/ 1254241 w 11916696"/>
                <a:gd name="connsiteY225" fmla="*/ 6346884 h 11916463"/>
                <a:gd name="connsiteX226" fmla="*/ 2074312 w 11916696"/>
                <a:gd name="connsiteY226" fmla="*/ 6346884 h 11916463"/>
                <a:gd name="connsiteX227" fmla="*/ 2384945 w 11916696"/>
                <a:gd name="connsiteY227" fmla="*/ 6968152 h 11916463"/>
                <a:gd name="connsiteX228" fmla="*/ 2074312 w 11916696"/>
                <a:gd name="connsiteY228" fmla="*/ 7589418 h 11916463"/>
                <a:gd name="connsiteX229" fmla="*/ 1254241 w 11916696"/>
                <a:gd name="connsiteY229" fmla="*/ 7589418 h 11916463"/>
                <a:gd name="connsiteX230" fmla="*/ 943606 w 11916696"/>
                <a:gd name="connsiteY230" fmla="*/ 6968152 h 11916463"/>
                <a:gd name="connsiteX231" fmla="*/ 7385377 w 11916696"/>
                <a:gd name="connsiteY231" fmla="*/ 5673142 h 11916463"/>
                <a:gd name="connsiteX232" fmla="*/ 8205445 w 11916696"/>
                <a:gd name="connsiteY232" fmla="*/ 5673142 h 11916463"/>
                <a:gd name="connsiteX233" fmla="*/ 8516079 w 11916696"/>
                <a:gd name="connsiteY233" fmla="*/ 6294408 h 11916463"/>
                <a:gd name="connsiteX234" fmla="*/ 8205445 w 11916696"/>
                <a:gd name="connsiteY234" fmla="*/ 6915674 h 11916463"/>
                <a:gd name="connsiteX235" fmla="*/ 7385377 w 11916696"/>
                <a:gd name="connsiteY235" fmla="*/ 6915674 h 11916463"/>
                <a:gd name="connsiteX236" fmla="*/ 7074741 w 11916696"/>
                <a:gd name="connsiteY236" fmla="*/ 6294408 h 11916463"/>
                <a:gd name="connsiteX237" fmla="*/ 9842421 w 11916696"/>
                <a:gd name="connsiteY237" fmla="*/ 5673141 h 11916463"/>
                <a:gd name="connsiteX238" fmla="*/ 10662491 w 11916696"/>
                <a:gd name="connsiteY238" fmla="*/ 5673141 h 11916463"/>
                <a:gd name="connsiteX239" fmla="*/ 10973123 w 11916696"/>
                <a:gd name="connsiteY239" fmla="*/ 6294408 h 11916463"/>
                <a:gd name="connsiteX240" fmla="*/ 10662491 w 11916696"/>
                <a:gd name="connsiteY240" fmla="*/ 6915674 h 11916463"/>
                <a:gd name="connsiteX241" fmla="*/ 9842421 w 11916696"/>
                <a:gd name="connsiteY241" fmla="*/ 6915674 h 11916463"/>
                <a:gd name="connsiteX242" fmla="*/ 9531787 w 11916696"/>
                <a:gd name="connsiteY242" fmla="*/ 6294408 h 11916463"/>
                <a:gd name="connsiteX243" fmla="*/ 2482765 w 11916696"/>
                <a:gd name="connsiteY243" fmla="*/ 5673130 h 11916463"/>
                <a:gd name="connsiteX244" fmla="*/ 3302836 w 11916696"/>
                <a:gd name="connsiteY244" fmla="*/ 5673130 h 11916463"/>
                <a:gd name="connsiteX245" fmla="*/ 3613472 w 11916696"/>
                <a:gd name="connsiteY245" fmla="*/ 6294394 h 11916463"/>
                <a:gd name="connsiteX246" fmla="*/ 3302836 w 11916696"/>
                <a:gd name="connsiteY246" fmla="*/ 6915660 h 11916463"/>
                <a:gd name="connsiteX247" fmla="*/ 2482765 w 11916696"/>
                <a:gd name="connsiteY247" fmla="*/ 6915660 h 11916463"/>
                <a:gd name="connsiteX248" fmla="*/ 2172132 w 11916696"/>
                <a:gd name="connsiteY248" fmla="*/ 6294394 h 11916463"/>
                <a:gd name="connsiteX249" fmla="*/ 25716 w 11916696"/>
                <a:gd name="connsiteY249" fmla="*/ 5673130 h 11916463"/>
                <a:gd name="connsiteX250" fmla="*/ 845788 w 11916696"/>
                <a:gd name="connsiteY250" fmla="*/ 5673130 h 11916463"/>
                <a:gd name="connsiteX251" fmla="*/ 1156422 w 11916696"/>
                <a:gd name="connsiteY251" fmla="*/ 6294396 h 11916463"/>
                <a:gd name="connsiteX252" fmla="*/ 845788 w 11916696"/>
                <a:gd name="connsiteY252" fmla="*/ 6915660 h 11916463"/>
                <a:gd name="connsiteX253" fmla="*/ 77589 w 11916696"/>
                <a:gd name="connsiteY253" fmla="*/ 6915660 h 11916463"/>
                <a:gd name="connsiteX254" fmla="*/ 68654 w 11916696"/>
                <a:gd name="connsiteY254" fmla="*/ 6865629 h 11916463"/>
                <a:gd name="connsiteX255" fmla="*/ 0 w 11916696"/>
                <a:gd name="connsiteY255" fmla="*/ 5958231 h 11916463"/>
                <a:gd name="connsiteX256" fmla="*/ 6223 w 11916696"/>
                <a:gd name="connsiteY256" fmla="*/ 5712116 h 11916463"/>
                <a:gd name="connsiteX257" fmla="*/ 4939816 w 11916696"/>
                <a:gd name="connsiteY257" fmla="*/ 5673129 h 11916463"/>
                <a:gd name="connsiteX258" fmla="*/ 5759888 w 11916696"/>
                <a:gd name="connsiteY258" fmla="*/ 5673129 h 11916463"/>
                <a:gd name="connsiteX259" fmla="*/ 6070523 w 11916696"/>
                <a:gd name="connsiteY259" fmla="*/ 6294394 h 11916463"/>
                <a:gd name="connsiteX260" fmla="*/ 5759888 w 11916696"/>
                <a:gd name="connsiteY260" fmla="*/ 6915660 h 11916463"/>
                <a:gd name="connsiteX261" fmla="*/ 4939816 w 11916696"/>
                <a:gd name="connsiteY261" fmla="*/ 6915660 h 11916463"/>
                <a:gd name="connsiteX262" fmla="*/ 4629184 w 11916696"/>
                <a:gd name="connsiteY262" fmla="*/ 6294394 h 11916463"/>
                <a:gd name="connsiteX263" fmla="*/ 3711292 w 11916696"/>
                <a:gd name="connsiteY263" fmla="*/ 5000801 h 11916463"/>
                <a:gd name="connsiteX264" fmla="*/ 4531364 w 11916696"/>
                <a:gd name="connsiteY264" fmla="*/ 5000801 h 11916463"/>
                <a:gd name="connsiteX265" fmla="*/ 4841996 w 11916696"/>
                <a:gd name="connsiteY265" fmla="*/ 5622068 h 11916463"/>
                <a:gd name="connsiteX266" fmla="*/ 4531364 w 11916696"/>
                <a:gd name="connsiteY266" fmla="*/ 6243334 h 11916463"/>
                <a:gd name="connsiteX267" fmla="*/ 3711292 w 11916696"/>
                <a:gd name="connsiteY267" fmla="*/ 6243334 h 11916463"/>
                <a:gd name="connsiteX268" fmla="*/ 3400656 w 11916696"/>
                <a:gd name="connsiteY268" fmla="*/ 5622068 h 11916463"/>
                <a:gd name="connsiteX269" fmla="*/ 1254242 w 11916696"/>
                <a:gd name="connsiteY269" fmla="*/ 5000801 h 11916463"/>
                <a:gd name="connsiteX270" fmla="*/ 2074314 w 11916696"/>
                <a:gd name="connsiteY270" fmla="*/ 5000801 h 11916463"/>
                <a:gd name="connsiteX271" fmla="*/ 2384948 w 11916696"/>
                <a:gd name="connsiteY271" fmla="*/ 5622068 h 11916463"/>
                <a:gd name="connsiteX272" fmla="*/ 2074314 w 11916696"/>
                <a:gd name="connsiteY272" fmla="*/ 6243334 h 11916463"/>
                <a:gd name="connsiteX273" fmla="*/ 1254242 w 11916696"/>
                <a:gd name="connsiteY273" fmla="*/ 6243334 h 11916463"/>
                <a:gd name="connsiteX274" fmla="*/ 943608 w 11916696"/>
                <a:gd name="connsiteY274" fmla="*/ 5622068 h 11916463"/>
                <a:gd name="connsiteX275" fmla="*/ 11070903 w 11916696"/>
                <a:gd name="connsiteY275" fmla="*/ 5000800 h 11916463"/>
                <a:gd name="connsiteX276" fmla="*/ 11839107 w 11916696"/>
                <a:gd name="connsiteY276" fmla="*/ 5000800 h 11916463"/>
                <a:gd name="connsiteX277" fmla="*/ 11848042 w 11916696"/>
                <a:gd name="connsiteY277" fmla="*/ 5050834 h 11916463"/>
                <a:gd name="connsiteX278" fmla="*/ 11916696 w 11916696"/>
                <a:gd name="connsiteY278" fmla="*/ 5958231 h 11916463"/>
                <a:gd name="connsiteX279" fmla="*/ 11910473 w 11916696"/>
                <a:gd name="connsiteY279" fmla="*/ 6204338 h 11916463"/>
                <a:gd name="connsiteX280" fmla="*/ 11890975 w 11916696"/>
                <a:gd name="connsiteY280" fmla="*/ 6243334 h 11916463"/>
                <a:gd name="connsiteX281" fmla="*/ 11070903 w 11916696"/>
                <a:gd name="connsiteY281" fmla="*/ 6243334 h 11916463"/>
                <a:gd name="connsiteX282" fmla="*/ 10760271 w 11916696"/>
                <a:gd name="connsiteY282" fmla="*/ 5622067 h 11916463"/>
                <a:gd name="connsiteX283" fmla="*/ 8613855 w 11916696"/>
                <a:gd name="connsiteY283" fmla="*/ 5000800 h 11916463"/>
                <a:gd name="connsiteX284" fmla="*/ 9433927 w 11916696"/>
                <a:gd name="connsiteY284" fmla="*/ 5000800 h 11916463"/>
                <a:gd name="connsiteX285" fmla="*/ 9744561 w 11916696"/>
                <a:gd name="connsiteY285" fmla="*/ 5622067 h 11916463"/>
                <a:gd name="connsiteX286" fmla="*/ 9433927 w 11916696"/>
                <a:gd name="connsiteY286" fmla="*/ 6243334 h 11916463"/>
                <a:gd name="connsiteX287" fmla="*/ 8613855 w 11916696"/>
                <a:gd name="connsiteY287" fmla="*/ 6243334 h 11916463"/>
                <a:gd name="connsiteX288" fmla="*/ 8303223 w 11916696"/>
                <a:gd name="connsiteY288" fmla="*/ 5622067 h 11916463"/>
                <a:gd name="connsiteX289" fmla="*/ 6156809 w 11916696"/>
                <a:gd name="connsiteY289" fmla="*/ 5000800 h 11916463"/>
                <a:gd name="connsiteX290" fmla="*/ 6976879 w 11916696"/>
                <a:gd name="connsiteY290" fmla="*/ 5000800 h 11916463"/>
                <a:gd name="connsiteX291" fmla="*/ 7287515 w 11916696"/>
                <a:gd name="connsiteY291" fmla="*/ 5622067 h 11916463"/>
                <a:gd name="connsiteX292" fmla="*/ 6976879 w 11916696"/>
                <a:gd name="connsiteY292" fmla="*/ 6243334 h 11916463"/>
                <a:gd name="connsiteX293" fmla="*/ 6156809 w 11916696"/>
                <a:gd name="connsiteY293" fmla="*/ 6243334 h 11916463"/>
                <a:gd name="connsiteX294" fmla="*/ 5846176 w 11916696"/>
                <a:gd name="connsiteY294" fmla="*/ 5622067 h 11916463"/>
                <a:gd name="connsiteX295" fmla="*/ 9842381 w 11916696"/>
                <a:gd name="connsiteY295" fmla="*/ 4327040 h 11916463"/>
                <a:gd name="connsiteX296" fmla="*/ 10662451 w 11916696"/>
                <a:gd name="connsiteY296" fmla="*/ 4327040 h 11916463"/>
                <a:gd name="connsiteX297" fmla="*/ 10973087 w 11916696"/>
                <a:gd name="connsiteY297" fmla="*/ 4948309 h 11916463"/>
                <a:gd name="connsiteX298" fmla="*/ 10662451 w 11916696"/>
                <a:gd name="connsiteY298" fmla="*/ 5569578 h 11916463"/>
                <a:gd name="connsiteX299" fmla="*/ 9842381 w 11916696"/>
                <a:gd name="connsiteY299" fmla="*/ 5569578 h 11916463"/>
                <a:gd name="connsiteX300" fmla="*/ 9531747 w 11916696"/>
                <a:gd name="connsiteY300" fmla="*/ 4948309 h 11916463"/>
                <a:gd name="connsiteX301" fmla="*/ 7385331 w 11916696"/>
                <a:gd name="connsiteY301" fmla="*/ 4327040 h 11916463"/>
                <a:gd name="connsiteX302" fmla="*/ 8205403 w 11916696"/>
                <a:gd name="connsiteY302" fmla="*/ 4327040 h 11916463"/>
                <a:gd name="connsiteX303" fmla="*/ 8516037 w 11916696"/>
                <a:gd name="connsiteY303" fmla="*/ 4948309 h 11916463"/>
                <a:gd name="connsiteX304" fmla="*/ 8205403 w 11916696"/>
                <a:gd name="connsiteY304" fmla="*/ 5569578 h 11916463"/>
                <a:gd name="connsiteX305" fmla="*/ 7385331 w 11916696"/>
                <a:gd name="connsiteY305" fmla="*/ 5569578 h 11916463"/>
                <a:gd name="connsiteX306" fmla="*/ 7074699 w 11916696"/>
                <a:gd name="connsiteY306" fmla="*/ 4948309 h 11916463"/>
                <a:gd name="connsiteX307" fmla="*/ 4939816 w 11916696"/>
                <a:gd name="connsiteY307" fmla="*/ 4327040 h 11916463"/>
                <a:gd name="connsiteX308" fmla="*/ 5759888 w 11916696"/>
                <a:gd name="connsiteY308" fmla="*/ 4327040 h 11916463"/>
                <a:gd name="connsiteX309" fmla="*/ 6070523 w 11916696"/>
                <a:gd name="connsiteY309" fmla="*/ 4948309 h 11916463"/>
                <a:gd name="connsiteX310" fmla="*/ 5759888 w 11916696"/>
                <a:gd name="connsiteY310" fmla="*/ 5569578 h 11916463"/>
                <a:gd name="connsiteX311" fmla="*/ 4939816 w 11916696"/>
                <a:gd name="connsiteY311" fmla="*/ 5569578 h 11916463"/>
                <a:gd name="connsiteX312" fmla="*/ 4629184 w 11916696"/>
                <a:gd name="connsiteY312" fmla="*/ 4948309 h 11916463"/>
                <a:gd name="connsiteX313" fmla="*/ 2482767 w 11916696"/>
                <a:gd name="connsiteY313" fmla="*/ 4327040 h 11916463"/>
                <a:gd name="connsiteX314" fmla="*/ 3302838 w 11916696"/>
                <a:gd name="connsiteY314" fmla="*/ 4327040 h 11916463"/>
                <a:gd name="connsiteX315" fmla="*/ 3613472 w 11916696"/>
                <a:gd name="connsiteY315" fmla="*/ 4948309 h 11916463"/>
                <a:gd name="connsiteX316" fmla="*/ 3302838 w 11916696"/>
                <a:gd name="connsiteY316" fmla="*/ 5569578 h 11916463"/>
                <a:gd name="connsiteX317" fmla="*/ 2482767 w 11916696"/>
                <a:gd name="connsiteY317" fmla="*/ 5569578 h 11916463"/>
                <a:gd name="connsiteX318" fmla="*/ 2172132 w 11916696"/>
                <a:gd name="connsiteY318" fmla="*/ 4948309 h 11916463"/>
                <a:gd name="connsiteX319" fmla="*/ 227939 w 11916696"/>
                <a:gd name="connsiteY319" fmla="*/ 4327040 h 11916463"/>
                <a:gd name="connsiteX320" fmla="*/ 845789 w 11916696"/>
                <a:gd name="connsiteY320" fmla="*/ 4327040 h 11916463"/>
                <a:gd name="connsiteX321" fmla="*/ 1156424 w 11916696"/>
                <a:gd name="connsiteY321" fmla="*/ 4948309 h 11916463"/>
                <a:gd name="connsiteX322" fmla="*/ 845789 w 11916696"/>
                <a:gd name="connsiteY322" fmla="*/ 5569578 h 11916463"/>
                <a:gd name="connsiteX323" fmla="*/ 25718 w 11916696"/>
                <a:gd name="connsiteY323" fmla="*/ 5569578 h 11916463"/>
                <a:gd name="connsiteX324" fmla="*/ 15539 w 11916696"/>
                <a:gd name="connsiteY324" fmla="*/ 5549221 h 11916463"/>
                <a:gd name="connsiteX325" fmla="*/ 30763 w 11916696"/>
                <a:gd name="connsiteY325" fmla="*/ 5349025 h 11916463"/>
                <a:gd name="connsiteX326" fmla="*/ 187585 w 11916696"/>
                <a:gd name="connsiteY326" fmla="*/ 4469147 h 11916463"/>
                <a:gd name="connsiteX327" fmla="*/ 11070907 w 11916696"/>
                <a:gd name="connsiteY327" fmla="*/ 3653284 h 11916463"/>
                <a:gd name="connsiteX328" fmla="*/ 11454102 w 11916696"/>
                <a:gd name="connsiteY328" fmla="*/ 3653284 h 11916463"/>
                <a:gd name="connsiteX329" fmla="*/ 11555145 w 11916696"/>
                <a:gd name="connsiteY329" fmla="*/ 3909552 h 11916463"/>
                <a:gd name="connsiteX330" fmla="*/ 11795644 w 11916696"/>
                <a:gd name="connsiteY330" fmla="*/ 4757416 h 11916463"/>
                <a:gd name="connsiteX331" fmla="*/ 11820360 w 11916696"/>
                <a:gd name="connsiteY331" fmla="*/ 4895820 h 11916463"/>
                <a:gd name="connsiteX332" fmla="*/ 11070907 w 11916696"/>
                <a:gd name="connsiteY332" fmla="*/ 4895820 h 11916463"/>
                <a:gd name="connsiteX333" fmla="*/ 10760271 w 11916696"/>
                <a:gd name="connsiteY333" fmla="*/ 4274553 h 11916463"/>
                <a:gd name="connsiteX334" fmla="*/ 8613859 w 11916696"/>
                <a:gd name="connsiteY334" fmla="*/ 3653284 h 11916463"/>
                <a:gd name="connsiteX335" fmla="*/ 9433931 w 11916696"/>
                <a:gd name="connsiteY335" fmla="*/ 3653284 h 11916463"/>
                <a:gd name="connsiteX336" fmla="*/ 9744563 w 11916696"/>
                <a:gd name="connsiteY336" fmla="*/ 4274553 h 11916463"/>
                <a:gd name="connsiteX337" fmla="*/ 9433931 w 11916696"/>
                <a:gd name="connsiteY337" fmla="*/ 4895820 h 11916463"/>
                <a:gd name="connsiteX338" fmla="*/ 8613859 w 11916696"/>
                <a:gd name="connsiteY338" fmla="*/ 4895820 h 11916463"/>
                <a:gd name="connsiteX339" fmla="*/ 8303225 w 11916696"/>
                <a:gd name="connsiteY339" fmla="*/ 4274553 h 11916463"/>
                <a:gd name="connsiteX340" fmla="*/ 6156811 w 11916696"/>
                <a:gd name="connsiteY340" fmla="*/ 3653284 h 11916463"/>
                <a:gd name="connsiteX341" fmla="*/ 6976881 w 11916696"/>
                <a:gd name="connsiteY341" fmla="*/ 3653284 h 11916463"/>
                <a:gd name="connsiteX342" fmla="*/ 7287517 w 11916696"/>
                <a:gd name="connsiteY342" fmla="*/ 4274553 h 11916463"/>
                <a:gd name="connsiteX343" fmla="*/ 6976881 w 11916696"/>
                <a:gd name="connsiteY343" fmla="*/ 4895820 h 11916463"/>
                <a:gd name="connsiteX344" fmla="*/ 6156811 w 11916696"/>
                <a:gd name="connsiteY344" fmla="*/ 4895820 h 11916463"/>
                <a:gd name="connsiteX345" fmla="*/ 5846178 w 11916696"/>
                <a:gd name="connsiteY345" fmla="*/ 4274553 h 11916463"/>
                <a:gd name="connsiteX346" fmla="*/ 3711292 w 11916696"/>
                <a:gd name="connsiteY346" fmla="*/ 3653284 h 11916463"/>
                <a:gd name="connsiteX347" fmla="*/ 4531364 w 11916696"/>
                <a:gd name="connsiteY347" fmla="*/ 3653284 h 11916463"/>
                <a:gd name="connsiteX348" fmla="*/ 4841996 w 11916696"/>
                <a:gd name="connsiteY348" fmla="*/ 4274554 h 11916463"/>
                <a:gd name="connsiteX349" fmla="*/ 4531364 w 11916696"/>
                <a:gd name="connsiteY349" fmla="*/ 4895821 h 11916463"/>
                <a:gd name="connsiteX350" fmla="*/ 3711292 w 11916696"/>
                <a:gd name="connsiteY350" fmla="*/ 4895821 h 11916463"/>
                <a:gd name="connsiteX351" fmla="*/ 3400656 w 11916696"/>
                <a:gd name="connsiteY351" fmla="*/ 4274554 h 11916463"/>
                <a:gd name="connsiteX352" fmla="*/ 1254242 w 11916696"/>
                <a:gd name="connsiteY352" fmla="*/ 3653284 h 11916463"/>
                <a:gd name="connsiteX353" fmla="*/ 2074314 w 11916696"/>
                <a:gd name="connsiteY353" fmla="*/ 3653284 h 11916463"/>
                <a:gd name="connsiteX354" fmla="*/ 2384948 w 11916696"/>
                <a:gd name="connsiteY354" fmla="*/ 4274554 h 11916463"/>
                <a:gd name="connsiteX355" fmla="*/ 2074314 w 11916696"/>
                <a:gd name="connsiteY355" fmla="*/ 4895821 h 11916463"/>
                <a:gd name="connsiteX356" fmla="*/ 1254242 w 11916696"/>
                <a:gd name="connsiteY356" fmla="*/ 4895821 h 11916463"/>
                <a:gd name="connsiteX357" fmla="*/ 943608 w 11916696"/>
                <a:gd name="connsiteY357" fmla="*/ 4274554 h 11916463"/>
                <a:gd name="connsiteX358" fmla="*/ 9842383 w 11916696"/>
                <a:gd name="connsiteY358" fmla="*/ 2979526 h 11916463"/>
                <a:gd name="connsiteX359" fmla="*/ 10662455 w 11916696"/>
                <a:gd name="connsiteY359" fmla="*/ 2979526 h 11916463"/>
                <a:gd name="connsiteX360" fmla="*/ 10973087 w 11916696"/>
                <a:gd name="connsiteY360" fmla="*/ 3600794 h 11916463"/>
                <a:gd name="connsiteX361" fmla="*/ 10662455 w 11916696"/>
                <a:gd name="connsiteY361" fmla="*/ 4222061 h 11916463"/>
                <a:gd name="connsiteX362" fmla="*/ 9842383 w 11916696"/>
                <a:gd name="connsiteY362" fmla="*/ 4222061 h 11916463"/>
                <a:gd name="connsiteX363" fmla="*/ 9531749 w 11916696"/>
                <a:gd name="connsiteY363" fmla="*/ 3600794 h 11916463"/>
                <a:gd name="connsiteX364" fmla="*/ 7385335 w 11916696"/>
                <a:gd name="connsiteY364" fmla="*/ 2979526 h 11916463"/>
                <a:gd name="connsiteX365" fmla="*/ 8205407 w 11916696"/>
                <a:gd name="connsiteY365" fmla="*/ 2979526 h 11916463"/>
                <a:gd name="connsiteX366" fmla="*/ 8516039 w 11916696"/>
                <a:gd name="connsiteY366" fmla="*/ 3600794 h 11916463"/>
                <a:gd name="connsiteX367" fmla="*/ 8205407 w 11916696"/>
                <a:gd name="connsiteY367" fmla="*/ 4222061 h 11916463"/>
                <a:gd name="connsiteX368" fmla="*/ 7385335 w 11916696"/>
                <a:gd name="connsiteY368" fmla="*/ 4222061 h 11916463"/>
                <a:gd name="connsiteX369" fmla="*/ 7074699 w 11916696"/>
                <a:gd name="connsiteY369" fmla="*/ 3600794 h 11916463"/>
                <a:gd name="connsiteX370" fmla="*/ 4939816 w 11916696"/>
                <a:gd name="connsiteY370" fmla="*/ 2979526 h 11916463"/>
                <a:gd name="connsiteX371" fmla="*/ 5759888 w 11916696"/>
                <a:gd name="connsiteY371" fmla="*/ 2979526 h 11916463"/>
                <a:gd name="connsiteX372" fmla="*/ 6070523 w 11916696"/>
                <a:gd name="connsiteY372" fmla="*/ 3600794 h 11916463"/>
                <a:gd name="connsiteX373" fmla="*/ 5759888 w 11916696"/>
                <a:gd name="connsiteY373" fmla="*/ 4222061 h 11916463"/>
                <a:gd name="connsiteX374" fmla="*/ 4939816 w 11916696"/>
                <a:gd name="connsiteY374" fmla="*/ 4222061 h 11916463"/>
                <a:gd name="connsiteX375" fmla="*/ 4629184 w 11916696"/>
                <a:gd name="connsiteY375" fmla="*/ 3600794 h 11916463"/>
                <a:gd name="connsiteX376" fmla="*/ 2482767 w 11916696"/>
                <a:gd name="connsiteY376" fmla="*/ 2979526 h 11916463"/>
                <a:gd name="connsiteX377" fmla="*/ 3302838 w 11916696"/>
                <a:gd name="connsiteY377" fmla="*/ 2979526 h 11916463"/>
                <a:gd name="connsiteX378" fmla="*/ 3613472 w 11916696"/>
                <a:gd name="connsiteY378" fmla="*/ 3600794 h 11916463"/>
                <a:gd name="connsiteX379" fmla="*/ 3302838 w 11916696"/>
                <a:gd name="connsiteY379" fmla="*/ 4222061 h 11916463"/>
                <a:gd name="connsiteX380" fmla="*/ 2482767 w 11916696"/>
                <a:gd name="connsiteY380" fmla="*/ 4222061 h 11916463"/>
                <a:gd name="connsiteX381" fmla="*/ 2172132 w 11916696"/>
                <a:gd name="connsiteY381" fmla="*/ 3600794 h 11916463"/>
                <a:gd name="connsiteX382" fmla="*/ 798836 w 11916696"/>
                <a:gd name="connsiteY382" fmla="*/ 2979526 h 11916463"/>
                <a:gd name="connsiteX383" fmla="*/ 845789 w 11916696"/>
                <a:gd name="connsiteY383" fmla="*/ 2979526 h 11916463"/>
                <a:gd name="connsiteX384" fmla="*/ 1156424 w 11916696"/>
                <a:gd name="connsiteY384" fmla="*/ 3600794 h 11916463"/>
                <a:gd name="connsiteX385" fmla="*/ 845789 w 11916696"/>
                <a:gd name="connsiteY385" fmla="*/ 4222061 h 11916463"/>
                <a:gd name="connsiteX386" fmla="*/ 257750 w 11916696"/>
                <a:gd name="connsiteY386" fmla="*/ 4222061 h 11916463"/>
                <a:gd name="connsiteX387" fmla="*/ 267876 w 11916696"/>
                <a:gd name="connsiteY387" fmla="*/ 4186401 h 11916463"/>
                <a:gd name="connsiteX388" fmla="*/ 719141 w 11916696"/>
                <a:gd name="connsiteY388" fmla="*/ 3118129 h 11916463"/>
                <a:gd name="connsiteX389" fmla="*/ 10905639 w 11916696"/>
                <a:gd name="connsiteY389" fmla="*/ 2637056 h 11916463"/>
                <a:gd name="connsiteX390" fmla="*/ 11054086 w 11916696"/>
                <a:gd name="connsiteY390" fmla="*/ 2868611 h 11916463"/>
                <a:gd name="connsiteX391" fmla="*/ 11329138 w 11916696"/>
                <a:gd name="connsiteY391" fmla="*/ 3375041 h 11916463"/>
                <a:gd name="connsiteX392" fmla="*/ 11407807 w 11916696"/>
                <a:gd name="connsiteY392" fmla="*/ 3549053 h 11916463"/>
                <a:gd name="connsiteX393" fmla="*/ 11070907 w 11916696"/>
                <a:gd name="connsiteY393" fmla="*/ 3549053 h 11916463"/>
                <a:gd name="connsiteX394" fmla="*/ 10760275 w 11916696"/>
                <a:gd name="connsiteY394" fmla="*/ 2927785 h 11916463"/>
                <a:gd name="connsiteX395" fmla="*/ 8613861 w 11916696"/>
                <a:gd name="connsiteY395" fmla="*/ 2306517 h 11916463"/>
                <a:gd name="connsiteX396" fmla="*/ 9433931 w 11916696"/>
                <a:gd name="connsiteY396" fmla="*/ 2306517 h 11916463"/>
                <a:gd name="connsiteX397" fmla="*/ 9744567 w 11916696"/>
                <a:gd name="connsiteY397" fmla="*/ 2927785 h 11916463"/>
                <a:gd name="connsiteX398" fmla="*/ 9433931 w 11916696"/>
                <a:gd name="connsiteY398" fmla="*/ 3549053 h 11916463"/>
                <a:gd name="connsiteX399" fmla="*/ 8613861 w 11916696"/>
                <a:gd name="connsiteY399" fmla="*/ 3549053 h 11916463"/>
                <a:gd name="connsiteX400" fmla="*/ 8303227 w 11916696"/>
                <a:gd name="connsiteY400" fmla="*/ 2927785 h 11916463"/>
                <a:gd name="connsiteX401" fmla="*/ 6156816 w 11916696"/>
                <a:gd name="connsiteY401" fmla="*/ 2306517 h 11916463"/>
                <a:gd name="connsiteX402" fmla="*/ 6976883 w 11916696"/>
                <a:gd name="connsiteY402" fmla="*/ 2306517 h 11916463"/>
                <a:gd name="connsiteX403" fmla="*/ 7287519 w 11916696"/>
                <a:gd name="connsiteY403" fmla="*/ 2927785 h 11916463"/>
                <a:gd name="connsiteX404" fmla="*/ 6976883 w 11916696"/>
                <a:gd name="connsiteY404" fmla="*/ 3549053 h 11916463"/>
                <a:gd name="connsiteX405" fmla="*/ 6156816 w 11916696"/>
                <a:gd name="connsiteY405" fmla="*/ 3549053 h 11916463"/>
                <a:gd name="connsiteX406" fmla="*/ 5846182 w 11916696"/>
                <a:gd name="connsiteY406" fmla="*/ 2927785 h 11916463"/>
                <a:gd name="connsiteX407" fmla="*/ 3711292 w 11916696"/>
                <a:gd name="connsiteY407" fmla="*/ 2306517 h 11916463"/>
                <a:gd name="connsiteX408" fmla="*/ 4531364 w 11916696"/>
                <a:gd name="connsiteY408" fmla="*/ 2306517 h 11916463"/>
                <a:gd name="connsiteX409" fmla="*/ 4841996 w 11916696"/>
                <a:gd name="connsiteY409" fmla="*/ 2927785 h 11916463"/>
                <a:gd name="connsiteX410" fmla="*/ 4531364 w 11916696"/>
                <a:gd name="connsiteY410" fmla="*/ 3549053 h 11916463"/>
                <a:gd name="connsiteX411" fmla="*/ 3711292 w 11916696"/>
                <a:gd name="connsiteY411" fmla="*/ 3549053 h 11916463"/>
                <a:gd name="connsiteX412" fmla="*/ 3400656 w 11916696"/>
                <a:gd name="connsiteY412" fmla="*/ 2927785 h 11916463"/>
                <a:gd name="connsiteX413" fmla="*/ 1254242 w 11916696"/>
                <a:gd name="connsiteY413" fmla="*/ 2306517 h 11916463"/>
                <a:gd name="connsiteX414" fmla="*/ 2074314 w 11916696"/>
                <a:gd name="connsiteY414" fmla="*/ 2306517 h 11916463"/>
                <a:gd name="connsiteX415" fmla="*/ 2384948 w 11916696"/>
                <a:gd name="connsiteY415" fmla="*/ 2927785 h 11916463"/>
                <a:gd name="connsiteX416" fmla="*/ 2074314 w 11916696"/>
                <a:gd name="connsiteY416" fmla="*/ 3549053 h 11916463"/>
                <a:gd name="connsiteX417" fmla="*/ 1254242 w 11916696"/>
                <a:gd name="connsiteY417" fmla="*/ 3549053 h 11916463"/>
                <a:gd name="connsiteX418" fmla="*/ 943608 w 11916696"/>
                <a:gd name="connsiteY418" fmla="*/ 2927785 h 11916463"/>
                <a:gd name="connsiteX419" fmla="*/ 9842387 w 11916696"/>
                <a:gd name="connsiteY419" fmla="*/ 1632759 h 11916463"/>
                <a:gd name="connsiteX420" fmla="*/ 10053765 w 11916696"/>
                <a:gd name="connsiteY420" fmla="*/ 1632759 h 11916463"/>
                <a:gd name="connsiteX421" fmla="*/ 10171537 w 11916696"/>
                <a:gd name="connsiteY421" fmla="*/ 1745043 h 11916463"/>
                <a:gd name="connsiteX422" fmla="*/ 10732984 w 11916696"/>
                <a:gd name="connsiteY422" fmla="*/ 2393257 h 11916463"/>
                <a:gd name="connsiteX423" fmla="*/ 10833089 w 11916696"/>
                <a:gd name="connsiteY423" fmla="*/ 2534029 h 11916463"/>
                <a:gd name="connsiteX424" fmla="*/ 10662455 w 11916696"/>
                <a:gd name="connsiteY424" fmla="*/ 2875295 h 11916463"/>
                <a:gd name="connsiteX425" fmla="*/ 9842387 w 11916696"/>
                <a:gd name="connsiteY425" fmla="*/ 2875295 h 11916463"/>
                <a:gd name="connsiteX426" fmla="*/ 9531751 w 11916696"/>
                <a:gd name="connsiteY426" fmla="*/ 2254026 h 11916463"/>
                <a:gd name="connsiteX427" fmla="*/ 7385339 w 11916696"/>
                <a:gd name="connsiteY427" fmla="*/ 1632759 h 11916463"/>
                <a:gd name="connsiteX428" fmla="*/ 8205409 w 11916696"/>
                <a:gd name="connsiteY428" fmla="*/ 1632759 h 11916463"/>
                <a:gd name="connsiteX429" fmla="*/ 8516043 w 11916696"/>
                <a:gd name="connsiteY429" fmla="*/ 2254026 h 11916463"/>
                <a:gd name="connsiteX430" fmla="*/ 8205409 w 11916696"/>
                <a:gd name="connsiteY430" fmla="*/ 2875295 h 11916463"/>
                <a:gd name="connsiteX431" fmla="*/ 7385339 w 11916696"/>
                <a:gd name="connsiteY431" fmla="*/ 2875295 h 11916463"/>
                <a:gd name="connsiteX432" fmla="*/ 7074703 w 11916696"/>
                <a:gd name="connsiteY432" fmla="*/ 2254026 h 11916463"/>
                <a:gd name="connsiteX433" fmla="*/ 4939816 w 11916696"/>
                <a:gd name="connsiteY433" fmla="*/ 1632759 h 11916463"/>
                <a:gd name="connsiteX434" fmla="*/ 5759888 w 11916696"/>
                <a:gd name="connsiteY434" fmla="*/ 1632759 h 11916463"/>
                <a:gd name="connsiteX435" fmla="*/ 6070523 w 11916696"/>
                <a:gd name="connsiteY435" fmla="*/ 2254027 h 11916463"/>
                <a:gd name="connsiteX436" fmla="*/ 5759888 w 11916696"/>
                <a:gd name="connsiteY436" fmla="*/ 2875295 h 11916463"/>
                <a:gd name="connsiteX437" fmla="*/ 4939816 w 11916696"/>
                <a:gd name="connsiteY437" fmla="*/ 2875295 h 11916463"/>
                <a:gd name="connsiteX438" fmla="*/ 4629184 w 11916696"/>
                <a:gd name="connsiteY438" fmla="*/ 2254027 h 11916463"/>
                <a:gd name="connsiteX439" fmla="*/ 2482767 w 11916696"/>
                <a:gd name="connsiteY439" fmla="*/ 1632759 h 11916463"/>
                <a:gd name="connsiteX440" fmla="*/ 3302838 w 11916696"/>
                <a:gd name="connsiteY440" fmla="*/ 1632759 h 11916463"/>
                <a:gd name="connsiteX441" fmla="*/ 3613472 w 11916696"/>
                <a:gd name="connsiteY441" fmla="*/ 2254027 h 11916463"/>
                <a:gd name="connsiteX442" fmla="*/ 3302838 w 11916696"/>
                <a:gd name="connsiteY442" fmla="*/ 2875295 h 11916463"/>
                <a:gd name="connsiteX443" fmla="*/ 2482767 w 11916696"/>
                <a:gd name="connsiteY443" fmla="*/ 2875295 h 11916463"/>
                <a:gd name="connsiteX444" fmla="*/ 2172132 w 11916696"/>
                <a:gd name="connsiteY444" fmla="*/ 2254027 h 11916463"/>
                <a:gd name="connsiteX445" fmla="*/ 9766629 w 11916696"/>
                <a:gd name="connsiteY445" fmla="*/ 1376262 h 11916463"/>
                <a:gd name="connsiteX446" fmla="*/ 9941546 w 11916696"/>
                <a:gd name="connsiteY446" fmla="*/ 1527779 h 11916463"/>
                <a:gd name="connsiteX447" fmla="*/ 9842387 w 11916696"/>
                <a:gd name="connsiteY447" fmla="*/ 1527779 h 11916463"/>
                <a:gd name="connsiteX448" fmla="*/ 2244936 w 11916696"/>
                <a:gd name="connsiteY448" fmla="*/ 1300245 h 11916463"/>
                <a:gd name="connsiteX449" fmla="*/ 2384948 w 11916696"/>
                <a:gd name="connsiteY449" fmla="*/ 1580269 h 11916463"/>
                <a:gd name="connsiteX450" fmla="*/ 2074314 w 11916696"/>
                <a:gd name="connsiteY450" fmla="*/ 2201537 h 11916463"/>
                <a:gd name="connsiteX451" fmla="*/ 1334376 w 11916696"/>
                <a:gd name="connsiteY451" fmla="*/ 2201537 h 11916463"/>
                <a:gd name="connsiteX452" fmla="*/ 1360597 w 11916696"/>
                <a:gd name="connsiteY452" fmla="*/ 2168169 h 11916463"/>
                <a:gd name="connsiteX453" fmla="*/ 2168286 w 11916696"/>
                <a:gd name="connsiteY453" fmla="*/ 1360481 h 11916463"/>
                <a:gd name="connsiteX454" fmla="*/ 8613863 w 11916696"/>
                <a:gd name="connsiteY454" fmla="*/ 959001 h 11916463"/>
                <a:gd name="connsiteX455" fmla="*/ 9198505 w 11916696"/>
                <a:gd name="connsiteY455" fmla="*/ 959001 h 11916463"/>
                <a:gd name="connsiteX456" fmla="*/ 9289717 w 11916696"/>
                <a:gd name="connsiteY456" fmla="*/ 1017476 h 11916463"/>
                <a:gd name="connsiteX457" fmla="*/ 9523323 w 11916696"/>
                <a:gd name="connsiteY457" fmla="*/ 1183596 h 11916463"/>
                <a:gd name="connsiteX458" fmla="*/ 9561060 w 11916696"/>
                <a:gd name="connsiteY458" fmla="*/ 1213252 h 11916463"/>
                <a:gd name="connsiteX459" fmla="*/ 9744567 w 11916696"/>
                <a:gd name="connsiteY459" fmla="*/ 1580269 h 11916463"/>
                <a:gd name="connsiteX460" fmla="*/ 9433935 w 11916696"/>
                <a:gd name="connsiteY460" fmla="*/ 2201537 h 11916463"/>
                <a:gd name="connsiteX461" fmla="*/ 8613863 w 11916696"/>
                <a:gd name="connsiteY461" fmla="*/ 2201537 h 11916463"/>
                <a:gd name="connsiteX462" fmla="*/ 8303229 w 11916696"/>
                <a:gd name="connsiteY462" fmla="*/ 1580269 h 11916463"/>
                <a:gd name="connsiteX463" fmla="*/ 6156816 w 11916696"/>
                <a:gd name="connsiteY463" fmla="*/ 959001 h 11916463"/>
                <a:gd name="connsiteX464" fmla="*/ 6976887 w 11916696"/>
                <a:gd name="connsiteY464" fmla="*/ 959001 h 11916463"/>
                <a:gd name="connsiteX465" fmla="*/ 7287523 w 11916696"/>
                <a:gd name="connsiteY465" fmla="*/ 1580269 h 11916463"/>
                <a:gd name="connsiteX466" fmla="*/ 6976887 w 11916696"/>
                <a:gd name="connsiteY466" fmla="*/ 2201537 h 11916463"/>
                <a:gd name="connsiteX467" fmla="*/ 6156816 w 11916696"/>
                <a:gd name="connsiteY467" fmla="*/ 2201537 h 11916463"/>
                <a:gd name="connsiteX468" fmla="*/ 5846184 w 11916696"/>
                <a:gd name="connsiteY468" fmla="*/ 1580269 h 11916463"/>
                <a:gd name="connsiteX469" fmla="*/ 3711292 w 11916696"/>
                <a:gd name="connsiteY469" fmla="*/ 959001 h 11916463"/>
                <a:gd name="connsiteX470" fmla="*/ 4531364 w 11916696"/>
                <a:gd name="connsiteY470" fmla="*/ 959001 h 11916463"/>
                <a:gd name="connsiteX471" fmla="*/ 4841996 w 11916696"/>
                <a:gd name="connsiteY471" fmla="*/ 1580269 h 11916463"/>
                <a:gd name="connsiteX472" fmla="*/ 4531364 w 11916696"/>
                <a:gd name="connsiteY472" fmla="*/ 2201537 h 11916463"/>
                <a:gd name="connsiteX473" fmla="*/ 3711292 w 11916696"/>
                <a:gd name="connsiteY473" fmla="*/ 2201537 h 11916463"/>
                <a:gd name="connsiteX474" fmla="*/ 3400656 w 11916696"/>
                <a:gd name="connsiteY474" fmla="*/ 1580269 h 11916463"/>
                <a:gd name="connsiteX475" fmla="*/ 3439413 w 11916696"/>
                <a:gd name="connsiteY475" fmla="*/ 558393 h 11916463"/>
                <a:gd name="connsiteX476" fmla="*/ 3613472 w 11916696"/>
                <a:gd name="connsiteY476" fmla="*/ 906511 h 11916463"/>
                <a:gd name="connsiteX477" fmla="*/ 3302838 w 11916696"/>
                <a:gd name="connsiteY477" fmla="*/ 1527779 h 11916463"/>
                <a:gd name="connsiteX478" fmla="*/ 2482767 w 11916696"/>
                <a:gd name="connsiteY478" fmla="*/ 1527779 h 11916463"/>
                <a:gd name="connsiteX479" fmla="*/ 2334003 w 11916696"/>
                <a:gd name="connsiteY479" fmla="*/ 1230252 h 11916463"/>
                <a:gd name="connsiteX480" fmla="*/ 2393374 w 11916696"/>
                <a:gd name="connsiteY480" fmla="*/ 1183596 h 11916463"/>
                <a:gd name="connsiteX481" fmla="*/ 3375158 w 11916696"/>
                <a:gd name="connsiteY481" fmla="*/ 587441 h 11916463"/>
                <a:gd name="connsiteX482" fmla="*/ 8462288 w 11916696"/>
                <a:gd name="connsiteY482" fmla="*/ 551613 h 11916463"/>
                <a:gd name="connsiteX483" fmla="*/ 8541538 w 11916696"/>
                <a:gd name="connsiteY483" fmla="*/ 587441 h 11916463"/>
                <a:gd name="connsiteX484" fmla="*/ 8798451 w 11916696"/>
                <a:gd name="connsiteY484" fmla="*/ 719024 h 11916463"/>
                <a:gd name="connsiteX485" fmla="*/ 9034535 w 11916696"/>
                <a:gd name="connsiteY485" fmla="*/ 854770 h 11916463"/>
                <a:gd name="connsiteX486" fmla="*/ 8613867 w 11916696"/>
                <a:gd name="connsiteY486" fmla="*/ 854770 h 11916463"/>
                <a:gd name="connsiteX487" fmla="*/ 7385339 w 11916696"/>
                <a:gd name="connsiteY487" fmla="*/ 285243 h 11916463"/>
                <a:gd name="connsiteX488" fmla="*/ 7781850 w 11916696"/>
                <a:gd name="connsiteY488" fmla="*/ 285243 h 11916463"/>
                <a:gd name="connsiteX489" fmla="*/ 8007028 w 11916696"/>
                <a:gd name="connsiteY489" fmla="*/ 361434 h 11916463"/>
                <a:gd name="connsiteX490" fmla="*/ 8277606 w 11916696"/>
                <a:gd name="connsiteY490" fmla="*/ 468120 h 11916463"/>
                <a:gd name="connsiteX491" fmla="*/ 8302470 w 11916696"/>
                <a:gd name="connsiteY491" fmla="*/ 479361 h 11916463"/>
                <a:gd name="connsiteX492" fmla="*/ 8516045 w 11916696"/>
                <a:gd name="connsiteY492" fmla="*/ 906511 h 11916463"/>
                <a:gd name="connsiteX493" fmla="*/ 8205411 w 11916696"/>
                <a:gd name="connsiteY493" fmla="*/ 1527779 h 11916463"/>
                <a:gd name="connsiteX494" fmla="*/ 7385339 w 11916696"/>
                <a:gd name="connsiteY494" fmla="*/ 1527779 h 11916463"/>
                <a:gd name="connsiteX495" fmla="*/ 7074707 w 11916696"/>
                <a:gd name="connsiteY495" fmla="*/ 906511 h 11916463"/>
                <a:gd name="connsiteX496" fmla="*/ 4939816 w 11916696"/>
                <a:gd name="connsiteY496" fmla="*/ 285243 h 11916463"/>
                <a:gd name="connsiteX497" fmla="*/ 5759888 w 11916696"/>
                <a:gd name="connsiteY497" fmla="*/ 285243 h 11916463"/>
                <a:gd name="connsiteX498" fmla="*/ 6070523 w 11916696"/>
                <a:gd name="connsiteY498" fmla="*/ 906511 h 11916463"/>
                <a:gd name="connsiteX499" fmla="*/ 5759888 w 11916696"/>
                <a:gd name="connsiteY499" fmla="*/ 1527779 h 11916463"/>
                <a:gd name="connsiteX500" fmla="*/ 4939816 w 11916696"/>
                <a:gd name="connsiteY500" fmla="*/ 1527779 h 11916463"/>
                <a:gd name="connsiteX501" fmla="*/ 4629184 w 11916696"/>
                <a:gd name="connsiteY501" fmla="*/ 906511 h 11916463"/>
                <a:gd name="connsiteX502" fmla="*/ 7380893 w 11916696"/>
                <a:gd name="connsiteY502" fmla="*/ 172111 h 11916463"/>
                <a:gd name="connsiteX503" fmla="*/ 7419454 w 11916696"/>
                <a:gd name="connsiteY503" fmla="*/ 181011 h 11916463"/>
                <a:gd name="connsiteX504" fmla="*/ 7385343 w 11916696"/>
                <a:gd name="connsiteY504" fmla="*/ 181011 h 11916463"/>
                <a:gd name="connsiteX505" fmla="*/ 4783403 w 11916696"/>
                <a:gd name="connsiteY505" fmla="*/ 116316 h 11916463"/>
                <a:gd name="connsiteX506" fmla="*/ 4841996 w 11916696"/>
                <a:gd name="connsiteY506" fmla="*/ 233502 h 11916463"/>
                <a:gd name="connsiteX507" fmla="*/ 4531364 w 11916696"/>
                <a:gd name="connsiteY507" fmla="*/ 854770 h 11916463"/>
                <a:gd name="connsiteX508" fmla="*/ 3711292 w 11916696"/>
                <a:gd name="connsiteY508" fmla="*/ 854770 h 11916463"/>
                <a:gd name="connsiteX509" fmla="*/ 3540298 w 11916696"/>
                <a:gd name="connsiteY509" fmla="*/ 512784 h 11916463"/>
                <a:gd name="connsiteX510" fmla="*/ 3639091 w 11916696"/>
                <a:gd name="connsiteY510" fmla="*/ 468120 h 11916463"/>
                <a:gd name="connsiteX511" fmla="*/ 4757534 w 11916696"/>
                <a:gd name="connsiteY511" fmla="*/ 120936 h 11916463"/>
                <a:gd name="connsiteX512" fmla="*/ 5849070 w 11916696"/>
                <a:gd name="connsiteY512" fmla="*/ 2647 h 11916463"/>
                <a:gd name="connsiteX513" fmla="*/ 5759888 w 11916696"/>
                <a:gd name="connsiteY513" fmla="*/ 181011 h 11916463"/>
                <a:gd name="connsiteX514" fmla="*/ 4939816 w 11916696"/>
                <a:gd name="connsiteY514" fmla="*/ 181011 h 11916463"/>
                <a:gd name="connsiteX515" fmla="*/ 4897299 w 11916696"/>
                <a:gd name="connsiteY515" fmla="*/ 95977 h 11916463"/>
                <a:gd name="connsiteX516" fmla="*/ 5050951 w 11916696"/>
                <a:gd name="connsiteY516" fmla="*/ 68537 h 11916463"/>
                <a:gd name="connsiteX517" fmla="*/ 5651733 w 11916696"/>
                <a:gd name="connsiteY517" fmla="*/ 7637 h 11916463"/>
                <a:gd name="connsiteX518" fmla="*/ 5962938 w 11916696"/>
                <a:gd name="connsiteY518" fmla="*/ 0 h 11916463"/>
                <a:gd name="connsiteX519" fmla="*/ 6264964 w 11916696"/>
                <a:gd name="connsiteY519" fmla="*/ 7637 h 11916463"/>
                <a:gd name="connsiteX520" fmla="*/ 7159163 w 11916696"/>
                <a:gd name="connsiteY520" fmla="*/ 120936 h 11916463"/>
                <a:gd name="connsiteX521" fmla="*/ 7240645 w 11916696"/>
                <a:gd name="connsiteY521" fmla="*/ 139742 h 11916463"/>
                <a:gd name="connsiteX522" fmla="*/ 7287525 w 11916696"/>
                <a:gd name="connsiteY522" fmla="*/ 233502 h 11916463"/>
                <a:gd name="connsiteX523" fmla="*/ 6976889 w 11916696"/>
                <a:gd name="connsiteY523" fmla="*/ 854770 h 11916463"/>
                <a:gd name="connsiteX524" fmla="*/ 6156819 w 11916696"/>
                <a:gd name="connsiteY524" fmla="*/ 854770 h 11916463"/>
                <a:gd name="connsiteX525" fmla="*/ 5846188 w 11916696"/>
                <a:gd name="connsiteY525" fmla="*/ 233502 h 1191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</a:cxnLst>
              <a:rect l="l" t="t" r="r" b="b"/>
              <a:pathLst>
                <a:path w="11916696" h="11916463">
                  <a:moveTo>
                    <a:pt x="6156843" y="11735452"/>
                  </a:moveTo>
                  <a:lnTo>
                    <a:pt x="6976913" y="11735452"/>
                  </a:lnTo>
                  <a:lnTo>
                    <a:pt x="7019428" y="11820481"/>
                  </a:lnTo>
                  <a:lnTo>
                    <a:pt x="6865746" y="11847926"/>
                  </a:lnTo>
                  <a:cubicBezTo>
                    <a:pt x="6668502" y="11878064"/>
                    <a:pt x="6468075" y="11898530"/>
                    <a:pt x="6264964" y="11908826"/>
                  </a:cubicBezTo>
                  <a:lnTo>
                    <a:pt x="6067661" y="11913815"/>
                  </a:lnTo>
                  <a:close/>
                  <a:moveTo>
                    <a:pt x="4497192" y="11735440"/>
                  </a:moveTo>
                  <a:lnTo>
                    <a:pt x="4531364" y="11735440"/>
                  </a:lnTo>
                  <a:lnTo>
                    <a:pt x="4535822" y="11744356"/>
                  </a:lnTo>
                  <a:close/>
                  <a:moveTo>
                    <a:pt x="7385367" y="11061696"/>
                  </a:moveTo>
                  <a:lnTo>
                    <a:pt x="8205435" y="11061696"/>
                  </a:lnTo>
                  <a:lnTo>
                    <a:pt x="8376422" y="11403669"/>
                  </a:lnTo>
                  <a:lnTo>
                    <a:pt x="8277606" y="11448343"/>
                  </a:lnTo>
                  <a:cubicBezTo>
                    <a:pt x="7921183" y="11599097"/>
                    <a:pt x="7547037" y="11716156"/>
                    <a:pt x="7159163" y="11795527"/>
                  </a:cubicBezTo>
                  <a:lnTo>
                    <a:pt x="7133320" y="11800142"/>
                  </a:lnTo>
                  <a:lnTo>
                    <a:pt x="7074731" y="11682964"/>
                  </a:lnTo>
                  <a:close/>
                  <a:moveTo>
                    <a:pt x="4939816" y="11061682"/>
                  </a:moveTo>
                  <a:lnTo>
                    <a:pt x="5759888" y="11061682"/>
                  </a:lnTo>
                  <a:lnTo>
                    <a:pt x="6070523" y="11682950"/>
                  </a:lnTo>
                  <a:lnTo>
                    <a:pt x="5953766" y="11916463"/>
                  </a:lnTo>
                  <a:lnTo>
                    <a:pt x="5651733" y="11908826"/>
                  </a:lnTo>
                  <a:cubicBezTo>
                    <a:pt x="5347067" y="11893383"/>
                    <a:pt x="5048439" y="11855055"/>
                    <a:pt x="4757534" y="11795527"/>
                  </a:cubicBezTo>
                  <a:lnTo>
                    <a:pt x="4676071" y="11776725"/>
                  </a:lnTo>
                  <a:lnTo>
                    <a:pt x="4629184" y="11682950"/>
                  </a:lnTo>
                  <a:close/>
                  <a:moveTo>
                    <a:pt x="2882142" y="11061682"/>
                  </a:moveTo>
                  <a:lnTo>
                    <a:pt x="3302836" y="11061682"/>
                  </a:lnTo>
                  <a:lnTo>
                    <a:pt x="3454424" y="11364857"/>
                  </a:lnTo>
                  <a:lnTo>
                    <a:pt x="3375158" y="11329021"/>
                  </a:lnTo>
                  <a:cubicBezTo>
                    <a:pt x="3288330" y="11287183"/>
                    <a:pt x="3202672" y="11243302"/>
                    <a:pt x="3118246" y="11197439"/>
                  </a:cubicBezTo>
                  <a:close/>
                  <a:moveTo>
                    <a:pt x="8613891" y="10388688"/>
                  </a:moveTo>
                  <a:lnTo>
                    <a:pt x="9433959" y="10388688"/>
                  </a:lnTo>
                  <a:lnTo>
                    <a:pt x="9582713" y="10686194"/>
                  </a:lnTo>
                  <a:lnTo>
                    <a:pt x="9523323" y="10732866"/>
                  </a:lnTo>
                  <a:cubicBezTo>
                    <a:pt x="9217444" y="10961620"/>
                    <a:pt x="8888851" y="11161669"/>
                    <a:pt x="8541538" y="11329021"/>
                  </a:cubicBezTo>
                  <a:lnTo>
                    <a:pt x="8477308" y="11358060"/>
                  </a:lnTo>
                  <a:lnTo>
                    <a:pt x="8303255" y="11009956"/>
                  </a:lnTo>
                  <a:close/>
                  <a:moveTo>
                    <a:pt x="6156845" y="10388688"/>
                  </a:moveTo>
                  <a:lnTo>
                    <a:pt x="6976915" y="10388688"/>
                  </a:lnTo>
                  <a:lnTo>
                    <a:pt x="7287551" y="11009956"/>
                  </a:lnTo>
                  <a:lnTo>
                    <a:pt x="6976915" y="11631224"/>
                  </a:lnTo>
                  <a:lnTo>
                    <a:pt x="6156845" y="11631224"/>
                  </a:lnTo>
                  <a:lnTo>
                    <a:pt x="5846212" y="11009956"/>
                  </a:lnTo>
                  <a:close/>
                  <a:moveTo>
                    <a:pt x="3711292" y="10388676"/>
                  </a:moveTo>
                  <a:lnTo>
                    <a:pt x="4531364" y="10388676"/>
                  </a:lnTo>
                  <a:lnTo>
                    <a:pt x="4841996" y="11009944"/>
                  </a:lnTo>
                  <a:lnTo>
                    <a:pt x="4531364" y="11631212"/>
                  </a:lnTo>
                  <a:lnTo>
                    <a:pt x="4134823" y="11631212"/>
                  </a:lnTo>
                  <a:lnTo>
                    <a:pt x="3909669" y="11555028"/>
                  </a:lnTo>
                  <a:cubicBezTo>
                    <a:pt x="3818410" y="11521614"/>
                    <a:pt x="3728197" y="11486031"/>
                    <a:pt x="3639091" y="11448343"/>
                  </a:cubicBezTo>
                  <a:lnTo>
                    <a:pt x="3614239" y="11437108"/>
                  </a:lnTo>
                  <a:lnTo>
                    <a:pt x="3400656" y="11009944"/>
                  </a:lnTo>
                  <a:close/>
                  <a:moveTo>
                    <a:pt x="1975141" y="10388676"/>
                  </a:moveTo>
                  <a:lnTo>
                    <a:pt x="2074312" y="10388676"/>
                  </a:lnTo>
                  <a:lnTo>
                    <a:pt x="2150080" y="10540212"/>
                  </a:lnTo>
                  <a:close/>
                  <a:moveTo>
                    <a:pt x="9842413" y="9714930"/>
                  </a:moveTo>
                  <a:lnTo>
                    <a:pt x="10582318" y="9714930"/>
                  </a:lnTo>
                  <a:lnTo>
                    <a:pt x="10556099" y="9748294"/>
                  </a:lnTo>
                  <a:cubicBezTo>
                    <a:pt x="10313244" y="10042566"/>
                    <a:pt x="10042683" y="10313127"/>
                    <a:pt x="9748411" y="10555982"/>
                  </a:cubicBezTo>
                  <a:lnTo>
                    <a:pt x="9671781" y="10616201"/>
                  </a:lnTo>
                  <a:lnTo>
                    <a:pt x="9531779" y="10336196"/>
                  </a:lnTo>
                  <a:close/>
                  <a:moveTo>
                    <a:pt x="7385369" y="9714930"/>
                  </a:moveTo>
                  <a:lnTo>
                    <a:pt x="8205439" y="9714930"/>
                  </a:lnTo>
                  <a:lnTo>
                    <a:pt x="8516071" y="10336198"/>
                  </a:lnTo>
                  <a:lnTo>
                    <a:pt x="8205439" y="10957466"/>
                  </a:lnTo>
                  <a:lnTo>
                    <a:pt x="7385369" y="10957466"/>
                  </a:lnTo>
                  <a:lnTo>
                    <a:pt x="7074733" y="10336198"/>
                  </a:lnTo>
                  <a:close/>
                  <a:moveTo>
                    <a:pt x="4939816" y="9714916"/>
                  </a:moveTo>
                  <a:lnTo>
                    <a:pt x="5759888" y="9714916"/>
                  </a:lnTo>
                  <a:lnTo>
                    <a:pt x="6070523" y="10336184"/>
                  </a:lnTo>
                  <a:lnTo>
                    <a:pt x="5759888" y="10957452"/>
                  </a:lnTo>
                  <a:lnTo>
                    <a:pt x="4939816" y="10957452"/>
                  </a:lnTo>
                  <a:lnTo>
                    <a:pt x="4629184" y="10336184"/>
                  </a:lnTo>
                  <a:close/>
                  <a:moveTo>
                    <a:pt x="2482765" y="9714916"/>
                  </a:moveTo>
                  <a:lnTo>
                    <a:pt x="3302836" y="9714916"/>
                  </a:lnTo>
                  <a:lnTo>
                    <a:pt x="3613472" y="10336184"/>
                  </a:lnTo>
                  <a:lnTo>
                    <a:pt x="3302836" y="10957452"/>
                  </a:lnTo>
                  <a:lnTo>
                    <a:pt x="2718176" y="10957452"/>
                  </a:lnTo>
                  <a:lnTo>
                    <a:pt x="2626980" y="10898987"/>
                  </a:lnTo>
                  <a:cubicBezTo>
                    <a:pt x="2547733" y="10845449"/>
                    <a:pt x="2469844" y="10790055"/>
                    <a:pt x="2393374" y="10732866"/>
                  </a:cubicBezTo>
                  <a:lnTo>
                    <a:pt x="2355650" y="10703222"/>
                  </a:lnTo>
                  <a:lnTo>
                    <a:pt x="2172132" y="10336184"/>
                  </a:lnTo>
                  <a:close/>
                  <a:moveTo>
                    <a:pt x="8613891" y="9041168"/>
                  </a:moveTo>
                  <a:lnTo>
                    <a:pt x="9433963" y="9041168"/>
                  </a:lnTo>
                  <a:lnTo>
                    <a:pt x="9744595" y="9662442"/>
                  </a:lnTo>
                  <a:lnTo>
                    <a:pt x="9433963" y="10283708"/>
                  </a:lnTo>
                  <a:lnTo>
                    <a:pt x="8613891" y="10283708"/>
                  </a:lnTo>
                  <a:lnTo>
                    <a:pt x="8303259" y="9662442"/>
                  </a:lnTo>
                  <a:close/>
                  <a:moveTo>
                    <a:pt x="6156847" y="9041168"/>
                  </a:moveTo>
                  <a:lnTo>
                    <a:pt x="6976919" y="9041168"/>
                  </a:lnTo>
                  <a:lnTo>
                    <a:pt x="7287555" y="9662442"/>
                  </a:lnTo>
                  <a:lnTo>
                    <a:pt x="6976919" y="10283708"/>
                  </a:lnTo>
                  <a:lnTo>
                    <a:pt x="6156847" y="10283708"/>
                  </a:lnTo>
                  <a:lnTo>
                    <a:pt x="5846216" y="9662442"/>
                  </a:lnTo>
                  <a:close/>
                  <a:moveTo>
                    <a:pt x="1254241" y="9041158"/>
                  </a:moveTo>
                  <a:lnTo>
                    <a:pt x="2074312" y="9041158"/>
                  </a:lnTo>
                  <a:lnTo>
                    <a:pt x="2384945" y="9662428"/>
                  </a:lnTo>
                  <a:lnTo>
                    <a:pt x="2074312" y="10283696"/>
                  </a:lnTo>
                  <a:lnTo>
                    <a:pt x="1862923" y="10283696"/>
                  </a:lnTo>
                  <a:lnTo>
                    <a:pt x="1745160" y="10171420"/>
                  </a:lnTo>
                  <a:cubicBezTo>
                    <a:pt x="1542989" y="9969248"/>
                    <a:pt x="1355278" y="9752615"/>
                    <a:pt x="1183713" y="9523206"/>
                  </a:cubicBezTo>
                  <a:lnTo>
                    <a:pt x="1083605" y="9382430"/>
                  </a:lnTo>
                  <a:close/>
                  <a:moveTo>
                    <a:pt x="3711292" y="9041156"/>
                  </a:moveTo>
                  <a:lnTo>
                    <a:pt x="4531364" y="9041156"/>
                  </a:lnTo>
                  <a:lnTo>
                    <a:pt x="4841996" y="9662428"/>
                  </a:lnTo>
                  <a:lnTo>
                    <a:pt x="4531364" y="10283696"/>
                  </a:lnTo>
                  <a:lnTo>
                    <a:pt x="3711292" y="10283696"/>
                  </a:lnTo>
                  <a:lnTo>
                    <a:pt x="3400656" y="9662428"/>
                  </a:lnTo>
                  <a:close/>
                  <a:moveTo>
                    <a:pt x="9842415" y="8367412"/>
                  </a:moveTo>
                  <a:lnTo>
                    <a:pt x="10662487" y="8367412"/>
                  </a:lnTo>
                  <a:lnTo>
                    <a:pt x="10973119" y="8988680"/>
                  </a:lnTo>
                  <a:lnTo>
                    <a:pt x="10662487" y="9609944"/>
                  </a:lnTo>
                  <a:lnTo>
                    <a:pt x="9842415" y="9609944"/>
                  </a:lnTo>
                  <a:lnTo>
                    <a:pt x="9531783" y="8988680"/>
                  </a:lnTo>
                  <a:close/>
                  <a:moveTo>
                    <a:pt x="7385371" y="8367412"/>
                  </a:moveTo>
                  <a:lnTo>
                    <a:pt x="8205439" y="8367412"/>
                  </a:lnTo>
                  <a:lnTo>
                    <a:pt x="8516075" y="8988680"/>
                  </a:lnTo>
                  <a:lnTo>
                    <a:pt x="8205439" y="9609944"/>
                  </a:lnTo>
                  <a:lnTo>
                    <a:pt x="7385371" y="9609944"/>
                  </a:lnTo>
                  <a:lnTo>
                    <a:pt x="7074737" y="8988680"/>
                  </a:lnTo>
                  <a:close/>
                  <a:moveTo>
                    <a:pt x="508886" y="8367402"/>
                  </a:moveTo>
                  <a:lnTo>
                    <a:pt x="845788" y="8367402"/>
                  </a:lnTo>
                  <a:lnTo>
                    <a:pt x="1156422" y="8988668"/>
                  </a:lnTo>
                  <a:lnTo>
                    <a:pt x="1011055" y="9279402"/>
                  </a:lnTo>
                  <a:lnTo>
                    <a:pt x="862611" y="9047851"/>
                  </a:lnTo>
                  <a:cubicBezTo>
                    <a:pt x="763085" y="8884054"/>
                    <a:pt x="671234" y="8715078"/>
                    <a:pt x="587558" y="8541421"/>
                  </a:cubicBezTo>
                  <a:close/>
                  <a:moveTo>
                    <a:pt x="4939816" y="8367400"/>
                  </a:moveTo>
                  <a:lnTo>
                    <a:pt x="5759888" y="8367400"/>
                  </a:lnTo>
                  <a:lnTo>
                    <a:pt x="6070523" y="8988668"/>
                  </a:lnTo>
                  <a:lnTo>
                    <a:pt x="5759888" y="9609934"/>
                  </a:lnTo>
                  <a:lnTo>
                    <a:pt x="4939816" y="9609934"/>
                  </a:lnTo>
                  <a:lnTo>
                    <a:pt x="4629184" y="8988668"/>
                  </a:lnTo>
                  <a:close/>
                  <a:moveTo>
                    <a:pt x="2482765" y="8367400"/>
                  </a:moveTo>
                  <a:lnTo>
                    <a:pt x="3302836" y="8367400"/>
                  </a:lnTo>
                  <a:lnTo>
                    <a:pt x="3613472" y="8988668"/>
                  </a:lnTo>
                  <a:lnTo>
                    <a:pt x="3302836" y="9609934"/>
                  </a:lnTo>
                  <a:lnTo>
                    <a:pt x="2482765" y="9609934"/>
                  </a:lnTo>
                  <a:lnTo>
                    <a:pt x="2172132" y="8988668"/>
                  </a:lnTo>
                  <a:close/>
                  <a:moveTo>
                    <a:pt x="11070937" y="7694408"/>
                  </a:moveTo>
                  <a:lnTo>
                    <a:pt x="11658945" y="7694408"/>
                  </a:lnTo>
                  <a:lnTo>
                    <a:pt x="11648820" y="7730062"/>
                  </a:lnTo>
                  <a:cubicBezTo>
                    <a:pt x="11532760" y="8103209"/>
                    <a:pt x="11381007" y="8460631"/>
                    <a:pt x="11197556" y="8798334"/>
                  </a:cubicBezTo>
                  <a:lnTo>
                    <a:pt x="11117859" y="8936940"/>
                  </a:lnTo>
                  <a:lnTo>
                    <a:pt x="11070937" y="8936940"/>
                  </a:lnTo>
                  <a:lnTo>
                    <a:pt x="10760305" y="8315672"/>
                  </a:lnTo>
                  <a:close/>
                  <a:moveTo>
                    <a:pt x="8613895" y="7694408"/>
                  </a:moveTo>
                  <a:lnTo>
                    <a:pt x="9433965" y="7694408"/>
                  </a:lnTo>
                  <a:lnTo>
                    <a:pt x="9744599" y="8315674"/>
                  </a:lnTo>
                  <a:lnTo>
                    <a:pt x="9433965" y="8936940"/>
                  </a:lnTo>
                  <a:lnTo>
                    <a:pt x="8613895" y="8936940"/>
                  </a:lnTo>
                  <a:lnTo>
                    <a:pt x="8303261" y="8315674"/>
                  </a:lnTo>
                  <a:close/>
                  <a:moveTo>
                    <a:pt x="6156851" y="7694408"/>
                  </a:moveTo>
                  <a:lnTo>
                    <a:pt x="6976921" y="7694408"/>
                  </a:lnTo>
                  <a:lnTo>
                    <a:pt x="7287555" y="8315674"/>
                  </a:lnTo>
                  <a:lnTo>
                    <a:pt x="6976921" y="8936940"/>
                  </a:lnTo>
                  <a:lnTo>
                    <a:pt x="6156851" y="8936940"/>
                  </a:lnTo>
                  <a:lnTo>
                    <a:pt x="5846218" y="8315674"/>
                  </a:lnTo>
                  <a:close/>
                  <a:moveTo>
                    <a:pt x="3711292" y="7694396"/>
                  </a:moveTo>
                  <a:lnTo>
                    <a:pt x="4531364" y="7694396"/>
                  </a:lnTo>
                  <a:lnTo>
                    <a:pt x="4841996" y="8315662"/>
                  </a:lnTo>
                  <a:lnTo>
                    <a:pt x="4531364" y="8936928"/>
                  </a:lnTo>
                  <a:lnTo>
                    <a:pt x="3711292" y="8936928"/>
                  </a:lnTo>
                  <a:lnTo>
                    <a:pt x="3400656" y="8315662"/>
                  </a:lnTo>
                  <a:close/>
                  <a:moveTo>
                    <a:pt x="1254241" y="7694396"/>
                  </a:moveTo>
                  <a:lnTo>
                    <a:pt x="2074312" y="7694396"/>
                  </a:lnTo>
                  <a:lnTo>
                    <a:pt x="2384945" y="8315662"/>
                  </a:lnTo>
                  <a:lnTo>
                    <a:pt x="2074312" y="8936928"/>
                  </a:lnTo>
                  <a:lnTo>
                    <a:pt x="1254241" y="8936928"/>
                  </a:lnTo>
                  <a:lnTo>
                    <a:pt x="943606" y="8315662"/>
                  </a:lnTo>
                  <a:close/>
                  <a:moveTo>
                    <a:pt x="9842419" y="7020652"/>
                  </a:moveTo>
                  <a:lnTo>
                    <a:pt x="10662487" y="7020652"/>
                  </a:lnTo>
                  <a:lnTo>
                    <a:pt x="10973119" y="7641916"/>
                  </a:lnTo>
                  <a:lnTo>
                    <a:pt x="10662487" y="8263184"/>
                  </a:lnTo>
                  <a:lnTo>
                    <a:pt x="9842419" y="8263184"/>
                  </a:lnTo>
                  <a:lnTo>
                    <a:pt x="9531785" y="7641916"/>
                  </a:lnTo>
                  <a:close/>
                  <a:moveTo>
                    <a:pt x="7385375" y="7020652"/>
                  </a:moveTo>
                  <a:lnTo>
                    <a:pt x="8205443" y="7020652"/>
                  </a:lnTo>
                  <a:lnTo>
                    <a:pt x="8516075" y="7641918"/>
                  </a:lnTo>
                  <a:lnTo>
                    <a:pt x="8205443" y="8263184"/>
                  </a:lnTo>
                  <a:lnTo>
                    <a:pt x="7385375" y="8263184"/>
                  </a:lnTo>
                  <a:lnTo>
                    <a:pt x="7074739" y="7641918"/>
                  </a:lnTo>
                  <a:close/>
                  <a:moveTo>
                    <a:pt x="2482765" y="7020640"/>
                  </a:moveTo>
                  <a:lnTo>
                    <a:pt x="3302836" y="7020640"/>
                  </a:lnTo>
                  <a:lnTo>
                    <a:pt x="3613472" y="7641904"/>
                  </a:lnTo>
                  <a:lnTo>
                    <a:pt x="3302836" y="8263172"/>
                  </a:lnTo>
                  <a:lnTo>
                    <a:pt x="2482765" y="8263172"/>
                  </a:lnTo>
                  <a:lnTo>
                    <a:pt x="2172132" y="7641904"/>
                  </a:lnTo>
                  <a:close/>
                  <a:moveTo>
                    <a:pt x="96336" y="7020640"/>
                  </a:moveTo>
                  <a:lnTo>
                    <a:pt x="845788" y="7020640"/>
                  </a:lnTo>
                  <a:lnTo>
                    <a:pt x="1156422" y="7641906"/>
                  </a:lnTo>
                  <a:lnTo>
                    <a:pt x="845788" y="8263172"/>
                  </a:lnTo>
                  <a:lnTo>
                    <a:pt x="462592" y="8263172"/>
                  </a:lnTo>
                  <a:lnTo>
                    <a:pt x="361552" y="8006911"/>
                  </a:lnTo>
                  <a:cubicBezTo>
                    <a:pt x="261308" y="7733135"/>
                    <a:pt x="180581" y="7449952"/>
                    <a:pt x="121053" y="7159046"/>
                  </a:cubicBezTo>
                  <a:close/>
                  <a:moveTo>
                    <a:pt x="4939816" y="7020638"/>
                  </a:moveTo>
                  <a:lnTo>
                    <a:pt x="5759888" y="7020638"/>
                  </a:lnTo>
                  <a:lnTo>
                    <a:pt x="6070523" y="7641904"/>
                  </a:lnTo>
                  <a:lnTo>
                    <a:pt x="5759888" y="8263172"/>
                  </a:lnTo>
                  <a:lnTo>
                    <a:pt x="4939816" y="8263172"/>
                  </a:lnTo>
                  <a:lnTo>
                    <a:pt x="4629184" y="7641904"/>
                  </a:lnTo>
                  <a:close/>
                  <a:moveTo>
                    <a:pt x="8613897" y="6346898"/>
                  </a:moveTo>
                  <a:lnTo>
                    <a:pt x="9433967" y="6346898"/>
                  </a:lnTo>
                  <a:lnTo>
                    <a:pt x="9744601" y="6968164"/>
                  </a:lnTo>
                  <a:lnTo>
                    <a:pt x="9433967" y="7589430"/>
                  </a:lnTo>
                  <a:lnTo>
                    <a:pt x="8613897" y="7589430"/>
                  </a:lnTo>
                  <a:lnTo>
                    <a:pt x="8303263" y="6968164"/>
                  </a:lnTo>
                  <a:close/>
                  <a:moveTo>
                    <a:pt x="6156853" y="6346898"/>
                  </a:moveTo>
                  <a:lnTo>
                    <a:pt x="6976923" y="6346898"/>
                  </a:lnTo>
                  <a:lnTo>
                    <a:pt x="7287559" y="6968164"/>
                  </a:lnTo>
                  <a:lnTo>
                    <a:pt x="6976923" y="7589430"/>
                  </a:lnTo>
                  <a:lnTo>
                    <a:pt x="6156853" y="7589430"/>
                  </a:lnTo>
                  <a:lnTo>
                    <a:pt x="5846220" y="6968164"/>
                  </a:lnTo>
                  <a:close/>
                  <a:moveTo>
                    <a:pt x="11070939" y="6346896"/>
                  </a:moveTo>
                  <a:lnTo>
                    <a:pt x="11891011" y="6346896"/>
                  </a:lnTo>
                  <a:lnTo>
                    <a:pt x="11901161" y="6367195"/>
                  </a:lnTo>
                  <a:lnTo>
                    <a:pt x="11885934" y="6567438"/>
                  </a:lnTo>
                  <a:cubicBezTo>
                    <a:pt x="11855421" y="6867891"/>
                    <a:pt x="11802585" y="7161745"/>
                    <a:pt x="11729111" y="7447315"/>
                  </a:cubicBezTo>
                  <a:lnTo>
                    <a:pt x="11688756" y="7589428"/>
                  </a:lnTo>
                  <a:lnTo>
                    <a:pt x="11070939" y="7589428"/>
                  </a:lnTo>
                  <a:lnTo>
                    <a:pt x="10760307" y="6968164"/>
                  </a:lnTo>
                  <a:close/>
                  <a:moveTo>
                    <a:pt x="3711292" y="6346884"/>
                  </a:moveTo>
                  <a:lnTo>
                    <a:pt x="4531364" y="6346884"/>
                  </a:lnTo>
                  <a:lnTo>
                    <a:pt x="4841996" y="6968150"/>
                  </a:lnTo>
                  <a:lnTo>
                    <a:pt x="4531364" y="7589416"/>
                  </a:lnTo>
                  <a:lnTo>
                    <a:pt x="3711292" y="7589416"/>
                  </a:lnTo>
                  <a:lnTo>
                    <a:pt x="3400656" y="6968150"/>
                  </a:lnTo>
                  <a:close/>
                  <a:moveTo>
                    <a:pt x="1254241" y="6346884"/>
                  </a:moveTo>
                  <a:lnTo>
                    <a:pt x="2074312" y="6346884"/>
                  </a:lnTo>
                  <a:lnTo>
                    <a:pt x="2384945" y="6968152"/>
                  </a:lnTo>
                  <a:lnTo>
                    <a:pt x="2074312" y="7589418"/>
                  </a:lnTo>
                  <a:lnTo>
                    <a:pt x="1254241" y="7589418"/>
                  </a:lnTo>
                  <a:lnTo>
                    <a:pt x="943606" y="6968152"/>
                  </a:lnTo>
                  <a:close/>
                  <a:moveTo>
                    <a:pt x="7385377" y="5673142"/>
                  </a:moveTo>
                  <a:lnTo>
                    <a:pt x="8205445" y="5673142"/>
                  </a:lnTo>
                  <a:lnTo>
                    <a:pt x="8516079" y="6294408"/>
                  </a:lnTo>
                  <a:lnTo>
                    <a:pt x="8205445" y="6915674"/>
                  </a:lnTo>
                  <a:lnTo>
                    <a:pt x="7385377" y="6915674"/>
                  </a:lnTo>
                  <a:lnTo>
                    <a:pt x="7074741" y="6294408"/>
                  </a:lnTo>
                  <a:close/>
                  <a:moveTo>
                    <a:pt x="9842421" y="5673141"/>
                  </a:moveTo>
                  <a:lnTo>
                    <a:pt x="10662491" y="5673141"/>
                  </a:lnTo>
                  <a:lnTo>
                    <a:pt x="10973123" y="6294408"/>
                  </a:lnTo>
                  <a:lnTo>
                    <a:pt x="10662491" y="6915674"/>
                  </a:lnTo>
                  <a:lnTo>
                    <a:pt x="9842421" y="6915674"/>
                  </a:lnTo>
                  <a:lnTo>
                    <a:pt x="9531787" y="6294408"/>
                  </a:lnTo>
                  <a:close/>
                  <a:moveTo>
                    <a:pt x="2482765" y="5673130"/>
                  </a:moveTo>
                  <a:lnTo>
                    <a:pt x="3302836" y="5673130"/>
                  </a:lnTo>
                  <a:lnTo>
                    <a:pt x="3613472" y="6294394"/>
                  </a:lnTo>
                  <a:lnTo>
                    <a:pt x="3302836" y="6915660"/>
                  </a:lnTo>
                  <a:lnTo>
                    <a:pt x="2482765" y="6915660"/>
                  </a:lnTo>
                  <a:lnTo>
                    <a:pt x="2172132" y="6294394"/>
                  </a:lnTo>
                  <a:close/>
                  <a:moveTo>
                    <a:pt x="25716" y="5673130"/>
                  </a:moveTo>
                  <a:lnTo>
                    <a:pt x="845788" y="5673130"/>
                  </a:lnTo>
                  <a:lnTo>
                    <a:pt x="1156422" y="6294396"/>
                  </a:lnTo>
                  <a:lnTo>
                    <a:pt x="845788" y="6915660"/>
                  </a:lnTo>
                  <a:lnTo>
                    <a:pt x="77589" y="6915660"/>
                  </a:lnTo>
                  <a:lnTo>
                    <a:pt x="68654" y="6865629"/>
                  </a:lnTo>
                  <a:cubicBezTo>
                    <a:pt x="23446" y="6569762"/>
                    <a:pt x="0" y="6266735"/>
                    <a:pt x="0" y="5958231"/>
                  </a:cubicBezTo>
                  <a:lnTo>
                    <a:pt x="6223" y="5712116"/>
                  </a:lnTo>
                  <a:close/>
                  <a:moveTo>
                    <a:pt x="4939816" y="5673129"/>
                  </a:moveTo>
                  <a:lnTo>
                    <a:pt x="5759888" y="5673129"/>
                  </a:lnTo>
                  <a:lnTo>
                    <a:pt x="6070523" y="6294394"/>
                  </a:lnTo>
                  <a:lnTo>
                    <a:pt x="5759888" y="6915660"/>
                  </a:lnTo>
                  <a:lnTo>
                    <a:pt x="4939816" y="6915660"/>
                  </a:lnTo>
                  <a:lnTo>
                    <a:pt x="4629184" y="6294394"/>
                  </a:lnTo>
                  <a:close/>
                  <a:moveTo>
                    <a:pt x="3711292" y="5000801"/>
                  </a:moveTo>
                  <a:lnTo>
                    <a:pt x="4531364" y="5000801"/>
                  </a:lnTo>
                  <a:lnTo>
                    <a:pt x="4841996" y="5622068"/>
                  </a:lnTo>
                  <a:lnTo>
                    <a:pt x="4531364" y="6243334"/>
                  </a:lnTo>
                  <a:lnTo>
                    <a:pt x="3711292" y="6243334"/>
                  </a:lnTo>
                  <a:lnTo>
                    <a:pt x="3400656" y="5622068"/>
                  </a:lnTo>
                  <a:close/>
                  <a:moveTo>
                    <a:pt x="1254242" y="5000801"/>
                  </a:moveTo>
                  <a:lnTo>
                    <a:pt x="2074314" y="5000801"/>
                  </a:lnTo>
                  <a:lnTo>
                    <a:pt x="2384948" y="5622068"/>
                  </a:lnTo>
                  <a:lnTo>
                    <a:pt x="2074314" y="6243334"/>
                  </a:lnTo>
                  <a:lnTo>
                    <a:pt x="1254242" y="6243334"/>
                  </a:lnTo>
                  <a:lnTo>
                    <a:pt x="943608" y="5622068"/>
                  </a:lnTo>
                  <a:close/>
                  <a:moveTo>
                    <a:pt x="11070903" y="5000800"/>
                  </a:moveTo>
                  <a:lnTo>
                    <a:pt x="11839107" y="5000800"/>
                  </a:lnTo>
                  <a:lnTo>
                    <a:pt x="11848042" y="5050834"/>
                  </a:lnTo>
                  <a:cubicBezTo>
                    <a:pt x="11893250" y="5346700"/>
                    <a:pt x="11916696" y="5649728"/>
                    <a:pt x="11916696" y="5958231"/>
                  </a:cubicBezTo>
                  <a:lnTo>
                    <a:pt x="11910473" y="6204338"/>
                  </a:lnTo>
                  <a:lnTo>
                    <a:pt x="11890975" y="6243334"/>
                  </a:lnTo>
                  <a:lnTo>
                    <a:pt x="11070903" y="6243334"/>
                  </a:lnTo>
                  <a:lnTo>
                    <a:pt x="10760271" y="5622067"/>
                  </a:lnTo>
                  <a:close/>
                  <a:moveTo>
                    <a:pt x="8613855" y="5000800"/>
                  </a:moveTo>
                  <a:lnTo>
                    <a:pt x="9433927" y="5000800"/>
                  </a:lnTo>
                  <a:lnTo>
                    <a:pt x="9744561" y="5622067"/>
                  </a:lnTo>
                  <a:lnTo>
                    <a:pt x="9433927" y="6243334"/>
                  </a:lnTo>
                  <a:lnTo>
                    <a:pt x="8613855" y="6243334"/>
                  </a:lnTo>
                  <a:lnTo>
                    <a:pt x="8303223" y="5622067"/>
                  </a:lnTo>
                  <a:close/>
                  <a:moveTo>
                    <a:pt x="6156809" y="5000800"/>
                  </a:moveTo>
                  <a:lnTo>
                    <a:pt x="6976879" y="5000800"/>
                  </a:lnTo>
                  <a:lnTo>
                    <a:pt x="7287515" y="5622067"/>
                  </a:lnTo>
                  <a:lnTo>
                    <a:pt x="6976879" y="6243334"/>
                  </a:lnTo>
                  <a:lnTo>
                    <a:pt x="6156809" y="6243334"/>
                  </a:lnTo>
                  <a:lnTo>
                    <a:pt x="5846176" y="5622067"/>
                  </a:lnTo>
                  <a:close/>
                  <a:moveTo>
                    <a:pt x="9842381" y="4327040"/>
                  </a:moveTo>
                  <a:lnTo>
                    <a:pt x="10662451" y="4327040"/>
                  </a:lnTo>
                  <a:lnTo>
                    <a:pt x="10973087" y="4948309"/>
                  </a:lnTo>
                  <a:lnTo>
                    <a:pt x="10662451" y="5569578"/>
                  </a:lnTo>
                  <a:lnTo>
                    <a:pt x="9842381" y="5569578"/>
                  </a:lnTo>
                  <a:lnTo>
                    <a:pt x="9531747" y="4948309"/>
                  </a:lnTo>
                  <a:close/>
                  <a:moveTo>
                    <a:pt x="7385331" y="4327040"/>
                  </a:moveTo>
                  <a:lnTo>
                    <a:pt x="8205403" y="4327040"/>
                  </a:lnTo>
                  <a:lnTo>
                    <a:pt x="8516037" y="4948309"/>
                  </a:lnTo>
                  <a:lnTo>
                    <a:pt x="8205403" y="5569578"/>
                  </a:lnTo>
                  <a:lnTo>
                    <a:pt x="7385331" y="5569578"/>
                  </a:lnTo>
                  <a:lnTo>
                    <a:pt x="7074699" y="4948309"/>
                  </a:lnTo>
                  <a:close/>
                  <a:moveTo>
                    <a:pt x="4939816" y="4327040"/>
                  </a:moveTo>
                  <a:lnTo>
                    <a:pt x="5759888" y="4327040"/>
                  </a:lnTo>
                  <a:lnTo>
                    <a:pt x="6070523" y="4948309"/>
                  </a:lnTo>
                  <a:lnTo>
                    <a:pt x="5759888" y="5569578"/>
                  </a:lnTo>
                  <a:lnTo>
                    <a:pt x="4939816" y="5569578"/>
                  </a:lnTo>
                  <a:lnTo>
                    <a:pt x="4629184" y="4948309"/>
                  </a:lnTo>
                  <a:close/>
                  <a:moveTo>
                    <a:pt x="2482767" y="4327040"/>
                  </a:moveTo>
                  <a:lnTo>
                    <a:pt x="3302838" y="4327040"/>
                  </a:lnTo>
                  <a:lnTo>
                    <a:pt x="3613472" y="4948309"/>
                  </a:lnTo>
                  <a:lnTo>
                    <a:pt x="3302838" y="5569578"/>
                  </a:lnTo>
                  <a:lnTo>
                    <a:pt x="2482767" y="5569578"/>
                  </a:lnTo>
                  <a:lnTo>
                    <a:pt x="2172132" y="4948309"/>
                  </a:lnTo>
                  <a:close/>
                  <a:moveTo>
                    <a:pt x="227939" y="4327040"/>
                  </a:moveTo>
                  <a:lnTo>
                    <a:pt x="845789" y="4327040"/>
                  </a:lnTo>
                  <a:lnTo>
                    <a:pt x="1156424" y="4948309"/>
                  </a:lnTo>
                  <a:lnTo>
                    <a:pt x="845789" y="5569578"/>
                  </a:lnTo>
                  <a:lnTo>
                    <a:pt x="25718" y="5569578"/>
                  </a:lnTo>
                  <a:lnTo>
                    <a:pt x="15539" y="5549221"/>
                  </a:lnTo>
                  <a:lnTo>
                    <a:pt x="30763" y="5349025"/>
                  </a:lnTo>
                  <a:cubicBezTo>
                    <a:pt x="61275" y="5048571"/>
                    <a:pt x="114111" y="4754717"/>
                    <a:pt x="187585" y="4469147"/>
                  </a:cubicBezTo>
                  <a:close/>
                  <a:moveTo>
                    <a:pt x="11070907" y="3653284"/>
                  </a:moveTo>
                  <a:lnTo>
                    <a:pt x="11454102" y="3653284"/>
                  </a:lnTo>
                  <a:lnTo>
                    <a:pt x="11555145" y="3909552"/>
                  </a:lnTo>
                  <a:cubicBezTo>
                    <a:pt x="11655388" y="4183328"/>
                    <a:pt x="11736116" y="4466511"/>
                    <a:pt x="11795644" y="4757416"/>
                  </a:cubicBezTo>
                  <a:lnTo>
                    <a:pt x="11820360" y="4895820"/>
                  </a:lnTo>
                  <a:lnTo>
                    <a:pt x="11070907" y="4895820"/>
                  </a:lnTo>
                  <a:lnTo>
                    <a:pt x="10760271" y="4274553"/>
                  </a:lnTo>
                  <a:close/>
                  <a:moveTo>
                    <a:pt x="8613859" y="3653284"/>
                  </a:moveTo>
                  <a:lnTo>
                    <a:pt x="9433931" y="3653284"/>
                  </a:lnTo>
                  <a:lnTo>
                    <a:pt x="9744563" y="4274553"/>
                  </a:lnTo>
                  <a:lnTo>
                    <a:pt x="9433931" y="4895820"/>
                  </a:lnTo>
                  <a:lnTo>
                    <a:pt x="8613859" y="4895820"/>
                  </a:lnTo>
                  <a:lnTo>
                    <a:pt x="8303225" y="4274553"/>
                  </a:lnTo>
                  <a:close/>
                  <a:moveTo>
                    <a:pt x="6156811" y="3653284"/>
                  </a:moveTo>
                  <a:lnTo>
                    <a:pt x="6976881" y="3653284"/>
                  </a:lnTo>
                  <a:lnTo>
                    <a:pt x="7287517" y="4274553"/>
                  </a:lnTo>
                  <a:lnTo>
                    <a:pt x="6976881" y="4895820"/>
                  </a:lnTo>
                  <a:lnTo>
                    <a:pt x="6156811" y="4895820"/>
                  </a:lnTo>
                  <a:lnTo>
                    <a:pt x="5846178" y="4274553"/>
                  </a:lnTo>
                  <a:close/>
                  <a:moveTo>
                    <a:pt x="3711292" y="3653284"/>
                  </a:moveTo>
                  <a:lnTo>
                    <a:pt x="4531364" y="3653284"/>
                  </a:lnTo>
                  <a:lnTo>
                    <a:pt x="4841996" y="4274554"/>
                  </a:lnTo>
                  <a:lnTo>
                    <a:pt x="4531364" y="4895821"/>
                  </a:lnTo>
                  <a:lnTo>
                    <a:pt x="3711292" y="4895821"/>
                  </a:lnTo>
                  <a:lnTo>
                    <a:pt x="3400656" y="4274554"/>
                  </a:lnTo>
                  <a:close/>
                  <a:moveTo>
                    <a:pt x="1254242" y="3653284"/>
                  </a:moveTo>
                  <a:lnTo>
                    <a:pt x="2074314" y="3653284"/>
                  </a:lnTo>
                  <a:lnTo>
                    <a:pt x="2384948" y="4274554"/>
                  </a:lnTo>
                  <a:lnTo>
                    <a:pt x="2074314" y="4895821"/>
                  </a:lnTo>
                  <a:lnTo>
                    <a:pt x="1254242" y="4895821"/>
                  </a:lnTo>
                  <a:lnTo>
                    <a:pt x="943608" y="4274554"/>
                  </a:lnTo>
                  <a:close/>
                  <a:moveTo>
                    <a:pt x="9842383" y="2979526"/>
                  </a:moveTo>
                  <a:lnTo>
                    <a:pt x="10662455" y="2979526"/>
                  </a:lnTo>
                  <a:lnTo>
                    <a:pt x="10973087" y="3600794"/>
                  </a:lnTo>
                  <a:lnTo>
                    <a:pt x="10662455" y="4222061"/>
                  </a:lnTo>
                  <a:lnTo>
                    <a:pt x="9842383" y="4222061"/>
                  </a:lnTo>
                  <a:lnTo>
                    <a:pt x="9531749" y="3600794"/>
                  </a:lnTo>
                  <a:close/>
                  <a:moveTo>
                    <a:pt x="7385335" y="2979526"/>
                  </a:moveTo>
                  <a:lnTo>
                    <a:pt x="8205407" y="2979526"/>
                  </a:lnTo>
                  <a:lnTo>
                    <a:pt x="8516039" y="3600794"/>
                  </a:lnTo>
                  <a:lnTo>
                    <a:pt x="8205407" y="4222061"/>
                  </a:lnTo>
                  <a:lnTo>
                    <a:pt x="7385335" y="4222061"/>
                  </a:lnTo>
                  <a:lnTo>
                    <a:pt x="7074699" y="3600794"/>
                  </a:lnTo>
                  <a:close/>
                  <a:moveTo>
                    <a:pt x="4939816" y="2979526"/>
                  </a:moveTo>
                  <a:lnTo>
                    <a:pt x="5759888" y="2979526"/>
                  </a:lnTo>
                  <a:lnTo>
                    <a:pt x="6070523" y="3600794"/>
                  </a:lnTo>
                  <a:lnTo>
                    <a:pt x="5759888" y="4222061"/>
                  </a:lnTo>
                  <a:lnTo>
                    <a:pt x="4939816" y="4222061"/>
                  </a:lnTo>
                  <a:lnTo>
                    <a:pt x="4629184" y="3600794"/>
                  </a:lnTo>
                  <a:close/>
                  <a:moveTo>
                    <a:pt x="2482767" y="2979526"/>
                  </a:moveTo>
                  <a:lnTo>
                    <a:pt x="3302838" y="2979526"/>
                  </a:lnTo>
                  <a:lnTo>
                    <a:pt x="3613472" y="3600794"/>
                  </a:lnTo>
                  <a:lnTo>
                    <a:pt x="3302838" y="4222061"/>
                  </a:lnTo>
                  <a:lnTo>
                    <a:pt x="2482767" y="4222061"/>
                  </a:lnTo>
                  <a:lnTo>
                    <a:pt x="2172132" y="3600794"/>
                  </a:lnTo>
                  <a:close/>
                  <a:moveTo>
                    <a:pt x="798836" y="2979526"/>
                  </a:moveTo>
                  <a:lnTo>
                    <a:pt x="845789" y="2979526"/>
                  </a:lnTo>
                  <a:lnTo>
                    <a:pt x="1156424" y="3600794"/>
                  </a:lnTo>
                  <a:lnTo>
                    <a:pt x="845789" y="4222061"/>
                  </a:lnTo>
                  <a:lnTo>
                    <a:pt x="257750" y="4222061"/>
                  </a:lnTo>
                  <a:lnTo>
                    <a:pt x="267876" y="4186401"/>
                  </a:lnTo>
                  <a:cubicBezTo>
                    <a:pt x="383937" y="3813254"/>
                    <a:pt x="535689" y="3455832"/>
                    <a:pt x="719141" y="3118129"/>
                  </a:cubicBezTo>
                  <a:close/>
                  <a:moveTo>
                    <a:pt x="10905639" y="2637056"/>
                  </a:moveTo>
                  <a:lnTo>
                    <a:pt x="11054086" y="2868611"/>
                  </a:lnTo>
                  <a:cubicBezTo>
                    <a:pt x="11153612" y="3032409"/>
                    <a:pt x="11245462" y="3201385"/>
                    <a:pt x="11329138" y="3375041"/>
                  </a:cubicBezTo>
                  <a:lnTo>
                    <a:pt x="11407807" y="3549053"/>
                  </a:lnTo>
                  <a:lnTo>
                    <a:pt x="11070907" y="3549053"/>
                  </a:lnTo>
                  <a:lnTo>
                    <a:pt x="10760275" y="2927785"/>
                  </a:lnTo>
                  <a:close/>
                  <a:moveTo>
                    <a:pt x="8613861" y="2306517"/>
                  </a:moveTo>
                  <a:lnTo>
                    <a:pt x="9433931" y="2306517"/>
                  </a:lnTo>
                  <a:lnTo>
                    <a:pt x="9744567" y="2927785"/>
                  </a:lnTo>
                  <a:lnTo>
                    <a:pt x="9433931" y="3549053"/>
                  </a:lnTo>
                  <a:lnTo>
                    <a:pt x="8613861" y="3549053"/>
                  </a:lnTo>
                  <a:lnTo>
                    <a:pt x="8303227" y="2927785"/>
                  </a:lnTo>
                  <a:close/>
                  <a:moveTo>
                    <a:pt x="6156816" y="2306517"/>
                  </a:moveTo>
                  <a:lnTo>
                    <a:pt x="6976883" y="2306517"/>
                  </a:lnTo>
                  <a:lnTo>
                    <a:pt x="7287519" y="2927785"/>
                  </a:lnTo>
                  <a:lnTo>
                    <a:pt x="6976883" y="3549053"/>
                  </a:lnTo>
                  <a:lnTo>
                    <a:pt x="6156816" y="3549053"/>
                  </a:lnTo>
                  <a:lnTo>
                    <a:pt x="5846182" y="2927785"/>
                  </a:lnTo>
                  <a:close/>
                  <a:moveTo>
                    <a:pt x="3711292" y="2306517"/>
                  </a:moveTo>
                  <a:lnTo>
                    <a:pt x="4531364" y="2306517"/>
                  </a:lnTo>
                  <a:lnTo>
                    <a:pt x="4841996" y="2927785"/>
                  </a:lnTo>
                  <a:lnTo>
                    <a:pt x="4531364" y="3549053"/>
                  </a:lnTo>
                  <a:lnTo>
                    <a:pt x="3711292" y="3549053"/>
                  </a:lnTo>
                  <a:lnTo>
                    <a:pt x="3400656" y="2927785"/>
                  </a:lnTo>
                  <a:close/>
                  <a:moveTo>
                    <a:pt x="1254242" y="2306517"/>
                  </a:moveTo>
                  <a:lnTo>
                    <a:pt x="2074314" y="2306517"/>
                  </a:lnTo>
                  <a:lnTo>
                    <a:pt x="2384948" y="2927785"/>
                  </a:lnTo>
                  <a:lnTo>
                    <a:pt x="2074314" y="3549053"/>
                  </a:lnTo>
                  <a:lnTo>
                    <a:pt x="1254242" y="3549053"/>
                  </a:lnTo>
                  <a:lnTo>
                    <a:pt x="943608" y="2927785"/>
                  </a:lnTo>
                  <a:close/>
                  <a:moveTo>
                    <a:pt x="9842387" y="1632759"/>
                  </a:moveTo>
                  <a:lnTo>
                    <a:pt x="10053765" y="1632759"/>
                  </a:lnTo>
                  <a:lnTo>
                    <a:pt x="10171537" y="1745043"/>
                  </a:lnTo>
                  <a:cubicBezTo>
                    <a:pt x="10373708" y="1947215"/>
                    <a:pt x="10561419" y="2163848"/>
                    <a:pt x="10732984" y="2393257"/>
                  </a:cubicBezTo>
                  <a:lnTo>
                    <a:pt x="10833089" y="2534029"/>
                  </a:lnTo>
                  <a:lnTo>
                    <a:pt x="10662455" y="2875295"/>
                  </a:lnTo>
                  <a:lnTo>
                    <a:pt x="9842387" y="2875295"/>
                  </a:lnTo>
                  <a:lnTo>
                    <a:pt x="9531751" y="2254026"/>
                  </a:lnTo>
                  <a:close/>
                  <a:moveTo>
                    <a:pt x="7385339" y="1632759"/>
                  </a:moveTo>
                  <a:lnTo>
                    <a:pt x="8205409" y="1632759"/>
                  </a:lnTo>
                  <a:lnTo>
                    <a:pt x="8516043" y="2254026"/>
                  </a:lnTo>
                  <a:lnTo>
                    <a:pt x="8205409" y="2875295"/>
                  </a:lnTo>
                  <a:lnTo>
                    <a:pt x="7385339" y="2875295"/>
                  </a:lnTo>
                  <a:lnTo>
                    <a:pt x="7074703" y="2254026"/>
                  </a:lnTo>
                  <a:close/>
                  <a:moveTo>
                    <a:pt x="4939816" y="1632759"/>
                  </a:moveTo>
                  <a:lnTo>
                    <a:pt x="5759888" y="1632759"/>
                  </a:lnTo>
                  <a:lnTo>
                    <a:pt x="6070523" y="2254027"/>
                  </a:lnTo>
                  <a:lnTo>
                    <a:pt x="5759888" y="2875295"/>
                  </a:lnTo>
                  <a:lnTo>
                    <a:pt x="4939816" y="2875295"/>
                  </a:lnTo>
                  <a:lnTo>
                    <a:pt x="4629184" y="2254027"/>
                  </a:lnTo>
                  <a:close/>
                  <a:moveTo>
                    <a:pt x="2482767" y="1632759"/>
                  </a:moveTo>
                  <a:lnTo>
                    <a:pt x="3302838" y="1632759"/>
                  </a:lnTo>
                  <a:lnTo>
                    <a:pt x="3613472" y="2254027"/>
                  </a:lnTo>
                  <a:lnTo>
                    <a:pt x="3302838" y="2875295"/>
                  </a:lnTo>
                  <a:lnTo>
                    <a:pt x="2482767" y="2875295"/>
                  </a:lnTo>
                  <a:lnTo>
                    <a:pt x="2172132" y="2254027"/>
                  </a:lnTo>
                  <a:close/>
                  <a:moveTo>
                    <a:pt x="9766629" y="1376262"/>
                  </a:moveTo>
                  <a:lnTo>
                    <a:pt x="9941546" y="1527779"/>
                  </a:lnTo>
                  <a:lnTo>
                    <a:pt x="9842387" y="1527779"/>
                  </a:lnTo>
                  <a:close/>
                  <a:moveTo>
                    <a:pt x="2244936" y="1300245"/>
                  </a:moveTo>
                  <a:lnTo>
                    <a:pt x="2384948" y="1580269"/>
                  </a:lnTo>
                  <a:lnTo>
                    <a:pt x="2074314" y="2201537"/>
                  </a:lnTo>
                  <a:lnTo>
                    <a:pt x="1334376" y="2201537"/>
                  </a:lnTo>
                  <a:lnTo>
                    <a:pt x="1360597" y="2168169"/>
                  </a:lnTo>
                  <a:cubicBezTo>
                    <a:pt x="1603453" y="1873896"/>
                    <a:pt x="1874013" y="1603336"/>
                    <a:pt x="2168286" y="1360481"/>
                  </a:cubicBezTo>
                  <a:close/>
                  <a:moveTo>
                    <a:pt x="8613863" y="959001"/>
                  </a:moveTo>
                  <a:lnTo>
                    <a:pt x="9198505" y="959001"/>
                  </a:lnTo>
                  <a:lnTo>
                    <a:pt x="9289717" y="1017476"/>
                  </a:lnTo>
                  <a:cubicBezTo>
                    <a:pt x="9368964" y="1071014"/>
                    <a:pt x="9446853" y="1126408"/>
                    <a:pt x="9523323" y="1183596"/>
                  </a:cubicBezTo>
                  <a:lnTo>
                    <a:pt x="9561060" y="1213252"/>
                  </a:lnTo>
                  <a:lnTo>
                    <a:pt x="9744567" y="1580269"/>
                  </a:lnTo>
                  <a:lnTo>
                    <a:pt x="9433935" y="2201537"/>
                  </a:lnTo>
                  <a:lnTo>
                    <a:pt x="8613863" y="2201537"/>
                  </a:lnTo>
                  <a:lnTo>
                    <a:pt x="8303229" y="1580269"/>
                  </a:lnTo>
                  <a:close/>
                  <a:moveTo>
                    <a:pt x="6156816" y="959001"/>
                  </a:moveTo>
                  <a:lnTo>
                    <a:pt x="6976887" y="959001"/>
                  </a:lnTo>
                  <a:lnTo>
                    <a:pt x="7287523" y="1580269"/>
                  </a:lnTo>
                  <a:lnTo>
                    <a:pt x="6976887" y="2201537"/>
                  </a:lnTo>
                  <a:lnTo>
                    <a:pt x="6156816" y="2201537"/>
                  </a:lnTo>
                  <a:lnTo>
                    <a:pt x="5846184" y="1580269"/>
                  </a:lnTo>
                  <a:close/>
                  <a:moveTo>
                    <a:pt x="3711292" y="959001"/>
                  </a:moveTo>
                  <a:lnTo>
                    <a:pt x="4531364" y="959001"/>
                  </a:lnTo>
                  <a:lnTo>
                    <a:pt x="4841996" y="1580269"/>
                  </a:lnTo>
                  <a:lnTo>
                    <a:pt x="4531364" y="2201537"/>
                  </a:lnTo>
                  <a:lnTo>
                    <a:pt x="3711292" y="2201537"/>
                  </a:lnTo>
                  <a:lnTo>
                    <a:pt x="3400656" y="1580269"/>
                  </a:lnTo>
                  <a:close/>
                  <a:moveTo>
                    <a:pt x="3439413" y="558393"/>
                  </a:moveTo>
                  <a:lnTo>
                    <a:pt x="3613472" y="906511"/>
                  </a:lnTo>
                  <a:lnTo>
                    <a:pt x="3302838" y="1527779"/>
                  </a:lnTo>
                  <a:lnTo>
                    <a:pt x="2482767" y="1527779"/>
                  </a:lnTo>
                  <a:lnTo>
                    <a:pt x="2334003" y="1230252"/>
                  </a:lnTo>
                  <a:lnTo>
                    <a:pt x="2393374" y="1183596"/>
                  </a:lnTo>
                  <a:cubicBezTo>
                    <a:pt x="2699253" y="954843"/>
                    <a:pt x="3027846" y="754794"/>
                    <a:pt x="3375158" y="587441"/>
                  </a:cubicBezTo>
                  <a:close/>
                  <a:moveTo>
                    <a:pt x="8462288" y="551613"/>
                  </a:moveTo>
                  <a:lnTo>
                    <a:pt x="8541538" y="587441"/>
                  </a:lnTo>
                  <a:cubicBezTo>
                    <a:pt x="8628367" y="629280"/>
                    <a:pt x="8714025" y="673161"/>
                    <a:pt x="8798451" y="719024"/>
                  </a:cubicBezTo>
                  <a:lnTo>
                    <a:pt x="9034535" y="854770"/>
                  </a:lnTo>
                  <a:lnTo>
                    <a:pt x="8613867" y="854770"/>
                  </a:lnTo>
                  <a:close/>
                  <a:moveTo>
                    <a:pt x="7385339" y="285243"/>
                  </a:moveTo>
                  <a:lnTo>
                    <a:pt x="7781850" y="285243"/>
                  </a:lnTo>
                  <a:lnTo>
                    <a:pt x="8007028" y="361434"/>
                  </a:lnTo>
                  <a:cubicBezTo>
                    <a:pt x="8098287" y="394849"/>
                    <a:pt x="8188500" y="430432"/>
                    <a:pt x="8277606" y="468120"/>
                  </a:cubicBezTo>
                  <a:lnTo>
                    <a:pt x="8302470" y="479361"/>
                  </a:lnTo>
                  <a:lnTo>
                    <a:pt x="8516045" y="906511"/>
                  </a:lnTo>
                  <a:lnTo>
                    <a:pt x="8205411" y="1527779"/>
                  </a:lnTo>
                  <a:lnTo>
                    <a:pt x="7385339" y="1527779"/>
                  </a:lnTo>
                  <a:lnTo>
                    <a:pt x="7074707" y="906511"/>
                  </a:lnTo>
                  <a:close/>
                  <a:moveTo>
                    <a:pt x="4939816" y="285243"/>
                  </a:moveTo>
                  <a:lnTo>
                    <a:pt x="5759888" y="285243"/>
                  </a:lnTo>
                  <a:lnTo>
                    <a:pt x="6070523" y="906511"/>
                  </a:lnTo>
                  <a:lnTo>
                    <a:pt x="5759888" y="1527779"/>
                  </a:lnTo>
                  <a:lnTo>
                    <a:pt x="4939816" y="1527779"/>
                  </a:lnTo>
                  <a:lnTo>
                    <a:pt x="4629184" y="906511"/>
                  </a:lnTo>
                  <a:close/>
                  <a:moveTo>
                    <a:pt x="7380893" y="172111"/>
                  </a:moveTo>
                  <a:lnTo>
                    <a:pt x="7419454" y="181011"/>
                  </a:lnTo>
                  <a:lnTo>
                    <a:pt x="7385343" y="181011"/>
                  </a:lnTo>
                  <a:close/>
                  <a:moveTo>
                    <a:pt x="4783403" y="116316"/>
                  </a:moveTo>
                  <a:lnTo>
                    <a:pt x="4841996" y="233502"/>
                  </a:lnTo>
                  <a:lnTo>
                    <a:pt x="4531364" y="854770"/>
                  </a:lnTo>
                  <a:lnTo>
                    <a:pt x="3711292" y="854770"/>
                  </a:lnTo>
                  <a:lnTo>
                    <a:pt x="3540298" y="512784"/>
                  </a:lnTo>
                  <a:lnTo>
                    <a:pt x="3639091" y="468120"/>
                  </a:lnTo>
                  <a:cubicBezTo>
                    <a:pt x="3995514" y="317366"/>
                    <a:pt x="4369660" y="200307"/>
                    <a:pt x="4757534" y="120936"/>
                  </a:cubicBezTo>
                  <a:close/>
                  <a:moveTo>
                    <a:pt x="5849070" y="2647"/>
                  </a:moveTo>
                  <a:lnTo>
                    <a:pt x="5759888" y="181011"/>
                  </a:lnTo>
                  <a:lnTo>
                    <a:pt x="4939816" y="181011"/>
                  </a:lnTo>
                  <a:lnTo>
                    <a:pt x="4897299" y="95977"/>
                  </a:lnTo>
                  <a:lnTo>
                    <a:pt x="5050951" y="68537"/>
                  </a:lnTo>
                  <a:cubicBezTo>
                    <a:pt x="5248195" y="38399"/>
                    <a:pt x="5448622" y="17932"/>
                    <a:pt x="5651733" y="7637"/>
                  </a:cubicBezTo>
                  <a:close/>
                  <a:moveTo>
                    <a:pt x="5962938" y="0"/>
                  </a:moveTo>
                  <a:lnTo>
                    <a:pt x="6264964" y="7637"/>
                  </a:lnTo>
                  <a:cubicBezTo>
                    <a:pt x="6569630" y="23080"/>
                    <a:pt x="6868258" y="61408"/>
                    <a:pt x="7159163" y="120936"/>
                  </a:cubicBezTo>
                  <a:lnTo>
                    <a:pt x="7240645" y="139742"/>
                  </a:lnTo>
                  <a:lnTo>
                    <a:pt x="7287525" y="233502"/>
                  </a:lnTo>
                  <a:lnTo>
                    <a:pt x="6976889" y="854770"/>
                  </a:lnTo>
                  <a:lnTo>
                    <a:pt x="6156819" y="854770"/>
                  </a:lnTo>
                  <a:lnTo>
                    <a:pt x="5846188" y="23350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76A401EE-8D8A-47C6-AC4F-73EAA86A1B5D}"/>
              </a:ext>
            </a:extLst>
          </p:cNvPr>
          <p:cNvGrpSpPr/>
          <p:nvPr/>
        </p:nvGrpSpPr>
        <p:grpSpPr>
          <a:xfrm>
            <a:off x="3604841" y="810212"/>
            <a:ext cx="2648634" cy="2648632"/>
            <a:chOff x="3340079" y="810212"/>
            <a:chExt cx="2648634" cy="264863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7FB946B-DC92-49C7-B321-26F7B74BB6BB}"/>
                </a:ext>
              </a:extLst>
            </p:cNvPr>
            <p:cNvSpPr/>
            <p:nvPr/>
          </p:nvSpPr>
          <p:spPr>
            <a:xfrm>
              <a:off x="3340079" y="810212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8992963-11C0-4EE6-B756-6FCABCDAA2F0}"/>
                </a:ext>
              </a:extLst>
            </p:cNvPr>
            <p:cNvSpPr/>
            <p:nvPr/>
          </p:nvSpPr>
          <p:spPr>
            <a:xfrm>
              <a:off x="3423995" y="894176"/>
              <a:ext cx="2480803" cy="2480705"/>
            </a:xfrm>
            <a:custGeom>
              <a:avLst/>
              <a:gdLst>
                <a:gd name="connsiteX0" fmla="*/ 12839164 w 20367291"/>
                <a:gd name="connsiteY0" fmla="*/ 20001476 h 20366484"/>
                <a:gd name="connsiteX1" fmla="*/ 12886474 w 20367291"/>
                <a:gd name="connsiteY1" fmla="*/ 20001476 h 20366484"/>
                <a:gd name="connsiteX2" fmla="*/ 12831335 w 20367291"/>
                <a:gd name="connsiteY2" fmla="*/ 20017134 h 20366484"/>
                <a:gd name="connsiteX3" fmla="*/ 10382116 w 20367291"/>
                <a:gd name="connsiteY3" fmla="*/ 20001476 h 20366484"/>
                <a:gd name="connsiteX4" fmla="*/ 11202186 w 20367291"/>
                <a:gd name="connsiteY4" fmla="*/ 20001476 h 20366484"/>
                <a:gd name="connsiteX5" fmla="*/ 11350615 w 20367291"/>
                <a:gd name="connsiteY5" fmla="*/ 20298332 h 20366484"/>
                <a:gd name="connsiteX6" fmla="*/ 11224864 w 20367291"/>
                <a:gd name="connsiteY6" fmla="*/ 20314312 h 20366484"/>
                <a:gd name="connsiteX7" fmla="*/ 10707695 w 20367291"/>
                <a:gd name="connsiteY7" fmla="*/ 20353638 h 20366484"/>
                <a:gd name="connsiteX8" fmla="*/ 10199614 w 20367291"/>
                <a:gd name="connsiteY8" fmla="*/ 20366484 h 20366484"/>
                <a:gd name="connsiteX9" fmla="*/ 7936589 w 20367291"/>
                <a:gd name="connsiteY9" fmla="*/ 20001476 h 20366484"/>
                <a:gd name="connsiteX10" fmla="*/ 8756661 w 20367291"/>
                <a:gd name="connsiteY10" fmla="*/ 20001476 h 20366484"/>
                <a:gd name="connsiteX11" fmla="*/ 8897517 w 20367291"/>
                <a:gd name="connsiteY11" fmla="*/ 20283190 h 20366484"/>
                <a:gd name="connsiteX12" fmla="*/ 8632777 w 20367291"/>
                <a:gd name="connsiteY12" fmla="*/ 20249550 h 20366484"/>
                <a:gd name="connsiteX13" fmla="*/ 8131286 w 20367291"/>
                <a:gd name="connsiteY13" fmla="*/ 20159992 h 20366484"/>
                <a:gd name="connsiteX14" fmla="*/ 7885674 w 20367291"/>
                <a:gd name="connsiteY14" fmla="*/ 20103306 h 20366484"/>
                <a:gd name="connsiteX15" fmla="*/ 14067688 w 20367291"/>
                <a:gd name="connsiteY15" fmla="*/ 19327716 h 20366484"/>
                <a:gd name="connsiteX16" fmla="*/ 14666923 w 20367291"/>
                <a:gd name="connsiteY16" fmla="*/ 19327716 h 20366484"/>
                <a:gd name="connsiteX17" fmla="*/ 14598677 w 20367291"/>
                <a:gd name="connsiteY17" fmla="*/ 19362670 h 20366484"/>
                <a:gd name="connsiteX18" fmla="*/ 14147580 w 20367291"/>
                <a:gd name="connsiteY18" fmla="*/ 19566606 h 20366484"/>
                <a:gd name="connsiteX19" fmla="*/ 13899294 w 20367291"/>
                <a:gd name="connsiteY19" fmla="*/ 19664502 h 20366484"/>
                <a:gd name="connsiteX20" fmla="*/ 11610640 w 20367291"/>
                <a:gd name="connsiteY20" fmla="*/ 19327716 h 20366484"/>
                <a:gd name="connsiteX21" fmla="*/ 12430710 w 20367291"/>
                <a:gd name="connsiteY21" fmla="*/ 19327716 h 20366484"/>
                <a:gd name="connsiteX22" fmla="*/ 12741344 w 20367291"/>
                <a:gd name="connsiteY22" fmla="*/ 19948984 h 20366484"/>
                <a:gd name="connsiteX23" fmla="*/ 12688000 w 20367291"/>
                <a:gd name="connsiteY23" fmla="*/ 20055672 h 20366484"/>
                <a:gd name="connsiteX24" fmla="*/ 12236005 w 20367291"/>
                <a:gd name="connsiteY24" fmla="*/ 20159992 h 20366484"/>
                <a:gd name="connsiteX25" fmla="*/ 11734514 w 20367291"/>
                <a:gd name="connsiteY25" fmla="*/ 20249550 h 20366484"/>
                <a:gd name="connsiteX26" fmla="*/ 11467267 w 20367291"/>
                <a:gd name="connsiteY26" fmla="*/ 20283508 h 20366484"/>
                <a:gd name="connsiteX27" fmla="*/ 11300004 w 20367291"/>
                <a:gd name="connsiteY27" fmla="*/ 19948984 h 20366484"/>
                <a:gd name="connsiteX28" fmla="*/ 9165113 w 20367291"/>
                <a:gd name="connsiteY28" fmla="*/ 19327716 h 20366484"/>
                <a:gd name="connsiteX29" fmla="*/ 9985185 w 20367291"/>
                <a:gd name="connsiteY29" fmla="*/ 19327716 h 20366484"/>
                <a:gd name="connsiteX30" fmla="*/ 10295820 w 20367291"/>
                <a:gd name="connsiteY30" fmla="*/ 19948984 h 20366484"/>
                <a:gd name="connsiteX31" fmla="*/ 10088075 w 20367291"/>
                <a:gd name="connsiteY31" fmla="*/ 20364472 h 20366484"/>
                <a:gd name="connsiteX32" fmla="*/ 9659597 w 20367291"/>
                <a:gd name="connsiteY32" fmla="*/ 20353638 h 20366484"/>
                <a:gd name="connsiteX33" fmla="*/ 9142427 w 20367291"/>
                <a:gd name="connsiteY33" fmla="*/ 20314312 h 20366484"/>
                <a:gd name="connsiteX34" fmla="*/ 9030000 w 20367291"/>
                <a:gd name="connsiteY34" fmla="*/ 20300024 h 20366484"/>
                <a:gd name="connsiteX35" fmla="*/ 8854481 w 20367291"/>
                <a:gd name="connsiteY35" fmla="*/ 19948984 h 20366484"/>
                <a:gd name="connsiteX36" fmla="*/ 6708062 w 20367291"/>
                <a:gd name="connsiteY36" fmla="*/ 19327716 h 20366484"/>
                <a:gd name="connsiteX37" fmla="*/ 7528133 w 20367291"/>
                <a:gd name="connsiteY37" fmla="*/ 19327716 h 20366484"/>
                <a:gd name="connsiteX38" fmla="*/ 7838769 w 20367291"/>
                <a:gd name="connsiteY38" fmla="*/ 19948984 h 20366484"/>
                <a:gd name="connsiteX39" fmla="*/ 7774444 w 20367291"/>
                <a:gd name="connsiteY39" fmla="*/ 20077634 h 20366484"/>
                <a:gd name="connsiteX40" fmla="*/ 7638594 w 20367291"/>
                <a:gd name="connsiteY40" fmla="*/ 20046280 h 20366484"/>
                <a:gd name="connsiteX41" fmla="*/ 6682167 w 20367291"/>
                <a:gd name="connsiteY41" fmla="*/ 19748946 h 20366484"/>
                <a:gd name="connsiteX42" fmla="*/ 6527867 w 20367291"/>
                <a:gd name="connsiteY42" fmla="*/ 19688108 h 20366484"/>
                <a:gd name="connsiteX43" fmla="*/ 15296212 w 20367291"/>
                <a:gd name="connsiteY43" fmla="*/ 18653960 h 20366484"/>
                <a:gd name="connsiteX44" fmla="*/ 15836428 w 20367291"/>
                <a:gd name="connsiteY44" fmla="*/ 18653960 h 20366484"/>
                <a:gd name="connsiteX45" fmla="*/ 15464236 w 20367291"/>
                <a:gd name="connsiteY45" fmla="*/ 18892568 h 20366484"/>
                <a:gd name="connsiteX46" fmla="*/ 15060972 w 20367291"/>
                <a:gd name="connsiteY46" fmla="*/ 19124438 h 20366484"/>
                <a:gd name="connsiteX47" fmla="*/ 12839164 w 20367291"/>
                <a:gd name="connsiteY47" fmla="*/ 18653960 h 20366484"/>
                <a:gd name="connsiteX48" fmla="*/ 13659236 w 20367291"/>
                <a:gd name="connsiteY48" fmla="*/ 18653960 h 20366484"/>
                <a:gd name="connsiteX49" fmla="*/ 13969870 w 20367291"/>
                <a:gd name="connsiteY49" fmla="*/ 19275228 h 20366484"/>
                <a:gd name="connsiteX50" fmla="*/ 13744769 w 20367291"/>
                <a:gd name="connsiteY50" fmla="*/ 19725430 h 20366484"/>
                <a:gd name="connsiteX51" fmla="*/ 13685124 w 20367291"/>
                <a:gd name="connsiteY51" fmla="*/ 19748946 h 20366484"/>
                <a:gd name="connsiteX52" fmla="*/ 13249058 w 20367291"/>
                <a:gd name="connsiteY52" fmla="*/ 19896496 h 20366484"/>
                <a:gd name="connsiteX53" fmla="*/ 12839164 w 20367291"/>
                <a:gd name="connsiteY53" fmla="*/ 19896496 h 20366484"/>
                <a:gd name="connsiteX54" fmla="*/ 12528532 w 20367291"/>
                <a:gd name="connsiteY54" fmla="*/ 19275228 h 20366484"/>
                <a:gd name="connsiteX55" fmla="*/ 10382116 w 20367291"/>
                <a:gd name="connsiteY55" fmla="*/ 18653960 h 20366484"/>
                <a:gd name="connsiteX56" fmla="*/ 11202188 w 20367291"/>
                <a:gd name="connsiteY56" fmla="*/ 18653960 h 20366484"/>
                <a:gd name="connsiteX57" fmla="*/ 11512824 w 20367291"/>
                <a:gd name="connsiteY57" fmla="*/ 19275228 h 20366484"/>
                <a:gd name="connsiteX58" fmla="*/ 11202188 w 20367291"/>
                <a:gd name="connsiteY58" fmla="*/ 19896496 h 20366484"/>
                <a:gd name="connsiteX59" fmla="*/ 10382116 w 20367291"/>
                <a:gd name="connsiteY59" fmla="*/ 19896496 h 20366484"/>
                <a:gd name="connsiteX60" fmla="*/ 10071487 w 20367291"/>
                <a:gd name="connsiteY60" fmla="*/ 19275228 h 20366484"/>
                <a:gd name="connsiteX61" fmla="*/ 7936589 w 20367291"/>
                <a:gd name="connsiteY61" fmla="*/ 18653960 h 20366484"/>
                <a:gd name="connsiteX62" fmla="*/ 8756661 w 20367291"/>
                <a:gd name="connsiteY62" fmla="*/ 18653960 h 20366484"/>
                <a:gd name="connsiteX63" fmla="*/ 9067293 w 20367291"/>
                <a:gd name="connsiteY63" fmla="*/ 19275228 h 20366484"/>
                <a:gd name="connsiteX64" fmla="*/ 8756661 w 20367291"/>
                <a:gd name="connsiteY64" fmla="*/ 19896496 h 20366484"/>
                <a:gd name="connsiteX65" fmla="*/ 7936589 w 20367291"/>
                <a:gd name="connsiteY65" fmla="*/ 19896496 h 20366484"/>
                <a:gd name="connsiteX66" fmla="*/ 7625953 w 20367291"/>
                <a:gd name="connsiteY66" fmla="*/ 19275228 h 20366484"/>
                <a:gd name="connsiteX67" fmla="*/ 5479538 w 20367291"/>
                <a:gd name="connsiteY67" fmla="*/ 18653960 h 20366484"/>
                <a:gd name="connsiteX68" fmla="*/ 6299609 w 20367291"/>
                <a:gd name="connsiteY68" fmla="*/ 18653960 h 20366484"/>
                <a:gd name="connsiteX69" fmla="*/ 6610242 w 20367291"/>
                <a:gd name="connsiteY69" fmla="*/ 19275228 h 20366484"/>
                <a:gd name="connsiteX70" fmla="*/ 6424234 w 20367291"/>
                <a:gd name="connsiteY70" fmla="*/ 19647246 h 20366484"/>
                <a:gd name="connsiteX71" fmla="*/ 6219712 w 20367291"/>
                <a:gd name="connsiteY71" fmla="*/ 19566606 h 20366484"/>
                <a:gd name="connsiteX72" fmla="*/ 5329516 w 20367291"/>
                <a:gd name="connsiteY72" fmla="*/ 19137776 h 20366484"/>
                <a:gd name="connsiteX73" fmla="*/ 5258147 w 20367291"/>
                <a:gd name="connsiteY73" fmla="*/ 19096740 h 20366484"/>
                <a:gd name="connsiteX74" fmla="*/ 16524736 w 20367291"/>
                <a:gd name="connsiteY74" fmla="*/ 17980216 h 20366484"/>
                <a:gd name="connsiteX75" fmla="*/ 16732067 w 20367291"/>
                <a:gd name="connsiteY75" fmla="*/ 17980216 h 20366484"/>
                <a:gd name="connsiteX76" fmla="*/ 16661390 w 20367291"/>
                <a:gd name="connsiteY76" fmla="*/ 18041438 h 20366484"/>
                <a:gd name="connsiteX77" fmla="*/ 16385859 w 20367291"/>
                <a:gd name="connsiteY77" fmla="*/ 18257962 h 20366484"/>
                <a:gd name="connsiteX78" fmla="*/ 14067690 w 20367291"/>
                <a:gd name="connsiteY78" fmla="*/ 17980216 h 20366484"/>
                <a:gd name="connsiteX79" fmla="*/ 14887760 w 20367291"/>
                <a:gd name="connsiteY79" fmla="*/ 17980216 h 20366484"/>
                <a:gd name="connsiteX80" fmla="*/ 15198392 w 20367291"/>
                <a:gd name="connsiteY80" fmla="*/ 18601468 h 20366484"/>
                <a:gd name="connsiteX81" fmla="*/ 14893222 w 20367291"/>
                <a:gd name="connsiteY81" fmla="*/ 19211812 h 20366484"/>
                <a:gd name="connsiteX82" fmla="*/ 14871894 w 20367291"/>
                <a:gd name="connsiteY82" fmla="*/ 19222736 h 20366484"/>
                <a:gd name="connsiteX83" fmla="*/ 14067690 w 20367291"/>
                <a:gd name="connsiteY83" fmla="*/ 19222736 h 20366484"/>
                <a:gd name="connsiteX84" fmla="*/ 13757056 w 20367291"/>
                <a:gd name="connsiteY84" fmla="*/ 18601468 h 20366484"/>
                <a:gd name="connsiteX85" fmla="*/ 11610644 w 20367291"/>
                <a:gd name="connsiteY85" fmla="*/ 17980216 h 20366484"/>
                <a:gd name="connsiteX86" fmla="*/ 12430712 w 20367291"/>
                <a:gd name="connsiteY86" fmla="*/ 17980216 h 20366484"/>
                <a:gd name="connsiteX87" fmla="*/ 12741346 w 20367291"/>
                <a:gd name="connsiteY87" fmla="*/ 18601468 h 20366484"/>
                <a:gd name="connsiteX88" fmla="*/ 12430712 w 20367291"/>
                <a:gd name="connsiteY88" fmla="*/ 19222736 h 20366484"/>
                <a:gd name="connsiteX89" fmla="*/ 11610644 w 20367291"/>
                <a:gd name="connsiteY89" fmla="*/ 19222736 h 20366484"/>
                <a:gd name="connsiteX90" fmla="*/ 11300008 w 20367291"/>
                <a:gd name="connsiteY90" fmla="*/ 18601468 h 20366484"/>
                <a:gd name="connsiteX91" fmla="*/ 9165113 w 20367291"/>
                <a:gd name="connsiteY91" fmla="*/ 17980212 h 20366484"/>
                <a:gd name="connsiteX92" fmla="*/ 9985185 w 20367291"/>
                <a:gd name="connsiteY92" fmla="*/ 17980212 h 20366484"/>
                <a:gd name="connsiteX93" fmla="*/ 10295820 w 20367291"/>
                <a:gd name="connsiteY93" fmla="*/ 18601468 h 20366484"/>
                <a:gd name="connsiteX94" fmla="*/ 9985185 w 20367291"/>
                <a:gd name="connsiteY94" fmla="*/ 19222736 h 20366484"/>
                <a:gd name="connsiteX95" fmla="*/ 9165113 w 20367291"/>
                <a:gd name="connsiteY95" fmla="*/ 19222736 h 20366484"/>
                <a:gd name="connsiteX96" fmla="*/ 8854481 w 20367291"/>
                <a:gd name="connsiteY96" fmla="*/ 18601468 h 20366484"/>
                <a:gd name="connsiteX97" fmla="*/ 6708062 w 20367291"/>
                <a:gd name="connsiteY97" fmla="*/ 17980212 h 20366484"/>
                <a:gd name="connsiteX98" fmla="*/ 7528133 w 20367291"/>
                <a:gd name="connsiteY98" fmla="*/ 17980212 h 20366484"/>
                <a:gd name="connsiteX99" fmla="*/ 7838769 w 20367291"/>
                <a:gd name="connsiteY99" fmla="*/ 18601468 h 20366484"/>
                <a:gd name="connsiteX100" fmla="*/ 7528133 w 20367291"/>
                <a:gd name="connsiteY100" fmla="*/ 19222736 h 20366484"/>
                <a:gd name="connsiteX101" fmla="*/ 6708062 w 20367291"/>
                <a:gd name="connsiteY101" fmla="*/ 19222736 h 20366484"/>
                <a:gd name="connsiteX102" fmla="*/ 6397429 w 20367291"/>
                <a:gd name="connsiteY102" fmla="*/ 18601468 h 20366484"/>
                <a:gd name="connsiteX103" fmla="*/ 4251013 w 20367291"/>
                <a:gd name="connsiteY103" fmla="*/ 17980212 h 20366484"/>
                <a:gd name="connsiteX104" fmla="*/ 5071085 w 20367291"/>
                <a:gd name="connsiteY104" fmla="*/ 17980212 h 20366484"/>
                <a:gd name="connsiteX105" fmla="*/ 5381719 w 20367291"/>
                <a:gd name="connsiteY105" fmla="*/ 18601468 h 20366484"/>
                <a:gd name="connsiteX106" fmla="*/ 5161786 w 20367291"/>
                <a:gd name="connsiteY106" fmla="*/ 19041334 h 20366484"/>
                <a:gd name="connsiteX107" fmla="*/ 4903055 w 20367291"/>
                <a:gd name="connsiteY107" fmla="*/ 18892568 h 20366484"/>
                <a:gd name="connsiteX108" fmla="*/ 4090608 w 20367291"/>
                <a:gd name="connsiteY108" fmla="*/ 18343758 h 20366484"/>
                <a:gd name="connsiteX109" fmla="*/ 4075266 w 20367291"/>
                <a:gd name="connsiteY109" fmla="*/ 18331702 h 20366484"/>
                <a:gd name="connsiteX110" fmla="*/ 15296226 w 20367291"/>
                <a:gd name="connsiteY110" fmla="*/ 17307976 h 20366484"/>
                <a:gd name="connsiteX111" fmla="*/ 16116298 w 20367291"/>
                <a:gd name="connsiteY111" fmla="*/ 17307976 h 20366484"/>
                <a:gd name="connsiteX112" fmla="*/ 16426932 w 20367291"/>
                <a:gd name="connsiteY112" fmla="*/ 17929220 h 20366484"/>
                <a:gd name="connsiteX113" fmla="*/ 16188196 w 20367291"/>
                <a:gd name="connsiteY113" fmla="*/ 18406682 h 20366484"/>
                <a:gd name="connsiteX114" fmla="*/ 15985988 w 20367291"/>
                <a:gd name="connsiteY114" fmla="*/ 18550476 h 20366484"/>
                <a:gd name="connsiteX115" fmla="*/ 15296226 w 20367291"/>
                <a:gd name="connsiteY115" fmla="*/ 18550476 h 20366484"/>
                <a:gd name="connsiteX116" fmla="*/ 14985592 w 20367291"/>
                <a:gd name="connsiteY116" fmla="*/ 17929220 h 20366484"/>
                <a:gd name="connsiteX117" fmla="*/ 12839182 w 20367291"/>
                <a:gd name="connsiteY117" fmla="*/ 17307976 h 20366484"/>
                <a:gd name="connsiteX118" fmla="*/ 13659252 w 20367291"/>
                <a:gd name="connsiteY118" fmla="*/ 17307976 h 20366484"/>
                <a:gd name="connsiteX119" fmla="*/ 13969886 w 20367291"/>
                <a:gd name="connsiteY119" fmla="*/ 17929220 h 20366484"/>
                <a:gd name="connsiteX120" fmla="*/ 13659252 w 20367291"/>
                <a:gd name="connsiteY120" fmla="*/ 18550476 h 20366484"/>
                <a:gd name="connsiteX121" fmla="*/ 12839182 w 20367291"/>
                <a:gd name="connsiteY121" fmla="*/ 18550476 h 20366484"/>
                <a:gd name="connsiteX122" fmla="*/ 12528548 w 20367291"/>
                <a:gd name="connsiteY122" fmla="*/ 17929220 h 20366484"/>
                <a:gd name="connsiteX123" fmla="*/ 10382140 w 20367291"/>
                <a:gd name="connsiteY123" fmla="*/ 17307976 h 20366484"/>
                <a:gd name="connsiteX124" fmla="*/ 11202208 w 20367291"/>
                <a:gd name="connsiteY124" fmla="*/ 17307976 h 20366484"/>
                <a:gd name="connsiteX125" fmla="*/ 11512842 w 20367291"/>
                <a:gd name="connsiteY125" fmla="*/ 17929220 h 20366484"/>
                <a:gd name="connsiteX126" fmla="*/ 11202208 w 20367291"/>
                <a:gd name="connsiteY126" fmla="*/ 18550476 h 20366484"/>
                <a:gd name="connsiteX127" fmla="*/ 10382140 w 20367291"/>
                <a:gd name="connsiteY127" fmla="*/ 18550476 h 20366484"/>
                <a:gd name="connsiteX128" fmla="*/ 10071505 w 20367291"/>
                <a:gd name="connsiteY128" fmla="*/ 17929220 h 20366484"/>
                <a:gd name="connsiteX129" fmla="*/ 7936589 w 20367291"/>
                <a:gd name="connsiteY129" fmla="*/ 17307964 h 20366484"/>
                <a:gd name="connsiteX130" fmla="*/ 8756661 w 20367291"/>
                <a:gd name="connsiteY130" fmla="*/ 17307964 h 20366484"/>
                <a:gd name="connsiteX131" fmla="*/ 9067293 w 20367291"/>
                <a:gd name="connsiteY131" fmla="*/ 17929220 h 20366484"/>
                <a:gd name="connsiteX132" fmla="*/ 8756661 w 20367291"/>
                <a:gd name="connsiteY132" fmla="*/ 18550476 h 20366484"/>
                <a:gd name="connsiteX133" fmla="*/ 7936589 w 20367291"/>
                <a:gd name="connsiteY133" fmla="*/ 18550476 h 20366484"/>
                <a:gd name="connsiteX134" fmla="*/ 7625953 w 20367291"/>
                <a:gd name="connsiteY134" fmla="*/ 17929220 h 20366484"/>
                <a:gd name="connsiteX135" fmla="*/ 5479538 w 20367291"/>
                <a:gd name="connsiteY135" fmla="*/ 17307964 h 20366484"/>
                <a:gd name="connsiteX136" fmla="*/ 6299609 w 20367291"/>
                <a:gd name="connsiteY136" fmla="*/ 17307964 h 20366484"/>
                <a:gd name="connsiteX137" fmla="*/ 6610242 w 20367291"/>
                <a:gd name="connsiteY137" fmla="*/ 17929220 h 20366484"/>
                <a:gd name="connsiteX138" fmla="*/ 6299609 w 20367291"/>
                <a:gd name="connsiteY138" fmla="*/ 18550476 h 20366484"/>
                <a:gd name="connsiteX139" fmla="*/ 5479538 w 20367291"/>
                <a:gd name="connsiteY139" fmla="*/ 18550476 h 20366484"/>
                <a:gd name="connsiteX140" fmla="*/ 5168903 w 20367291"/>
                <a:gd name="connsiteY140" fmla="*/ 17929220 h 20366484"/>
                <a:gd name="connsiteX141" fmla="*/ 3022488 w 20367291"/>
                <a:gd name="connsiteY141" fmla="*/ 17307964 h 20366484"/>
                <a:gd name="connsiteX142" fmla="*/ 3842560 w 20367291"/>
                <a:gd name="connsiteY142" fmla="*/ 17307964 h 20366484"/>
                <a:gd name="connsiteX143" fmla="*/ 4153193 w 20367291"/>
                <a:gd name="connsiteY143" fmla="*/ 17929220 h 20366484"/>
                <a:gd name="connsiteX144" fmla="*/ 3986735 w 20367291"/>
                <a:gd name="connsiteY144" fmla="*/ 18262130 h 20366484"/>
                <a:gd name="connsiteX145" fmla="*/ 3705901 w 20367291"/>
                <a:gd name="connsiteY145" fmla="*/ 18041438 h 20366484"/>
                <a:gd name="connsiteX146" fmla="*/ 3336392 w 20367291"/>
                <a:gd name="connsiteY146" fmla="*/ 17721362 h 20366484"/>
                <a:gd name="connsiteX147" fmla="*/ 2983848 w 20367291"/>
                <a:gd name="connsiteY147" fmla="*/ 17385242 h 20366484"/>
                <a:gd name="connsiteX148" fmla="*/ 16524752 w 20367291"/>
                <a:gd name="connsiteY148" fmla="*/ 16634219 h 20366484"/>
                <a:gd name="connsiteX149" fmla="*/ 17344830 w 20367291"/>
                <a:gd name="connsiteY149" fmla="*/ 16634219 h 20366484"/>
                <a:gd name="connsiteX150" fmla="*/ 17604483 w 20367291"/>
                <a:gd name="connsiteY150" fmla="*/ 17153508 h 20366484"/>
                <a:gd name="connsiteX151" fmla="*/ 17384570 w 20367291"/>
                <a:gd name="connsiteY151" fmla="*/ 17384168 h 20366484"/>
                <a:gd name="connsiteX152" fmla="*/ 17030899 w 20367291"/>
                <a:gd name="connsiteY152" fmla="*/ 17721362 h 20366484"/>
                <a:gd name="connsiteX153" fmla="*/ 16851505 w 20367291"/>
                <a:gd name="connsiteY153" fmla="*/ 17876756 h 20366484"/>
                <a:gd name="connsiteX154" fmla="*/ 16524752 w 20367291"/>
                <a:gd name="connsiteY154" fmla="*/ 17876756 h 20366484"/>
                <a:gd name="connsiteX155" fmla="*/ 16214116 w 20367291"/>
                <a:gd name="connsiteY155" fmla="*/ 17255484 h 20366484"/>
                <a:gd name="connsiteX156" fmla="*/ 14067706 w 20367291"/>
                <a:gd name="connsiteY156" fmla="*/ 16634219 h 20366484"/>
                <a:gd name="connsiteX157" fmla="*/ 14887776 w 20367291"/>
                <a:gd name="connsiteY157" fmla="*/ 16634219 h 20366484"/>
                <a:gd name="connsiteX158" fmla="*/ 15198408 w 20367291"/>
                <a:gd name="connsiteY158" fmla="*/ 17255484 h 20366484"/>
                <a:gd name="connsiteX159" fmla="*/ 14887776 w 20367291"/>
                <a:gd name="connsiteY159" fmla="*/ 17876756 h 20366484"/>
                <a:gd name="connsiteX160" fmla="*/ 14067706 w 20367291"/>
                <a:gd name="connsiteY160" fmla="*/ 17876756 h 20366484"/>
                <a:gd name="connsiteX161" fmla="*/ 13757072 w 20367291"/>
                <a:gd name="connsiteY161" fmla="*/ 17255484 h 20366484"/>
                <a:gd name="connsiteX162" fmla="*/ 11610660 w 20367291"/>
                <a:gd name="connsiteY162" fmla="*/ 16634219 h 20366484"/>
                <a:gd name="connsiteX163" fmla="*/ 12430730 w 20367291"/>
                <a:gd name="connsiteY163" fmla="*/ 16634219 h 20366484"/>
                <a:gd name="connsiteX164" fmla="*/ 12741364 w 20367291"/>
                <a:gd name="connsiteY164" fmla="*/ 17255484 h 20366484"/>
                <a:gd name="connsiteX165" fmla="*/ 12430730 w 20367291"/>
                <a:gd name="connsiteY165" fmla="*/ 17876756 h 20366484"/>
                <a:gd name="connsiteX166" fmla="*/ 11610660 w 20367291"/>
                <a:gd name="connsiteY166" fmla="*/ 17876756 h 20366484"/>
                <a:gd name="connsiteX167" fmla="*/ 11300028 w 20367291"/>
                <a:gd name="connsiteY167" fmla="*/ 17255484 h 20366484"/>
                <a:gd name="connsiteX168" fmla="*/ 9165113 w 20367291"/>
                <a:gd name="connsiteY168" fmla="*/ 16634207 h 20366484"/>
                <a:gd name="connsiteX169" fmla="*/ 9985185 w 20367291"/>
                <a:gd name="connsiteY169" fmla="*/ 16634207 h 20366484"/>
                <a:gd name="connsiteX170" fmla="*/ 10295820 w 20367291"/>
                <a:gd name="connsiteY170" fmla="*/ 17255472 h 20366484"/>
                <a:gd name="connsiteX171" fmla="*/ 9985185 w 20367291"/>
                <a:gd name="connsiteY171" fmla="*/ 17876740 h 20366484"/>
                <a:gd name="connsiteX172" fmla="*/ 9165113 w 20367291"/>
                <a:gd name="connsiteY172" fmla="*/ 17876740 h 20366484"/>
                <a:gd name="connsiteX173" fmla="*/ 8854481 w 20367291"/>
                <a:gd name="connsiteY173" fmla="*/ 17255472 h 20366484"/>
                <a:gd name="connsiteX174" fmla="*/ 6708062 w 20367291"/>
                <a:gd name="connsiteY174" fmla="*/ 16634207 h 20366484"/>
                <a:gd name="connsiteX175" fmla="*/ 7528133 w 20367291"/>
                <a:gd name="connsiteY175" fmla="*/ 16634207 h 20366484"/>
                <a:gd name="connsiteX176" fmla="*/ 7838769 w 20367291"/>
                <a:gd name="connsiteY176" fmla="*/ 17255472 h 20366484"/>
                <a:gd name="connsiteX177" fmla="*/ 7528133 w 20367291"/>
                <a:gd name="connsiteY177" fmla="*/ 17876744 h 20366484"/>
                <a:gd name="connsiteX178" fmla="*/ 6708062 w 20367291"/>
                <a:gd name="connsiteY178" fmla="*/ 17876744 h 20366484"/>
                <a:gd name="connsiteX179" fmla="*/ 6397429 w 20367291"/>
                <a:gd name="connsiteY179" fmla="*/ 17255472 h 20366484"/>
                <a:gd name="connsiteX180" fmla="*/ 4251013 w 20367291"/>
                <a:gd name="connsiteY180" fmla="*/ 16634207 h 20366484"/>
                <a:gd name="connsiteX181" fmla="*/ 5071085 w 20367291"/>
                <a:gd name="connsiteY181" fmla="*/ 16634207 h 20366484"/>
                <a:gd name="connsiteX182" fmla="*/ 5381719 w 20367291"/>
                <a:gd name="connsiteY182" fmla="*/ 17255476 h 20366484"/>
                <a:gd name="connsiteX183" fmla="*/ 5071085 w 20367291"/>
                <a:gd name="connsiteY183" fmla="*/ 17876744 h 20366484"/>
                <a:gd name="connsiteX184" fmla="*/ 4251013 w 20367291"/>
                <a:gd name="connsiteY184" fmla="*/ 17876744 h 20366484"/>
                <a:gd name="connsiteX185" fmla="*/ 3940380 w 20367291"/>
                <a:gd name="connsiteY185" fmla="*/ 17255476 h 20366484"/>
                <a:gd name="connsiteX186" fmla="*/ 2304405 w 20367291"/>
                <a:gd name="connsiteY186" fmla="*/ 16634207 h 20366484"/>
                <a:gd name="connsiteX187" fmla="*/ 2614035 w 20367291"/>
                <a:gd name="connsiteY187" fmla="*/ 16634207 h 20366484"/>
                <a:gd name="connsiteX188" fmla="*/ 2924668 w 20367291"/>
                <a:gd name="connsiteY188" fmla="*/ 17255476 h 20366484"/>
                <a:gd name="connsiteX189" fmla="*/ 2902430 w 20367291"/>
                <a:gd name="connsiteY189" fmla="*/ 17299954 h 20366484"/>
                <a:gd name="connsiteX190" fmla="*/ 2645526 w 20367291"/>
                <a:gd name="connsiteY190" fmla="*/ 17030496 h 20366484"/>
                <a:gd name="connsiteX191" fmla="*/ 2325450 w 20367291"/>
                <a:gd name="connsiteY191" fmla="*/ 16660987 h 20366484"/>
                <a:gd name="connsiteX192" fmla="*/ 17753296 w 20367291"/>
                <a:gd name="connsiteY192" fmla="*/ 15960463 h 20366484"/>
                <a:gd name="connsiteX193" fmla="*/ 18568743 w 20367291"/>
                <a:gd name="connsiteY193" fmla="*/ 15960463 h 20366484"/>
                <a:gd name="connsiteX194" fmla="*/ 18344161 w 20367291"/>
                <a:gd name="connsiteY194" fmla="*/ 16276280 h 20366484"/>
                <a:gd name="connsiteX195" fmla="*/ 17721765 w 20367291"/>
                <a:gd name="connsiteY195" fmla="*/ 17030496 h 20366484"/>
                <a:gd name="connsiteX196" fmla="*/ 17685869 w 20367291"/>
                <a:gd name="connsiteY196" fmla="*/ 17068144 h 20366484"/>
                <a:gd name="connsiteX197" fmla="*/ 17442656 w 20367291"/>
                <a:gd name="connsiteY197" fmla="*/ 16581727 h 20366484"/>
                <a:gd name="connsiteX198" fmla="*/ 15296228 w 20367291"/>
                <a:gd name="connsiteY198" fmla="*/ 15960463 h 20366484"/>
                <a:gd name="connsiteX199" fmla="*/ 16116300 w 20367291"/>
                <a:gd name="connsiteY199" fmla="*/ 15960463 h 20366484"/>
                <a:gd name="connsiteX200" fmla="*/ 16426934 w 20367291"/>
                <a:gd name="connsiteY200" fmla="*/ 16581727 h 20366484"/>
                <a:gd name="connsiteX201" fmla="*/ 16116300 w 20367291"/>
                <a:gd name="connsiteY201" fmla="*/ 17202996 h 20366484"/>
                <a:gd name="connsiteX202" fmla="*/ 15296228 w 20367291"/>
                <a:gd name="connsiteY202" fmla="*/ 17202996 h 20366484"/>
                <a:gd name="connsiteX203" fmla="*/ 14985596 w 20367291"/>
                <a:gd name="connsiteY203" fmla="*/ 16581727 h 20366484"/>
                <a:gd name="connsiteX204" fmla="*/ 12839184 w 20367291"/>
                <a:gd name="connsiteY204" fmla="*/ 15960463 h 20366484"/>
                <a:gd name="connsiteX205" fmla="*/ 13659256 w 20367291"/>
                <a:gd name="connsiteY205" fmla="*/ 15960463 h 20366484"/>
                <a:gd name="connsiteX206" fmla="*/ 13969888 w 20367291"/>
                <a:gd name="connsiteY206" fmla="*/ 16581727 h 20366484"/>
                <a:gd name="connsiteX207" fmla="*/ 13659256 w 20367291"/>
                <a:gd name="connsiteY207" fmla="*/ 17202996 h 20366484"/>
                <a:gd name="connsiteX208" fmla="*/ 12839184 w 20367291"/>
                <a:gd name="connsiteY208" fmla="*/ 17202996 h 20366484"/>
                <a:gd name="connsiteX209" fmla="*/ 12528552 w 20367291"/>
                <a:gd name="connsiteY209" fmla="*/ 16581727 h 20366484"/>
                <a:gd name="connsiteX210" fmla="*/ 10382140 w 20367291"/>
                <a:gd name="connsiteY210" fmla="*/ 15960463 h 20366484"/>
                <a:gd name="connsiteX211" fmla="*/ 11202210 w 20367291"/>
                <a:gd name="connsiteY211" fmla="*/ 15960463 h 20366484"/>
                <a:gd name="connsiteX212" fmla="*/ 11512844 w 20367291"/>
                <a:gd name="connsiteY212" fmla="*/ 16581727 h 20366484"/>
                <a:gd name="connsiteX213" fmla="*/ 11202210 w 20367291"/>
                <a:gd name="connsiteY213" fmla="*/ 17202996 h 20366484"/>
                <a:gd name="connsiteX214" fmla="*/ 10382140 w 20367291"/>
                <a:gd name="connsiteY214" fmla="*/ 17202996 h 20366484"/>
                <a:gd name="connsiteX215" fmla="*/ 10071505 w 20367291"/>
                <a:gd name="connsiteY215" fmla="*/ 16581727 h 20366484"/>
                <a:gd name="connsiteX216" fmla="*/ 7936589 w 20367291"/>
                <a:gd name="connsiteY216" fmla="*/ 15960451 h 20366484"/>
                <a:gd name="connsiteX217" fmla="*/ 8756661 w 20367291"/>
                <a:gd name="connsiteY217" fmla="*/ 15960451 h 20366484"/>
                <a:gd name="connsiteX218" fmla="*/ 9067293 w 20367291"/>
                <a:gd name="connsiteY218" fmla="*/ 16581719 h 20366484"/>
                <a:gd name="connsiteX219" fmla="*/ 8756661 w 20367291"/>
                <a:gd name="connsiteY219" fmla="*/ 17202984 h 20366484"/>
                <a:gd name="connsiteX220" fmla="*/ 7936589 w 20367291"/>
                <a:gd name="connsiteY220" fmla="*/ 17202984 h 20366484"/>
                <a:gd name="connsiteX221" fmla="*/ 7625953 w 20367291"/>
                <a:gd name="connsiteY221" fmla="*/ 16581719 h 20366484"/>
                <a:gd name="connsiteX222" fmla="*/ 5479538 w 20367291"/>
                <a:gd name="connsiteY222" fmla="*/ 15960451 h 20366484"/>
                <a:gd name="connsiteX223" fmla="*/ 6299609 w 20367291"/>
                <a:gd name="connsiteY223" fmla="*/ 15960451 h 20366484"/>
                <a:gd name="connsiteX224" fmla="*/ 6610242 w 20367291"/>
                <a:gd name="connsiteY224" fmla="*/ 16581719 h 20366484"/>
                <a:gd name="connsiteX225" fmla="*/ 6299609 w 20367291"/>
                <a:gd name="connsiteY225" fmla="*/ 17202984 h 20366484"/>
                <a:gd name="connsiteX226" fmla="*/ 5479538 w 20367291"/>
                <a:gd name="connsiteY226" fmla="*/ 17202984 h 20366484"/>
                <a:gd name="connsiteX227" fmla="*/ 5168903 w 20367291"/>
                <a:gd name="connsiteY227" fmla="*/ 16581719 h 20366484"/>
                <a:gd name="connsiteX228" fmla="*/ 3022488 w 20367291"/>
                <a:gd name="connsiteY228" fmla="*/ 15960451 h 20366484"/>
                <a:gd name="connsiteX229" fmla="*/ 3842560 w 20367291"/>
                <a:gd name="connsiteY229" fmla="*/ 15960451 h 20366484"/>
                <a:gd name="connsiteX230" fmla="*/ 4153193 w 20367291"/>
                <a:gd name="connsiteY230" fmla="*/ 16581719 h 20366484"/>
                <a:gd name="connsiteX231" fmla="*/ 3842560 w 20367291"/>
                <a:gd name="connsiteY231" fmla="*/ 17202988 h 20366484"/>
                <a:gd name="connsiteX232" fmla="*/ 3022488 w 20367291"/>
                <a:gd name="connsiteY232" fmla="*/ 17202988 h 20366484"/>
                <a:gd name="connsiteX233" fmla="*/ 2711852 w 20367291"/>
                <a:gd name="connsiteY233" fmla="*/ 16581719 h 20366484"/>
                <a:gd name="connsiteX234" fmla="*/ 14067708 w 20367291"/>
                <a:gd name="connsiteY234" fmla="*/ 15286707 h 20366484"/>
                <a:gd name="connsiteX235" fmla="*/ 14887776 w 20367291"/>
                <a:gd name="connsiteY235" fmla="*/ 15286707 h 20366484"/>
                <a:gd name="connsiteX236" fmla="*/ 15198412 w 20367291"/>
                <a:gd name="connsiteY236" fmla="*/ 15907973 h 20366484"/>
                <a:gd name="connsiteX237" fmla="*/ 14887776 w 20367291"/>
                <a:gd name="connsiteY237" fmla="*/ 16529237 h 20366484"/>
                <a:gd name="connsiteX238" fmla="*/ 14067708 w 20367291"/>
                <a:gd name="connsiteY238" fmla="*/ 16529237 h 20366484"/>
                <a:gd name="connsiteX239" fmla="*/ 13757076 w 20367291"/>
                <a:gd name="connsiteY239" fmla="*/ 15907973 h 20366484"/>
                <a:gd name="connsiteX240" fmla="*/ 11610664 w 20367291"/>
                <a:gd name="connsiteY240" fmla="*/ 15286707 h 20366484"/>
                <a:gd name="connsiteX241" fmla="*/ 12430732 w 20367291"/>
                <a:gd name="connsiteY241" fmla="*/ 15286707 h 20366484"/>
                <a:gd name="connsiteX242" fmla="*/ 12741366 w 20367291"/>
                <a:gd name="connsiteY242" fmla="*/ 15907975 h 20366484"/>
                <a:gd name="connsiteX243" fmla="*/ 12430732 w 20367291"/>
                <a:gd name="connsiteY243" fmla="*/ 16529239 h 20366484"/>
                <a:gd name="connsiteX244" fmla="*/ 11610664 w 20367291"/>
                <a:gd name="connsiteY244" fmla="*/ 16529239 h 20366484"/>
                <a:gd name="connsiteX245" fmla="*/ 11300028 w 20367291"/>
                <a:gd name="connsiteY245" fmla="*/ 15907975 h 20366484"/>
                <a:gd name="connsiteX246" fmla="*/ 16524752 w 20367291"/>
                <a:gd name="connsiteY246" fmla="*/ 15286705 h 20366484"/>
                <a:gd name="connsiteX247" fmla="*/ 17344832 w 20367291"/>
                <a:gd name="connsiteY247" fmla="*/ 15286705 h 20366484"/>
                <a:gd name="connsiteX248" fmla="*/ 17655476 w 20367291"/>
                <a:gd name="connsiteY248" fmla="*/ 15907973 h 20366484"/>
                <a:gd name="connsiteX249" fmla="*/ 17344832 w 20367291"/>
                <a:gd name="connsiteY249" fmla="*/ 16529237 h 20366484"/>
                <a:gd name="connsiteX250" fmla="*/ 16524752 w 20367291"/>
                <a:gd name="connsiteY250" fmla="*/ 16529237 h 20366484"/>
                <a:gd name="connsiteX251" fmla="*/ 16214118 w 20367291"/>
                <a:gd name="connsiteY251" fmla="*/ 15907973 h 20366484"/>
                <a:gd name="connsiteX252" fmla="*/ 18981832 w 20367291"/>
                <a:gd name="connsiteY252" fmla="*/ 15286703 h 20366484"/>
                <a:gd name="connsiteX253" fmla="*/ 18994818 w 20367291"/>
                <a:gd name="connsiteY253" fmla="*/ 15286703 h 20366484"/>
                <a:gd name="connsiteX254" fmla="*/ 18895239 w 20367291"/>
                <a:gd name="connsiteY254" fmla="*/ 15459888 h 20366484"/>
                <a:gd name="connsiteX255" fmla="*/ 4251013 w 20367291"/>
                <a:gd name="connsiteY255" fmla="*/ 15286695 h 20366484"/>
                <a:gd name="connsiteX256" fmla="*/ 5071085 w 20367291"/>
                <a:gd name="connsiteY256" fmla="*/ 15286695 h 20366484"/>
                <a:gd name="connsiteX257" fmla="*/ 5381719 w 20367291"/>
                <a:gd name="connsiteY257" fmla="*/ 15907961 h 20366484"/>
                <a:gd name="connsiteX258" fmla="*/ 5071085 w 20367291"/>
                <a:gd name="connsiteY258" fmla="*/ 16529229 h 20366484"/>
                <a:gd name="connsiteX259" fmla="*/ 4251013 w 20367291"/>
                <a:gd name="connsiteY259" fmla="*/ 16529229 h 20366484"/>
                <a:gd name="connsiteX260" fmla="*/ 3940380 w 20367291"/>
                <a:gd name="connsiteY260" fmla="*/ 15907961 h 20366484"/>
                <a:gd name="connsiteX261" fmla="*/ 1793962 w 20367291"/>
                <a:gd name="connsiteY261" fmla="*/ 15286695 h 20366484"/>
                <a:gd name="connsiteX262" fmla="*/ 2614035 w 20367291"/>
                <a:gd name="connsiteY262" fmla="*/ 15286695 h 20366484"/>
                <a:gd name="connsiteX263" fmla="*/ 2924668 w 20367291"/>
                <a:gd name="connsiteY263" fmla="*/ 15907963 h 20366484"/>
                <a:gd name="connsiteX264" fmla="*/ 2614035 w 20367291"/>
                <a:gd name="connsiteY264" fmla="*/ 16529231 h 20366484"/>
                <a:gd name="connsiteX265" fmla="*/ 2221910 w 20367291"/>
                <a:gd name="connsiteY265" fmla="*/ 16529231 h 20366484"/>
                <a:gd name="connsiteX266" fmla="*/ 2023130 w 20367291"/>
                <a:gd name="connsiteY266" fmla="*/ 16276280 h 20366484"/>
                <a:gd name="connsiteX267" fmla="*/ 1739207 w 20367291"/>
                <a:gd name="connsiteY267" fmla="*/ 15877015 h 20366484"/>
                <a:gd name="connsiteX268" fmla="*/ 1604142 w 20367291"/>
                <a:gd name="connsiteY268" fmla="*/ 15666335 h 20366484"/>
                <a:gd name="connsiteX269" fmla="*/ 9165113 w 20367291"/>
                <a:gd name="connsiteY269" fmla="*/ 15286693 h 20366484"/>
                <a:gd name="connsiteX270" fmla="*/ 9985185 w 20367291"/>
                <a:gd name="connsiteY270" fmla="*/ 15286693 h 20366484"/>
                <a:gd name="connsiteX271" fmla="*/ 10295820 w 20367291"/>
                <a:gd name="connsiteY271" fmla="*/ 15907961 h 20366484"/>
                <a:gd name="connsiteX272" fmla="*/ 9985185 w 20367291"/>
                <a:gd name="connsiteY272" fmla="*/ 16529227 h 20366484"/>
                <a:gd name="connsiteX273" fmla="*/ 9165113 w 20367291"/>
                <a:gd name="connsiteY273" fmla="*/ 16529227 h 20366484"/>
                <a:gd name="connsiteX274" fmla="*/ 8854481 w 20367291"/>
                <a:gd name="connsiteY274" fmla="*/ 15907961 h 20366484"/>
                <a:gd name="connsiteX275" fmla="*/ 6708062 w 20367291"/>
                <a:gd name="connsiteY275" fmla="*/ 15286693 h 20366484"/>
                <a:gd name="connsiteX276" fmla="*/ 7528133 w 20367291"/>
                <a:gd name="connsiteY276" fmla="*/ 15286693 h 20366484"/>
                <a:gd name="connsiteX277" fmla="*/ 7838769 w 20367291"/>
                <a:gd name="connsiteY277" fmla="*/ 15907961 h 20366484"/>
                <a:gd name="connsiteX278" fmla="*/ 7528133 w 20367291"/>
                <a:gd name="connsiteY278" fmla="*/ 16529227 h 20366484"/>
                <a:gd name="connsiteX279" fmla="*/ 6708062 w 20367291"/>
                <a:gd name="connsiteY279" fmla="*/ 16529227 h 20366484"/>
                <a:gd name="connsiteX280" fmla="*/ 6397429 w 20367291"/>
                <a:gd name="connsiteY280" fmla="*/ 15907961 h 20366484"/>
                <a:gd name="connsiteX281" fmla="*/ 17753298 w 20367291"/>
                <a:gd name="connsiteY281" fmla="*/ 14613699 h 20366484"/>
                <a:gd name="connsiteX282" fmla="*/ 18573376 w 20367291"/>
                <a:gd name="connsiteY282" fmla="*/ 14613699 h 20366484"/>
                <a:gd name="connsiteX283" fmla="*/ 18884016 w 20367291"/>
                <a:gd name="connsiteY283" fmla="*/ 15234967 h 20366484"/>
                <a:gd name="connsiteX284" fmla="*/ 18573376 w 20367291"/>
                <a:gd name="connsiteY284" fmla="*/ 15856235 h 20366484"/>
                <a:gd name="connsiteX285" fmla="*/ 17753298 w 20367291"/>
                <a:gd name="connsiteY285" fmla="*/ 15856235 h 20366484"/>
                <a:gd name="connsiteX286" fmla="*/ 17442660 w 20367291"/>
                <a:gd name="connsiteY286" fmla="*/ 15234967 h 20366484"/>
                <a:gd name="connsiteX287" fmla="*/ 15296230 w 20367291"/>
                <a:gd name="connsiteY287" fmla="*/ 14613699 h 20366484"/>
                <a:gd name="connsiteX288" fmla="*/ 16116300 w 20367291"/>
                <a:gd name="connsiteY288" fmla="*/ 14613699 h 20366484"/>
                <a:gd name="connsiteX289" fmla="*/ 16426936 w 20367291"/>
                <a:gd name="connsiteY289" fmla="*/ 15234967 h 20366484"/>
                <a:gd name="connsiteX290" fmla="*/ 16116300 w 20367291"/>
                <a:gd name="connsiteY290" fmla="*/ 15856235 h 20366484"/>
                <a:gd name="connsiteX291" fmla="*/ 15296230 w 20367291"/>
                <a:gd name="connsiteY291" fmla="*/ 15856235 h 20366484"/>
                <a:gd name="connsiteX292" fmla="*/ 14985600 w 20367291"/>
                <a:gd name="connsiteY292" fmla="*/ 15234967 h 20366484"/>
                <a:gd name="connsiteX293" fmla="*/ 12839188 w 20367291"/>
                <a:gd name="connsiteY293" fmla="*/ 14613699 h 20366484"/>
                <a:gd name="connsiteX294" fmla="*/ 13659256 w 20367291"/>
                <a:gd name="connsiteY294" fmla="*/ 14613699 h 20366484"/>
                <a:gd name="connsiteX295" fmla="*/ 13969892 w 20367291"/>
                <a:gd name="connsiteY295" fmla="*/ 15234967 h 20366484"/>
                <a:gd name="connsiteX296" fmla="*/ 13659256 w 20367291"/>
                <a:gd name="connsiteY296" fmla="*/ 15856235 h 20366484"/>
                <a:gd name="connsiteX297" fmla="*/ 12839188 w 20367291"/>
                <a:gd name="connsiteY297" fmla="*/ 15856235 h 20366484"/>
                <a:gd name="connsiteX298" fmla="*/ 12528552 w 20367291"/>
                <a:gd name="connsiteY298" fmla="*/ 15234967 h 20366484"/>
                <a:gd name="connsiteX299" fmla="*/ 10382142 w 20367291"/>
                <a:gd name="connsiteY299" fmla="*/ 14613699 h 20366484"/>
                <a:gd name="connsiteX300" fmla="*/ 11202212 w 20367291"/>
                <a:gd name="connsiteY300" fmla="*/ 14613699 h 20366484"/>
                <a:gd name="connsiteX301" fmla="*/ 11512848 w 20367291"/>
                <a:gd name="connsiteY301" fmla="*/ 15234967 h 20366484"/>
                <a:gd name="connsiteX302" fmla="*/ 11202212 w 20367291"/>
                <a:gd name="connsiteY302" fmla="*/ 15856235 h 20366484"/>
                <a:gd name="connsiteX303" fmla="*/ 10382142 w 20367291"/>
                <a:gd name="connsiteY303" fmla="*/ 15856235 h 20366484"/>
                <a:gd name="connsiteX304" fmla="*/ 10071509 w 20367291"/>
                <a:gd name="connsiteY304" fmla="*/ 15234967 h 20366484"/>
                <a:gd name="connsiteX305" fmla="*/ 7936589 w 20367291"/>
                <a:gd name="connsiteY305" fmla="*/ 14613687 h 20366484"/>
                <a:gd name="connsiteX306" fmla="*/ 8756661 w 20367291"/>
                <a:gd name="connsiteY306" fmla="*/ 14613687 h 20366484"/>
                <a:gd name="connsiteX307" fmla="*/ 9067293 w 20367291"/>
                <a:gd name="connsiteY307" fmla="*/ 15234955 h 20366484"/>
                <a:gd name="connsiteX308" fmla="*/ 8756661 w 20367291"/>
                <a:gd name="connsiteY308" fmla="*/ 15856223 h 20366484"/>
                <a:gd name="connsiteX309" fmla="*/ 7936589 w 20367291"/>
                <a:gd name="connsiteY309" fmla="*/ 15856223 h 20366484"/>
                <a:gd name="connsiteX310" fmla="*/ 7625953 w 20367291"/>
                <a:gd name="connsiteY310" fmla="*/ 15234955 h 20366484"/>
                <a:gd name="connsiteX311" fmla="*/ 5479538 w 20367291"/>
                <a:gd name="connsiteY311" fmla="*/ 14613687 h 20366484"/>
                <a:gd name="connsiteX312" fmla="*/ 6299609 w 20367291"/>
                <a:gd name="connsiteY312" fmla="*/ 14613687 h 20366484"/>
                <a:gd name="connsiteX313" fmla="*/ 6610242 w 20367291"/>
                <a:gd name="connsiteY313" fmla="*/ 15234955 h 20366484"/>
                <a:gd name="connsiteX314" fmla="*/ 6299609 w 20367291"/>
                <a:gd name="connsiteY314" fmla="*/ 15856223 h 20366484"/>
                <a:gd name="connsiteX315" fmla="*/ 5479538 w 20367291"/>
                <a:gd name="connsiteY315" fmla="*/ 15856223 h 20366484"/>
                <a:gd name="connsiteX316" fmla="*/ 5168903 w 20367291"/>
                <a:gd name="connsiteY316" fmla="*/ 15234955 h 20366484"/>
                <a:gd name="connsiteX317" fmla="*/ 3022488 w 20367291"/>
                <a:gd name="connsiteY317" fmla="*/ 14613687 h 20366484"/>
                <a:gd name="connsiteX318" fmla="*/ 3842560 w 20367291"/>
                <a:gd name="connsiteY318" fmla="*/ 14613687 h 20366484"/>
                <a:gd name="connsiteX319" fmla="*/ 4153193 w 20367291"/>
                <a:gd name="connsiteY319" fmla="*/ 15234955 h 20366484"/>
                <a:gd name="connsiteX320" fmla="*/ 3842560 w 20367291"/>
                <a:gd name="connsiteY320" fmla="*/ 15856223 h 20366484"/>
                <a:gd name="connsiteX321" fmla="*/ 3022488 w 20367291"/>
                <a:gd name="connsiteY321" fmla="*/ 15856223 h 20366484"/>
                <a:gd name="connsiteX322" fmla="*/ 2711852 w 20367291"/>
                <a:gd name="connsiteY322" fmla="*/ 15234955 h 20366484"/>
                <a:gd name="connsiteX323" fmla="*/ 1012112 w 20367291"/>
                <a:gd name="connsiteY323" fmla="*/ 14613687 h 20366484"/>
                <a:gd name="connsiteX324" fmla="*/ 1385509 w 20367291"/>
                <a:gd name="connsiteY324" fmla="*/ 14613687 h 20366484"/>
                <a:gd name="connsiteX325" fmla="*/ 1696144 w 20367291"/>
                <a:gd name="connsiteY325" fmla="*/ 15234955 h 20366484"/>
                <a:gd name="connsiteX326" fmla="*/ 1534651 w 20367291"/>
                <a:gd name="connsiteY326" fmla="*/ 15557939 h 20366484"/>
                <a:gd name="connsiteX327" fmla="*/ 1474320 w 20367291"/>
                <a:gd name="connsiteY327" fmla="*/ 15463833 h 20366484"/>
                <a:gd name="connsiteX328" fmla="*/ 1229111 w 20367291"/>
                <a:gd name="connsiteY328" fmla="*/ 15037372 h 20366484"/>
                <a:gd name="connsiteX329" fmla="*/ 14067710 w 20367291"/>
                <a:gd name="connsiteY329" fmla="*/ 13939941 h 20366484"/>
                <a:gd name="connsiteX330" fmla="*/ 14887780 w 20367291"/>
                <a:gd name="connsiteY330" fmla="*/ 13939941 h 20366484"/>
                <a:gd name="connsiteX331" fmla="*/ 15198412 w 20367291"/>
                <a:gd name="connsiteY331" fmla="*/ 14561207 h 20366484"/>
                <a:gd name="connsiteX332" fmla="*/ 14887780 w 20367291"/>
                <a:gd name="connsiteY332" fmla="*/ 15182475 h 20366484"/>
                <a:gd name="connsiteX333" fmla="*/ 14067710 w 20367291"/>
                <a:gd name="connsiteY333" fmla="*/ 15182475 h 20366484"/>
                <a:gd name="connsiteX334" fmla="*/ 13757076 w 20367291"/>
                <a:gd name="connsiteY334" fmla="*/ 14561207 h 20366484"/>
                <a:gd name="connsiteX335" fmla="*/ 11610666 w 20367291"/>
                <a:gd name="connsiteY335" fmla="*/ 13939941 h 20366484"/>
                <a:gd name="connsiteX336" fmla="*/ 12430736 w 20367291"/>
                <a:gd name="connsiteY336" fmla="*/ 13939941 h 20366484"/>
                <a:gd name="connsiteX337" fmla="*/ 12741368 w 20367291"/>
                <a:gd name="connsiteY337" fmla="*/ 14561209 h 20366484"/>
                <a:gd name="connsiteX338" fmla="*/ 12430736 w 20367291"/>
                <a:gd name="connsiteY338" fmla="*/ 15182477 h 20366484"/>
                <a:gd name="connsiteX339" fmla="*/ 11610666 w 20367291"/>
                <a:gd name="connsiteY339" fmla="*/ 15182477 h 20366484"/>
                <a:gd name="connsiteX340" fmla="*/ 11300030 w 20367291"/>
                <a:gd name="connsiteY340" fmla="*/ 14561209 h 20366484"/>
                <a:gd name="connsiteX341" fmla="*/ 18981836 w 20367291"/>
                <a:gd name="connsiteY341" fmla="*/ 13939939 h 20366484"/>
                <a:gd name="connsiteX342" fmla="*/ 19648721 w 20367291"/>
                <a:gd name="connsiteY342" fmla="*/ 13939939 h 20366484"/>
                <a:gd name="connsiteX343" fmla="*/ 19567010 w 20367291"/>
                <a:gd name="connsiteY343" fmla="*/ 14147176 h 20366484"/>
                <a:gd name="connsiteX344" fmla="*/ 19138180 w 20367291"/>
                <a:gd name="connsiteY344" fmla="*/ 15037372 h 20366484"/>
                <a:gd name="connsiteX345" fmla="*/ 19054748 w 20367291"/>
                <a:gd name="connsiteY345" fmla="*/ 15182475 h 20366484"/>
                <a:gd name="connsiteX346" fmla="*/ 18981836 w 20367291"/>
                <a:gd name="connsiteY346" fmla="*/ 15182475 h 20366484"/>
                <a:gd name="connsiteX347" fmla="*/ 18671200 w 20367291"/>
                <a:gd name="connsiteY347" fmla="*/ 14561207 h 20366484"/>
                <a:gd name="connsiteX348" fmla="*/ 16524756 w 20367291"/>
                <a:gd name="connsiteY348" fmla="*/ 13939939 h 20366484"/>
                <a:gd name="connsiteX349" fmla="*/ 17344840 w 20367291"/>
                <a:gd name="connsiteY349" fmla="*/ 13939939 h 20366484"/>
                <a:gd name="connsiteX350" fmla="*/ 17655480 w 20367291"/>
                <a:gd name="connsiteY350" fmla="*/ 14561207 h 20366484"/>
                <a:gd name="connsiteX351" fmla="*/ 17344840 w 20367291"/>
                <a:gd name="connsiteY351" fmla="*/ 15182475 h 20366484"/>
                <a:gd name="connsiteX352" fmla="*/ 16524756 w 20367291"/>
                <a:gd name="connsiteY352" fmla="*/ 15182475 h 20366484"/>
                <a:gd name="connsiteX353" fmla="*/ 16214120 w 20367291"/>
                <a:gd name="connsiteY353" fmla="*/ 14561207 h 20366484"/>
                <a:gd name="connsiteX354" fmla="*/ 4251013 w 20367291"/>
                <a:gd name="connsiteY354" fmla="*/ 13939929 h 20366484"/>
                <a:gd name="connsiteX355" fmla="*/ 5071085 w 20367291"/>
                <a:gd name="connsiteY355" fmla="*/ 13939929 h 20366484"/>
                <a:gd name="connsiteX356" fmla="*/ 5381719 w 20367291"/>
                <a:gd name="connsiteY356" fmla="*/ 14561197 h 20366484"/>
                <a:gd name="connsiteX357" fmla="*/ 5071085 w 20367291"/>
                <a:gd name="connsiteY357" fmla="*/ 15182463 h 20366484"/>
                <a:gd name="connsiteX358" fmla="*/ 4251013 w 20367291"/>
                <a:gd name="connsiteY358" fmla="*/ 15182463 h 20366484"/>
                <a:gd name="connsiteX359" fmla="*/ 3940380 w 20367291"/>
                <a:gd name="connsiteY359" fmla="*/ 14561197 h 20366484"/>
                <a:gd name="connsiteX360" fmla="*/ 1793962 w 20367291"/>
                <a:gd name="connsiteY360" fmla="*/ 13939929 h 20366484"/>
                <a:gd name="connsiteX361" fmla="*/ 2614035 w 20367291"/>
                <a:gd name="connsiteY361" fmla="*/ 13939929 h 20366484"/>
                <a:gd name="connsiteX362" fmla="*/ 2924668 w 20367291"/>
                <a:gd name="connsiteY362" fmla="*/ 14561197 h 20366484"/>
                <a:gd name="connsiteX363" fmla="*/ 2614035 w 20367291"/>
                <a:gd name="connsiteY363" fmla="*/ 15182463 h 20366484"/>
                <a:gd name="connsiteX364" fmla="*/ 1793962 w 20367291"/>
                <a:gd name="connsiteY364" fmla="*/ 15182463 h 20366484"/>
                <a:gd name="connsiteX365" fmla="*/ 1483329 w 20367291"/>
                <a:gd name="connsiteY365" fmla="*/ 14561197 h 20366484"/>
                <a:gd name="connsiteX366" fmla="*/ 9165113 w 20367291"/>
                <a:gd name="connsiteY366" fmla="*/ 13939927 h 20366484"/>
                <a:gd name="connsiteX367" fmla="*/ 9985185 w 20367291"/>
                <a:gd name="connsiteY367" fmla="*/ 13939927 h 20366484"/>
                <a:gd name="connsiteX368" fmla="*/ 10295820 w 20367291"/>
                <a:gd name="connsiteY368" fmla="*/ 14561195 h 20366484"/>
                <a:gd name="connsiteX369" fmla="*/ 9985185 w 20367291"/>
                <a:gd name="connsiteY369" fmla="*/ 15182463 h 20366484"/>
                <a:gd name="connsiteX370" fmla="*/ 9165113 w 20367291"/>
                <a:gd name="connsiteY370" fmla="*/ 15182463 h 20366484"/>
                <a:gd name="connsiteX371" fmla="*/ 8854481 w 20367291"/>
                <a:gd name="connsiteY371" fmla="*/ 14561195 h 20366484"/>
                <a:gd name="connsiteX372" fmla="*/ 6708062 w 20367291"/>
                <a:gd name="connsiteY372" fmla="*/ 13939927 h 20366484"/>
                <a:gd name="connsiteX373" fmla="*/ 7528133 w 20367291"/>
                <a:gd name="connsiteY373" fmla="*/ 13939927 h 20366484"/>
                <a:gd name="connsiteX374" fmla="*/ 7838769 w 20367291"/>
                <a:gd name="connsiteY374" fmla="*/ 14561195 h 20366484"/>
                <a:gd name="connsiteX375" fmla="*/ 7528133 w 20367291"/>
                <a:gd name="connsiteY375" fmla="*/ 15182463 h 20366484"/>
                <a:gd name="connsiteX376" fmla="*/ 6708062 w 20367291"/>
                <a:gd name="connsiteY376" fmla="*/ 15182463 h 20366484"/>
                <a:gd name="connsiteX377" fmla="*/ 6397429 w 20367291"/>
                <a:gd name="connsiteY377" fmla="*/ 14561195 h 20366484"/>
                <a:gd name="connsiteX378" fmla="*/ 17753300 w 20367291"/>
                <a:gd name="connsiteY378" fmla="*/ 13266179 h 20366484"/>
                <a:gd name="connsiteX379" fmla="*/ 18573380 w 20367291"/>
                <a:gd name="connsiteY379" fmla="*/ 13266179 h 20366484"/>
                <a:gd name="connsiteX380" fmla="*/ 18884020 w 20367291"/>
                <a:gd name="connsiteY380" fmla="*/ 13887451 h 20366484"/>
                <a:gd name="connsiteX381" fmla="*/ 18573380 w 20367291"/>
                <a:gd name="connsiteY381" fmla="*/ 14508719 h 20366484"/>
                <a:gd name="connsiteX382" fmla="*/ 17753300 w 20367291"/>
                <a:gd name="connsiteY382" fmla="*/ 14508719 h 20366484"/>
                <a:gd name="connsiteX383" fmla="*/ 17442662 w 20367291"/>
                <a:gd name="connsiteY383" fmla="*/ 13887451 h 20366484"/>
                <a:gd name="connsiteX384" fmla="*/ 15296232 w 20367291"/>
                <a:gd name="connsiteY384" fmla="*/ 13266179 h 20366484"/>
                <a:gd name="connsiteX385" fmla="*/ 16116304 w 20367291"/>
                <a:gd name="connsiteY385" fmla="*/ 13266179 h 20366484"/>
                <a:gd name="connsiteX386" fmla="*/ 16426938 w 20367291"/>
                <a:gd name="connsiteY386" fmla="*/ 13887451 h 20366484"/>
                <a:gd name="connsiteX387" fmla="*/ 16116304 w 20367291"/>
                <a:gd name="connsiteY387" fmla="*/ 14508719 h 20366484"/>
                <a:gd name="connsiteX388" fmla="*/ 15296232 w 20367291"/>
                <a:gd name="connsiteY388" fmla="*/ 14508719 h 20366484"/>
                <a:gd name="connsiteX389" fmla="*/ 14985600 w 20367291"/>
                <a:gd name="connsiteY389" fmla="*/ 13887451 h 20366484"/>
                <a:gd name="connsiteX390" fmla="*/ 12839188 w 20367291"/>
                <a:gd name="connsiteY390" fmla="*/ 13266179 h 20366484"/>
                <a:gd name="connsiteX391" fmla="*/ 13659260 w 20367291"/>
                <a:gd name="connsiteY391" fmla="*/ 13266179 h 20366484"/>
                <a:gd name="connsiteX392" fmla="*/ 13969892 w 20367291"/>
                <a:gd name="connsiteY392" fmla="*/ 13887453 h 20366484"/>
                <a:gd name="connsiteX393" fmla="*/ 13659260 w 20367291"/>
                <a:gd name="connsiteY393" fmla="*/ 14508719 h 20366484"/>
                <a:gd name="connsiteX394" fmla="*/ 12839188 w 20367291"/>
                <a:gd name="connsiteY394" fmla="*/ 14508719 h 20366484"/>
                <a:gd name="connsiteX395" fmla="*/ 12528556 w 20367291"/>
                <a:gd name="connsiteY395" fmla="*/ 13887453 h 20366484"/>
                <a:gd name="connsiteX396" fmla="*/ 10382144 w 20367291"/>
                <a:gd name="connsiteY396" fmla="*/ 13266179 h 20366484"/>
                <a:gd name="connsiteX397" fmla="*/ 11202216 w 20367291"/>
                <a:gd name="connsiteY397" fmla="*/ 13266179 h 20366484"/>
                <a:gd name="connsiteX398" fmla="*/ 11512852 w 20367291"/>
                <a:gd name="connsiteY398" fmla="*/ 13887453 h 20366484"/>
                <a:gd name="connsiteX399" fmla="*/ 11202216 w 20367291"/>
                <a:gd name="connsiteY399" fmla="*/ 14508719 h 20366484"/>
                <a:gd name="connsiteX400" fmla="*/ 10382144 w 20367291"/>
                <a:gd name="connsiteY400" fmla="*/ 14508719 h 20366484"/>
                <a:gd name="connsiteX401" fmla="*/ 10071513 w 20367291"/>
                <a:gd name="connsiteY401" fmla="*/ 13887453 h 20366484"/>
                <a:gd name="connsiteX402" fmla="*/ 565437 w 20367291"/>
                <a:gd name="connsiteY402" fmla="*/ 13266171 h 20366484"/>
                <a:gd name="connsiteX403" fmla="*/ 1385509 w 20367291"/>
                <a:gd name="connsiteY403" fmla="*/ 13266171 h 20366484"/>
                <a:gd name="connsiteX404" fmla="*/ 1696144 w 20367291"/>
                <a:gd name="connsiteY404" fmla="*/ 13887441 h 20366484"/>
                <a:gd name="connsiteX405" fmla="*/ 1385509 w 20367291"/>
                <a:gd name="connsiteY405" fmla="*/ 14508709 h 20366484"/>
                <a:gd name="connsiteX406" fmla="*/ 963726 w 20367291"/>
                <a:gd name="connsiteY406" fmla="*/ 14508709 h 20366484"/>
                <a:gd name="connsiteX407" fmla="*/ 800281 w 20367291"/>
                <a:gd name="connsiteY407" fmla="*/ 14147176 h 20366484"/>
                <a:gd name="connsiteX408" fmla="*/ 617941 w 20367291"/>
                <a:gd name="connsiteY408" fmla="*/ 13684721 h 20366484"/>
                <a:gd name="connsiteX409" fmla="*/ 512291 w 20367291"/>
                <a:gd name="connsiteY409" fmla="*/ 13372481 h 20366484"/>
                <a:gd name="connsiteX410" fmla="*/ 5479538 w 20367291"/>
                <a:gd name="connsiteY410" fmla="*/ 13266169 h 20366484"/>
                <a:gd name="connsiteX411" fmla="*/ 6299609 w 20367291"/>
                <a:gd name="connsiteY411" fmla="*/ 13266169 h 20366484"/>
                <a:gd name="connsiteX412" fmla="*/ 6610242 w 20367291"/>
                <a:gd name="connsiteY412" fmla="*/ 13887439 h 20366484"/>
                <a:gd name="connsiteX413" fmla="*/ 6299609 w 20367291"/>
                <a:gd name="connsiteY413" fmla="*/ 14508707 h 20366484"/>
                <a:gd name="connsiteX414" fmla="*/ 5479538 w 20367291"/>
                <a:gd name="connsiteY414" fmla="*/ 14508707 h 20366484"/>
                <a:gd name="connsiteX415" fmla="*/ 5168903 w 20367291"/>
                <a:gd name="connsiteY415" fmla="*/ 13887439 h 20366484"/>
                <a:gd name="connsiteX416" fmla="*/ 3022488 w 20367291"/>
                <a:gd name="connsiteY416" fmla="*/ 13266169 h 20366484"/>
                <a:gd name="connsiteX417" fmla="*/ 3842560 w 20367291"/>
                <a:gd name="connsiteY417" fmla="*/ 13266169 h 20366484"/>
                <a:gd name="connsiteX418" fmla="*/ 4153193 w 20367291"/>
                <a:gd name="connsiteY418" fmla="*/ 13887441 h 20366484"/>
                <a:gd name="connsiteX419" fmla="*/ 3842560 w 20367291"/>
                <a:gd name="connsiteY419" fmla="*/ 14508707 h 20366484"/>
                <a:gd name="connsiteX420" fmla="*/ 3022488 w 20367291"/>
                <a:gd name="connsiteY420" fmla="*/ 14508707 h 20366484"/>
                <a:gd name="connsiteX421" fmla="*/ 2711852 w 20367291"/>
                <a:gd name="connsiteY421" fmla="*/ 13887441 h 20366484"/>
                <a:gd name="connsiteX422" fmla="*/ 7936589 w 20367291"/>
                <a:gd name="connsiteY422" fmla="*/ 13266167 h 20366484"/>
                <a:gd name="connsiteX423" fmla="*/ 8756661 w 20367291"/>
                <a:gd name="connsiteY423" fmla="*/ 13266167 h 20366484"/>
                <a:gd name="connsiteX424" fmla="*/ 9067293 w 20367291"/>
                <a:gd name="connsiteY424" fmla="*/ 13887439 h 20366484"/>
                <a:gd name="connsiteX425" fmla="*/ 8756661 w 20367291"/>
                <a:gd name="connsiteY425" fmla="*/ 14508707 h 20366484"/>
                <a:gd name="connsiteX426" fmla="*/ 7936589 w 20367291"/>
                <a:gd name="connsiteY426" fmla="*/ 14508707 h 20366484"/>
                <a:gd name="connsiteX427" fmla="*/ 7625953 w 20367291"/>
                <a:gd name="connsiteY427" fmla="*/ 13887439 h 20366484"/>
                <a:gd name="connsiteX428" fmla="*/ 446379 w 20367291"/>
                <a:gd name="connsiteY428" fmla="*/ 13171198 h 20366484"/>
                <a:gd name="connsiteX429" fmla="*/ 467620 w 20367291"/>
                <a:gd name="connsiteY429" fmla="*/ 13213689 h 20366484"/>
                <a:gd name="connsiteX430" fmla="*/ 462218 w 20367291"/>
                <a:gd name="connsiteY430" fmla="*/ 13224495 h 20366484"/>
                <a:gd name="connsiteX431" fmla="*/ 457837 w 20367291"/>
                <a:gd name="connsiteY431" fmla="*/ 13211547 h 20366484"/>
                <a:gd name="connsiteX432" fmla="*/ 18981840 w 20367291"/>
                <a:gd name="connsiteY432" fmla="*/ 12592423 h 20366484"/>
                <a:gd name="connsiteX433" fmla="*/ 19801903 w 20367291"/>
                <a:gd name="connsiteY433" fmla="*/ 12592423 h 20366484"/>
                <a:gd name="connsiteX434" fmla="*/ 19982613 w 20367291"/>
                <a:gd name="connsiteY434" fmla="*/ 12953922 h 20366484"/>
                <a:gd name="connsiteX435" fmla="*/ 19909455 w 20367291"/>
                <a:gd name="connsiteY435" fmla="*/ 13211547 h 20366484"/>
                <a:gd name="connsiteX436" fmla="*/ 19749351 w 20367291"/>
                <a:gd name="connsiteY436" fmla="*/ 13684721 h 20366484"/>
                <a:gd name="connsiteX437" fmla="*/ 19690115 w 20367291"/>
                <a:gd name="connsiteY437" fmla="*/ 13834955 h 20366484"/>
                <a:gd name="connsiteX438" fmla="*/ 18981840 w 20367291"/>
                <a:gd name="connsiteY438" fmla="*/ 13834955 h 20366484"/>
                <a:gd name="connsiteX439" fmla="*/ 18671204 w 20367291"/>
                <a:gd name="connsiteY439" fmla="*/ 13213689 h 20366484"/>
                <a:gd name="connsiteX440" fmla="*/ 16524756 w 20367291"/>
                <a:gd name="connsiteY440" fmla="*/ 12592423 h 20366484"/>
                <a:gd name="connsiteX441" fmla="*/ 17344840 w 20367291"/>
                <a:gd name="connsiteY441" fmla="*/ 12592423 h 20366484"/>
                <a:gd name="connsiteX442" fmla="*/ 17655482 w 20367291"/>
                <a:gd name="connsiteY442" fmla="*/ 13213689 h 20366484"/>
                <a:gd name="connsiteX443" fmla="*/ 17344840 w 20367291"/>
                <a:gd name="connsiteY443" fmla="*/ 13834955 h 20366484"/>
                <a:gd name="connsiteX444" fmla="*/ 16524756 w 20367291"/>
                <a:gd name="connsiteY444" fmla="*/ 13834955 h 20366484"/>
                <a:gd name="connsiteX445" fmla="*/ 16214124 w 20367291"/>
                <a:gd name="connsiteY445" fmla="*/ 13213689 h 20366484"/>
                <a:gd name="connsiteX446" fmla="*/ 14067712 w 20367291"/>
                <a:gd name="connsiteY446" fmla="*/ 12592423 h 20366484"/>
                <a:gd name="connsiteX447" fmla="*/ 14887784 w 20367291"/>
                <a:gd name="connsiteY447" fmla="*/ 12592423 h 20366484"/>
                <a:gd name="connsiteX448" fmla="*/ 15198416 w 20367291"/>
                <a:gd name="connsiteY448" fmla="*/ 13213691 h 20366484"/>
                <a:gd name="connsiteX449" fmla="*/ 14887784 w 20367291"/>
                <a:gd name="connsiteY449" fmla="*/ 13834955 h 20366484"/>
                <a:gd name="connsiteX450" fmla="*/ 14067712 w 20367291"/>
                <a:gd name="connsiteY450" fmla="*/ 13834955 h 20366484"/>
                <a:gd name="connsiteX451" fmla="*/ 13757080 w 20367291"/>
                <a:gd name="connsiteY451" fmla="*/ 13213691 h 20366484"/>
                <a:gd name="connsiteX452" fmla="*/ 11610668 w 20367291"/>
                <a:gd name="connsiteY452" fmla="*/ 12592423 h 20366484"/>
                <a:gd name="connsiteX453" fmla="*/ 12430736 w 20367291"/>
                <a:gd name="connsiteY453" fmla="*/ 12592423 h 20366484"/>
                <a:gd name="connsiteX454" fmla="*/ 12741372 w 20367291"/>
                <a:gd name="connsiteY454" fmla="*/ 13213691 h 20366484"/>
                <a:gd name="connsiteX455" fmla="*/ 12430736 w 20367291"/>
                <a:gd name="connsiteY455" fmla="*/ 13834955 h 20366484"/>
                <a:gd name="connsiteX456" fmla="*/ 11610668 w 20367291"/>
                <a:gd name="connsiteY456" fmla="*/ 13834955 h 20366484"/>
                <a:gd name="connsiteX457" fmla="*/ 11300034 w 20367291"/>
                <a:gd name="connsiteY457" fmla="*/ 13213691 h 20366484"/>
                <a:gd name="connsiteX458" fmla="*/ 4251013 w 20367291"/>
                <a:gd name="connsiteY458" fmla="*/ 12592413 h 20366484"/>
                <a:gd name="connsiteX459" fmla="*/ 5071085 w 20367291"/>
                <a:gd name="connsiteY459" fmla="*/ 12592413 h 20366484"/>
                <a:gd name="connsiteX460" fmla="*/ 5381719 w 20367291"/>
                <a:gd name="connsiteY460" fmla="*/ 13213679 h 20366484"/>
                <a:gd name="connsiteX461" fmla="*/ 5071085 w 20367291"/>
                <a:gd name="connsiteY461" fmla="*/ 13834947 h 20366484"/>
                <a:gd name="connsiteX462" fmla="*/ 4251013 w 20367291"/>
                <a:gd name="connsiteY462" fmla="*/ 13834947 h 20366484"/>
                <a:gd name="connsiteX463" fmla="*/ 3940380 w 20367291"/>
                <a:gd name="connsiteY463" fmla="*/ 13213679 h 20366484"/>
                <a:gd name="connsiteX464" fmla="*/ 1793962 w 20367291"/>
                <a:gd name="connsiteY464" fmla="*/ 12592413 h 20366484"/>
                <a:gd name="connsiteX465" fmla="*/ 2614035 w 20367291"/>
                <a:gd name="connsiteY465" fmla="*/ 12592413 h 20366484"/>
                <a:gd name="connsiteX466" fmla="*/ 2924668 w 20367291"/>
                <a:gd name="connsiteY466" fmla="*/ 13213679 h 20366484"/>
                <a:gd name="connsiteX467" fmla="*/ 2614035 w 20367291"/>
                <a:gd name="connsiteY467" fmla="*/ 13834947 h 20366484"/>
                <a:gd name="connsiteX468" fmla="*/ 1793962 w 20367291"/>
                <a:gd name="connsiteY468" fmla="*/ 13834947 h 20366484"/>
                <a:gd name="connsiteX469" fmla="*/ 1483329 w 20367291"/>
                <a:gd name="connsiteY469" fmla="*/ 13213679 h 20366484"/>
                <a:gd name="connsiteX470" fmla="*/ 9165113 w 20367291"/>
                <a:gd name="connsiteY470" fmla="*/ 12592411 h 20366484"/>
                <a:gd name="connsiteX471" fmla="*/ 9985185 w 20367291"/>
                <a:gd name="connsiteY471" fmla="*/ 12592411 h 20366484"/>
                <a:gd name="connsiteX472" fmla="*/ 10295820 w 20367291"/>
                <a:gd name="connsiteY472" fmla="*/ 13213679 h 20366484"/>
                <a:gd name="connsiteX473" fmla="*/ 9985185 w 20367291"/>
                <a:gd name="connsiteY473" fmla="*/ 13834945 h 20366484"/>
                <a:gd name="connsiteX474" fmla="*/ 9165113 w 20367291"/>
                <a:gd name="connsiteY474" fmla="*/ 13834945 h 20366484"/>
                <a:gd name="connsiteX475" fmla="*/ 8854481 w 20367291"/>
                <a:gd name="connsiteY475" fmla="*/ 13213679 h 20366484"/>
                <a:gd name="connsiteX476" fmla="*/ 6708062 w 20367291"/>
                <a:gd name="connsiteY476" fmla="*/ 12592411 h 20366484"/>
                <a:gd name="connsiteX477" fmla="*/ 7528133 w 20367291"/>
                <a:gd name="connsiteY477" fmla="*/ 12592411 h 20366484"/>
                <a:gd name="connsiteX478" fmla="*/ 7838769 w 20367291"/>
                <a:gd name="connsiteY478" fmla="*/ 13213679 h 20366484"/>
                <a:gd name="connsiteX479" fmla="*/ 7528133 w 20367291"/>
                <a:gd name="connsiteY479" fmla="*/ 13834945 h 20366484"/>
                <a:gd name="connsiteX480" fmla="*/ 6708062 w 20367291"/>
                <a:gd name="connsiteY480" fmla="*/ 13834945 h 20366484"/>
                <a:gd name="connsiteX481" fmla="*/ 6397429 w 20367291"/>
                <a:gd name="connsiteY481" fmla="*/ 13213679 h 20366484"/>
                <a:gd name="connsiteX482" fmla="*/ 17753304 w 20367291"/>
                <a:gd name="connsiteY482" fmla="*/ 11919419 h 20366484"/>
                <a:gd name="connsiteX483" fmla="*/ 18573386 w 20367291"/>
                <a:gd name="connsiteY483" fmla="*/ 11919419 h 20366484"/>
                <a:gd name="connsiteX484" fmla="*/ 18884022 w 20367291"/>
                <a:gd name="connsiteY484" fmla="*/ 12540683 h 20366484"/>
                <a:gd name="connsiteX485" fmla="*/ 18573386 w 20367291"/>
                <a:gd name="connsiteY485" fmla="*/ 13161951 h 20366484"/>
                <a:gd name="connsiteX486" fmla="*/ 17753304 w 20367291"/>
                <a:gd name="connsiteY486" fmla="*/ 13161951 h 20366484"/>
                <a:gd name="connsiteX487" fmla="*/ 17442664 w 20367291"/>
                <a:gd name="connsiteY487" fmla="*/ 12540683 h 20366484"/>
                <a:gd name="connsiteX488" fmla="*/ 15296234 w 20367291"/>
                <a:gd name="connsiteY488" fmla="*/ 11919419 h 20366484"/>
                <a:gd name="connsiteX489" fmla="*/ 16116306 w 20367291"/>
                <a:gd name="connsiteY489" fmla="*/ 11919419 h 20366484"/>
                <a:gd name="connsiteX490" fmla="*/ 16426940 w 20367291"/>
                <a:gd name="connsiteY490" fmla="*/ 12540683 h 20366484"/>
                <a:gd name="connsiteX491" fmla="*/ 16116306 w 20367291"/>
                <a:gd name="connsiteY491" fmla="*/ 13161951 h 20366484"/>
                <a:gd name="connsiteX492" fmla="*/ 15296234 w 20367291"/>
                <a:gd name="connsiteY492" fmla="*/ 13161951 h 20366484"/>
                <a:gd name="connsiteX493" fmla="*/ 14985602 w 20367291"/>
                <a:gd name="connsiteY493" fmla="*/ 12540683 h 20366484"/>
                <a:gd name="connsiteX494" fmla="*/ 12839192 w 20367291"/>
                <a:gd name="connsiteY494" fmla="*/ 11919419 h 20366484"/>
                <a:gd name="connsiteX495" fmla="*/ 13659262 w 20367291"/>
                <a:gd name="connsiteY495" fmla="*/ 11919419 h 20366484"/>
                <a:gd name="connsiteX496" fmla="*/ 13969896 w 20367291"/>
                <a:gd name="connsiteY496" fmla="*/ 12540685 h 20366484"/>
                <a:gd name="connsiteX497" fmla="*/ 13659262 w 20367291"/>
                <a:gd name="connsiteY497" fmla="*/ 13161951 h 20366484"/>
                <a:gd name="connsiteX498" fmla="*/ 12839192 w 20367291"/>
                <a:gd name="connsiteY498" fmla="*/ 13161951 h 20366484"/>
                <a:gd name="connsiteX499" fmla="*/ 12528558 w 20367291"/>
                <a:gd name="connsiteY499" fmla="*/ 12540685 h 20366484"/>
                <a:gd name="connsiteX500" fmla="*/ 10382148 w 20367291"/>
                <a:gd name="connsiteY500" fmla="*/ 11919419 h 20366484"/>
                <a:gd name="connsiteX501" fmla="*/ 11202218 w 20367291"/>
                <a:gd name="connsiteY501" fmla="*/ 11919419 h 20366484"/>
                <a:gd name="connsiteX502" fmla="*/ 11512852 w 20367291"/>
                <a:gd name="connsiteY502" fmla="*/ 12540685 h 20366484"/>
                <a:gd name="connsiteX503" fmla="*/ 11202218 w 20367291"/>
                <a:gd name="connsiteY503" fmla="*/ 13161951 h 20366484"/>
                <a:gd name="connsiteX504" fmla="*/ 10382148 w 20367291"/>
                <a:gd name="connsiteY504" fmla="*/ 13161951 h 20366484"/>
                <a:gd name="connsiteX505" fmla="*/ 10071515 w 20367291"/>
                <a:gd name="connsiteY505" fmla="*/ 12540685 h 20366484"/>
                <a:gd name="connsiteX506" fmla="*/ 20210287 w 20367291"/>
                <a:gd name="connsiteY506" fmla="*/ 11919407 h 20366484"/>
                <a:gd name="connsiteX507" fmla="*/ 20216863 w 20367291"/>
                <a:gd name="connsiteY507" fmla="*/ 11919407 h 20366484"/>
                <a:gd name="connsiteX508" fmla="*/ 20160395 w 20367291"/>
                <a:gd name="connsiteY508" fmla="*/ 12235602 h 20366484"/>
                <a:gd name="connsiteX509" fmla="*/ 20046683 w 20367291"/>
                <a:gd name="connsiteY509" fmla="*/ 12728294 h 20366484"/>
                <a:gd name="connsiteX510" fmla="*/ 20027419 w 20367291"/>
                <a:gd name="connsiteY510" fmla="*/ 12796136 h 20366484"/>
                <a:gd name="connsiteX511" fmla="*/ 19899711 w 20367291"/>
                <a:gd name="connsiteY511" fmla="*/ 12540675 h 20366484"/>
                <a:gd name="connsiteX512" fmla="*/ 7936589 w 20367291"/>
                <a:gd name="connsiteY512" fmla="*/ 11919407 h 20366484"/>
                <a:gd name="connsiteX513" fmla="*/ 8756661 w 20367291"/>
                <a:gd name="connsiteY513" fmla="*/ 11919407 h 20366484"/>
                <a:gd name="connsiteX514" fmla="*/ 9067293 w 20367291"/>
                <a:gd name="connsiteY514" fmla="*/ 12540673 h 20366484"/>
                <a:gd name="connsiteX515" fmla="*/ 8756661 w 20367291"/>
                <a:gd name="connsiteY515" fmla="*/ 13161939 h 20366484"/>
                <a:gd name="connsiteX516" fmla="*/ 7936589 w 20367291"/>
                <a:gd name="connsiteY516" fmla="*/ 13161939 h 20366484"/>
                <a:gd name="connsiteX517" fmla="*/ 7625953 w 20367291"/>
                <a:gd name="connsiteY517" fmla="*/ 12540673 h 20366484"/>
                <a:gd name="connsiteX518" fmla="*/ 5479538 w 20367291"/>
                <a:gd name="connsiteY518" fmla="*/ 11919407 h 20366484"/>
                <a:gd name="connsiteX519" fmla="*/ 6299609 w 20367291"/>
                <a:gd name="connsiteY519" fmla="*/ 11919407 h 20366484"/>
                <a:gd name="connsiteX520" fmla="*/ 6610242 w 20367291"/>
                <a:gd name="connsiteY520" fmla="*/ 12540673 h 20366484"/>
                <a:gd name="connsiteX521" fmla="*/ 6299609 w 20367291"/>
                <a:gd name="connsiteY521" fmla="*/ 13161939 h 20366484"/>
                <a:gd name="connsiteX522" fmla="*/ 5479538 w 20367291"/>
                <a:gd name="connsiteY522" fmla="*/ 13161939 h 20366484"/>
                <a:gd name="connsiteX523" fmla="*/ 5168903 w 20367291"/>
                <a:gd name="connsiteY523" fmla="*/ 12540673 h 20366484"/>
                <a:gd name="connsiteX524" fmla="*/ 3022488 w 20367291"/>
                <a:gd name="connsiteY524" fmla="*/ 11919407 h 20366484"/>
                <a:gd name="connsiteX525" fmla="*/ 3842560 w 20367291"/>
                <a:gd name="connsiteY525" fmla="*/ 11919407 h 20366484"/>
                <a:gd name="connsiteX526" fmla="*/ 4153193 w 20367291"/>
                <a:gd name="connsiteY526" fmla="*/ 12540675 h 20366484"/>
                <a:gd name="connsiteX527" fmla="*/ 3842560 w 20367291"/>
                <a:gd name="connsiteY527" fmla="*/ 13161939 h 20366484"/>
                <a:gd name="connsiteX528" fmla="*/ 3022488 w 20367291"/>
                <a:gd name="connsiteY528" fmla="*/ 13161939 h 20366484"/>
                <a:gd name="connsiteX529" fmla="*/ 2711852 w 20367291"/>
                <a:gd name="connsiteY529" fmla="*/ 12540675 h 20366484"/>
                <a:gd name="connsiteX530" fmla="*/ 565437 w 20367291"/>
                <a:gd name="connsiteY530" fmla="*/ 11919407 h 20366484"/>
                <a:gd name="connsiteX531" fmla="*/ 1385509 w 20367291"/>
                <a:gd name="connsiteY531" fmla="*/ 11919407 h 20366484"/>
                <a:gd name="connsiteX532" fmla="*/ 1696144 w 20367291"/>
                <a:gd name="connsiteY532" fmla="*/ 12540675 h 20366484"/>
                <a:gd name="connsiteX533" fmla="*/ 1385509 w 20367291"/>
                <a:gd name="connsiteY533" fmla="*/ 13161941 h 20366484"/>
                <a:gd name="connsiteX534" fmla="*/ 565437 w 20367291"/>
                <a:gd name="connsiteY534" fmla="*/ 13161941 h 20366484"/>
                <a:gd name="connsiteX535" fmla="*/ 296555 w 20367291"/>
                <a:gd name="connsiteY535" fmla="*/ 12624080 h 20366484"/>
                <a:gd name="connsiteX536" fmla="*/ 270216 w 20367291"/>
                <a:gd name="connsiteY536" fmla="*/ 12509958 h 20366484"/>
                <a:gd name="connsiteX537" fmla="*/ 16524760 w 20367291"/>
                <a:gd name="connsiteY537" fmla="*/ 11245663 h 20366484"/>
                <a:gd name="connsiteX538" fmla="*/ 17344840 w 20367291"/>
                <a:gd name="connsiteY538" fmla="*/ 11245663 h 20366484"/>
                <a:gd name="connsiteX539" fmla="*/ 17655484 w 20367291"/>
                <a:gd name="connsiteY539" fmla="*/ 11866927 h 20366484"/>
                <a:gd name="connsiteX540" fmla="*/ 17344840 w 20367291"/>
                <a:gd name="connsiteY540" fmla="*/ 12488195 h 20366484"/>
                <a:gd name="connsiteX541" fmla="*/ 16524760 w 20367291"/>
                <a:gd name="connsiteY541" fmla="*/ 12488195 h 20366484"/>
                <a:gd name="connsiteX542" fmla="*/ 16214124 w 20367291"/>
                <a:gd name="connsiteY542" fmla="*/ 11866927 h 20366484"/>
                <a:gd name="connsiteX543" fmla="*/ 14067716 w 20367291"/>
                <a:gd name="connsiteY543" fmla="*/ 11245663 h 20366484"/>
                <a:gd name="connsiteX544" fmla="*/ 14887784 w 20367291"/>
                <a:gd name="connsiteY544" fmla="*/ 11245663 h 20366484"/>
                <a:gd name="connsiteX545" fmla="*/ 15198416 w 20367291"/>
                <a:gd name="connsiteY545" fmla="*/ 11866927 h 20366484"/>
                <a:gd name="connsiteX546" fmla="*/ 14887784 w 20367291"/>
                <a:gd name="connsiteY546" fmla="*/ 12488195 h 20366484"/>
                <a:gd name="connsiteX547" fmla="*/ 14067716 w 20367291"/>
                <a:gd name="connsiteY547" fmla="*/ 12488195 h 20366484"/>
                <a:gd name="connsiteX548" fmla="*/ 13757082 w 20367291"/>
                <a:gd name="connsiteY548" fmla="*/ 11866927 h 20366484"/>
                <a:gd name="connsiteX549" fmla="*/ 11610672 w 20367291"/>
                <a:gd name="connsiteY549" fmla="*/ 11245663 h 20366484"/>
                <a:gd name="connsiteX550" fmla="*/ 12430740 w 20367291"/>
                <a:gd name="connsiteY550" fmla="*/ 11245663 h 20366484"/>
                <a:gd name="connsiteX551" fmla="*/ 12741372 w 20367291"/>
                <a:gd name="connsiteY551" fmla="*/ 11866929 h 20366484"/>
                <a:gd name="connsiteX552" fmla="*/ 12430740 w 20367291"/>
                <a:gd name="connsiteY552" fmla="*/ 12488195 h 20366484"/>
                <a:gd name="connsiteX553" fmla="*/ 11610672 w 20367291"/>
                <a:gd name="connsiteY553" fmla="*/ 12488195 h 20366484"/>
                <a:gd name="connsiteX554" fmla="*/ 11300036 w 20367291"/>
                <a:gd name="connsiteY554" fmla="*/ 11866929 h 20366484"/>
                <a:gd name="connsiteX555" fmla="*/ 18981842 w 20367291"/>
                <a:gd name="connsiteY555" fmla="*/ 11245661 h 20366484"/>
                <a:gd name="connsiteX556" fmla="*/ 19801907 w 20367291"/>
                <a:gd name="connsiteY556" fmla="*/ 11245661 h 20366484"/>
                <a:gd name="connsiteX557" fmla="*/ 20112467 w 20367291"/>
                <a:gd name="connsiteY557" fmla="*/ 11866927 h 20366484"/>
                <a:gd name="connsiteX558" fmla="*/ 19801907 w 20367291"/>
                <a:gd name="connsiteY558" fmla="*/ 12488195 h 20366484"/>
                <a:gd name="connsiteX559" fmla="*/ 18981842 w 20367291"/>
                <a:gd name="connsiteY559" fmla="*/ 12488195 h 20366484"/>
                <a:gd name="connsiteX560" fmla="*/ 18671206 w 20367291"/>
                <a:gd name="connsiteY560" fmla="*/ 11866927 h 20366484"/>
                <a:gd name="connsiteX561" fmla="*/ 55271 w 20367291"/>
                <a:gd name="connsiteY561" fmla="*/ 11245661 h 20366484"/>
                <a:gd name="connsiteX562" fmla="*/ 157060 w 20367291"/>
                <a:gd name="connsiteY562" fmla="*/ 11245661 h 20366484"/>
                <a:gd name="connsiteX563" fmla="*/ 467620 w 20367291"/>
                <a:gd name="connsiteY563" fmla="*/ 11866927 h 20366484"/>
                <a:gd name="connsiteX564" fmla="*/ 231037 w 20367291"/>
                <a:gd name="connsiteY564" fmla="*/ 12340204 h 20366484"/>
                <a:gd name="connsiteX565" fmla="*/ 206895 w 20367291"/>
                <a:gd name="connsiteY565" fmla="*/ 12235602 h 20366484"/>
                <a:gd name="connsiteX566" fmla="*/ 117338 w 20367291"/>
                <a:gd name="connsiteY566" fmla="*/ 11734111 h 20366484"/>
                <a:gd name="connsiteX567" fmla="*/ 6708062 w 20367291"/>
                <a:gd name="connsiteY567" fmla="*/ 11245651 h 20366484"/>
                <a:gd name="connsiteX568" fmla="*/ 7528133 w 20367291"/>
                <a:gd name="connsiteY568" fmla="*/ 11245651 h 20366484"/>
                <a:gd name="connsiteX569" fmla="*/ 7838769 w 20367291"/>
                <a:gd name="connsiteY569" fmla="*/ 11866915 h 20366484"/>
                <a:gd name="connsiteX570" fmla="*/ 7528133 w 20367291"/>
                <a:gd name="connsiteY570" fmla="*/ 12488183 h 20366484"/>
                <a:gd name="connsiteX571" fmla="*/ 6708062 w 20367291"/>
                <a:gd name="connsiteY571" fmla="*/ 12488183 h 20366484"/>
                <a:gd name="connsiteX572" fmla="*/ 6397429 w 20367291"/>
                <a:gd name="connsiteY572" fmla="*/ 11866915 h 20366484"/>
                <a:gd name="connsiteX573" fmla="*/ 4251013 w 20367291"/>
                <a:gd name="connsiteY573" fmla="*/ 11245651 h 20366484"/>
                <a:gd name="connsiteX574" fmla="*/ 5071085 w 20367291"/>
                <a:gd name="connsiteY574" fmla="*/ 11245651 h 20366484"/>
                <a:gd name="connsiteX575" fmla="*/ 5381719 w 20367291"/>
                <a:gd name="connsiteY575" fmla="*/ 11866917 h 20366484"/>
                <a:gd name="connsiteX576" fmla="*/ 5071085 w 20367291"/>
                <a:gd name="connsiteY576" fmla="*/ 12488183 h 20366484"/>
                <a:gd name="connsiteX577" fmla="*/ 4251013 w 20367291"/>
                <a:gd name="connsiteY577" fmla="*/ 12488183 h 20366484"/>
                <a:gd name="connsiteX578" fmla="*/ 3940380 w 20367291"/>
                <a:gd name="connsiteY578" fmla="*/ 11866917 h 20366484"/>
                <a:gd name="connsiteX579" fmla="*/ 1793962 w 20367291"/>
                <a:gd name="connsiteY579" fmla="*/ 11245651 h 20366484"/>
                <a:gd name="connsiteX580" fmla="*/ 2614035 w 20367291"/>
                <a:gd name="connsiteY580" fmla="*/ 11245651 h 20366484"/>
                <a:gd name="connsiteX581" fmla="*/ 2924668 w 20367291"/>
                <a:gd name="connsiteY581" fmla="*/ 11866917 h 20366484"/>
                <a:gd name="connsiteX582" fmla="*/ 2614035 w 20367291"/>
                <a:gd name="connsiteY582" fmla="*/ 12488183 h 20366484"/>
                <a:gd name="connsiteX583" fmla="*/ 1793962 w 20367291"/>
                <a:gd name="connsiteY583" fmla="*/ 12488183 h 20366484"/>
                <a:gd name="connsiteX584" fmla="*/ 1483329 w 20367291"/>
                <a:gd name="connsiteY584" fmla="*/ 11866917 h 20366484"/>
                <a:gd name="connsiteX585" fmla="*/ 9165113 w 20367291"/>
                <a:gd name="connsiteY585" fmla="*/ 11245649 h 20366484"/>
                <a:gd name="connsiteX586" fmla="*/ 9985185 w 20367291"/>
                <a:gd name="connsiteY586" fmla="*/ 11245649 h 20366484"/>
                <a:gd name="connsiteX587" fmla="*/ 10295820 w 20367291"/>
                <a:gd name="connsiteY587" fmla="*/ 11866915 h 20366484"/>
                <a:gd name="connsiteX588" fmla="*/ 9985185 w 20367291"/>
                <a:gd name="connsiteY588" fmla="*/ 12488183 h 20366484"/>
                <a:gd name="connsiteX589" fmla="*/ 9165113 w 20367291"/>
                <a:gd name="connsiteY589" fmla="*/ 12488183 h 20366484"/>
                <a:gd name="connsiteX590" fmla="*/ 8854481 w 20367291"/>
                <a:gd name="connsiteY590" fmla="*/ 11866915 h 20366484"/>
                <a:gd name="connsiteX591" fmla="*/ 12839194 w 20367291"/>
                <a:gd name="connsiteY591" fmla="*/ 10571909 h 20366484"/>
                <a:gd name="connsiteX592" fmla="*/ 13659264 w 20367291"/>
                <a:gd name="connsiteY592" fmla="*/ 10571909 h 20366484"/>
                <a:gd name="connsiteX593" fmla="*/ 13969898 w 20367291"/>
                <a:gd name="connsiteY593" fmla="*/ 11193175 h 20366484"/>
                <a:gd name="connsiteX594" fmla="*/ 13659264 w 20367291"/>
                <a:gd name="connsiteY594" fmla="*/ 11814441 h 20366484"/>
                <a:gd name="connsiteX595" fmla="*/ 12839194 w 20367291"/>
                <a:gd name="connsiteY595" fmla="*/ 11814441 h 20366484"/>
                <a:gd name="connsiteX596" fmla="*/ 12528560 w 20367291"/>
                <a:gd name="connsiteY596" fmla="*/ 11193175 h 20366484"/>
                <a:gd name="connsiteX597" fmla="*/ 10382150 w 20367291"/>
                <a:gd name="connsiteY597" fmla="*/ 10571909 h 20366484"/>
                <a:gd name="connsiteX598" fmla="*/ 11202220 w 20367291"/>
                <a:gd name="connsiteY598" fmla="*/ 10571909 h 20366484"/>
                <a:gd name="connsiteX599" fmla="*/ 11512856 w 20367291"/>
                <a:gd name="connsiteY599" fmla="*/ 11193175 h 20366484"/>
                <a:gd name="connsiteX600" fmla="*/ 11202220 w 20367291"/>
                <a:gd name="connsiteY600" fmla="*/ 11814441 h 20366484"/>
                <a:gd name="connsiteX601" fmla="*/ 10382150 w 20367291"/>
                <a:gd name="connsiteY601" fmla="*/ 11814441 h 20366484"/>
                <a:gd name="connsiteX602" fmla="*/ 10071517 w 20367291"/>
                <a:gd name="connsiteY602" fmla="*/ 11193175 h 20366484"/>
                <a:gd name="connsiteX603" fmla="*/ 17753308 w 20367291"/>
                <a:gd name="connsiteY603" fmla="*/ 10571907 h 20366484"/>
                <a:gd name="connsiteX604" fmla="*/ 18573388 w 20367291"/>
                <a:gd name="connsiteY604" fmla="*/ 10571907 h 20366484"/>
                <a:gd name="connsiteX605" fmla="*/ 18884024 w 20367291"/>
                <a:gd name="connsiteY605" fmla="*/ 11193173 h 20366484"/>
                <a:gd name="connsiteX606" fmla="*/ 18573388 w 20367291"/>
                <a:gd name="connsiteY606" fmla="*/ 11814439 h 20366484"/>
                <a:gd name="connsiteX607" fmla="*/ 17753308 w 20367291"/>
                <a:gd name="connsiteY607" fmla="*/ 11814439 h 20366484"/>
                <a:gd name="connsiteX608" fmla="*/ 17442668 w 20367291"/>
                <a:gd name="connsiteY608" fmla="*/ 11193173 h 20366484"/>
                <a:gd name="connsiteX609" fmla="*/ 15296236 w 20367291"/>
                <a:gd name="connsiteY609" fmla="*/ 10571907 h 20366484"/>
                <a:gd name="connsiteX610" fmla="*/ 16116308 w 20367291"/>
                <a:gd name="connsiteY610" fmla="*/ 10571907 h 20366484"/>
                <a:gd name="connsiteX611" fmla="*/ 16426942 w 20367291"/>
                <a:gd name="connsiteY611" fmla="*/ 11193175 h 20366484"/>
                <a:gd name="connsiteX612" fmla="*/ 16116308 w 20367291"/>
                <a:gd name="connsiteY612" fmla="*/ 11814439 h 20366484"/>
                <a:gd name="connsiteX613" fmla="*/ 15296236 w 20367291"/>
                <a:gd name="connsiteY613" fmla="*/ 11814439 h 20366484"/>
                <a:gd name="connsiteX614" fmla="*/ 14985604 w 20367291"/>
                <a:gd name="connsiteY614" fmla="*/ 11193175 h 20366484"/>
                <a:gd name="connsiteX615" fmla="*/ 20210287 w 20367291"/>
                <a:gd name="connsiteY615" fmla="*/ 10571895 h 20366484"/>
                <a:gd name="connsiteX616" fmla="*/ 20357463 w 20367291"/>
                <a:gd name="connsiteY616" fmla="*/ 10571895 h 20366484"/>
                <a:gd name="connsiteX617" fmla="*/ 20354041 w 20367291"/>
                <a:gd name="connsiteY617" fmla="*/ 10707291 h 20366484"/>
                <a:gd name="connsiteX618" fmla="*/ 20249953 w 20367291"/>
                <a:gd name="connsiteY618" fmla="*/ 11734111 h 20366484"/>
                <a:gd name="connsiteX619" fmla="*/ 20235609 w 20367291"/>
                <a:gd name="connsiteY619" fmla="*/ 11814431 h 20366484"/>
                <a:gd name="connsiteX620" fmla="*/ 20210287 w 20367291"/>
                <a:gd name="connsiteY620" fmla="*/ 11814431 h 20366484"/>
                <a:gd name="connsiteX621" fmla="*/ 19899715 w 20367291"/>
                <a:gd name="connsiteY621" fmla="*/ 11193163 h 20366484"/>
                <a:gd name="connsiteX622" fmla="*/ 7936589 w 20367291"/>
                <a:gd name="connsiteY622" fmla="*/ 10571895 h 20366484"/>
                <a:gd name="connsiteX623" fmla="*/ 8756661 w 20367291"/>
                <a:gd name="connsiteY623" fmla="*/ 10571895 h 20366484"/>
                <a:gd name="connsiteX624" fmla="*/ 9067293 w 20367291"/>
                <a:gd name="connsiteY624" fmla="*/ 11193161 h 20366484"/>
                <a:gd name="connsiteX625" fmla="*/ 8756661 w 20367291"/>
                <a:gd name="connsiteY625" fmla="*/ 11814427 h 20366484"/>
                <a:gd name="connsiteX626" fmla="*/ 7936589 w 20367291"/>
                <a:gd name="connsiteY626" fmla="*/ 11814427 h 20366484"/>
                <a:gd name="connsiteX627" fmla="*/ 7625953 w 20367291"/>
                <a:gd name="connsiteY627" fmla="*/ 11193161 h 20366484"/>
                <a:gd name="connsiteX628" fmla="*/ 5479538 w 20367291"/>
                <a:gd name="connsiteY628" fmla="*/ 10571895 h 20366484"/>
                <a:gd name="connsiteX629" fmla="*/ 6299609 w 20367291"/>
                <a:gd name="connsiteY629" fmla="*/ 10571895 h 20366484"/>
                <a:gd name="connsiteX630" fmla="*/ 6610242 w 20367291"/>
                <a:gd name="connsiteY630" fmla="*/ 11193163 h 20366484"/>
                <a:gd name="connsiteX631" fmla="*/ 6299609 w 20367291"/>
                <a:gd name="connsiteY631" fmla="*/ 11814429 h 20366484"/>
                <a:gd name="connsiteX632" fmla="*/ 5479538 w 20367291"/>
                <a:gd name="connsiteY632" fmla="*/ 11814429 h 20366484"/>
                <a:gd name="connsiteX633" fmla="*/ 5168903 w 20367291"/>
                <a:gd name="connsiteY633" fmla="*/ 11193163 h 20366484"/>
                <a:gd name="connsiteX634" fmla="*/ 3022488 w 20367291"/>
                <a:gd name="connsiteY634" fmla="*/ 10571895 h 20366484"/>
                <a:gd name="connsiteX635" fmla="*/ 3842560 w 20367291"/>
                <a:gd name="connsiteY635" fmla="*/ 10571895 h 20366484"/>
                <a:gd name="connsiteX636" fmla="*/ 4153193 w 20367291"/>
                <a:gd name="connsiteY636" fmla="*/ 11193163 h 20366484"/>
                <a:gd name="connsiteX637" fmla="*/ 3842560 w 20367291"/>
                <a:gd name="connsiteY637" fmla="*/ 11814429 h 20366484"/>
                <a:gd name="connsiteX638" fmla="*/ 3022488 w 20367291"/>
                <a:gd name="connsiteY638" fmla="*/ 11814429 h 20366484"/>
                <a:gd name="connsiteX639" fmla="*/ 2711852 w 20367291"/>
                <a:gd name="connsiteY639" fmla="*/ 11193163 h 20366484"/>
                <a:gd name="connsiteX640" fmla="*/ 565437 w 20367291"/>
                <a:gd name="connsiteY640" fmla="*/ 10571895 h 20366484"/>
                <a:gd name="connsiteX641" fmla="*/ 1385509 w 20367291"/>
                <a:gd name="connsiteY641" fmla="*/ 10571895 h 20366484"/>
                <a:gd name="connsiteX642" fmla="*/ 1696144 w 20367291"/>
                <a:gd name="connsiteY642" fmla="*/ 11193163 h 20366484"/>
                <a:gd name="connsiteX643" fmla="*/ 1385509 w 20367291"/>
                <a:gd name="connsiteY643" fmla="*/ 11814431 h 20366484"/>
                <a:gd name="connsiteX644" fmla="*/ 565437 w 20367291"/>
                <a:gd name="connsiteY644" fmla="*/ 11814431 h 20366484"/>
                <a:gd name="connsiteX645" fmla="*/ 254864 w 20367291"/>
                <a:gd name="connsiteY645" fmla="*/ 11193163 h 20366484"/>
                <a:gd name="connsiteX646" fmla="*/ 11610674 w 20367291"/>
                <a:gd name="connsiteY646" fmla="*/ 9898153 h 20366484"/>
                <a:gd name="connsiteX647" fmla="*/ 12430742 w 20367291"/>
                <a:gd name="connsiteY647" fmla="*/ 9898153 h 20366484"/>
                <a:gd name="connsiteX648" fmla="*/ 12741376 w 20367291"/>
                <a:gd name="connsiteY648" fmla="*/ 10519419 h 20366484"/>
                <a:gd name="connsiteX649" fmla="*/ 12430742 w 20367291"/>
                <a:gd name="connsiteY649" fmla="*/ 11140685 h 20366484"/>
                <a:gd name="connsiteX650" fmla="*/ 11610674 w 20367291"/>
                <a:gd name="connsiteY650" fmla="*/ 11140685 h 20366484"/>
                <a:gd name="connsiteX651" fmla="*/ 11300038 w 20367291"/>
                <a:gd name="connsiteY651" fmla="*/ 10519419 h 20366484"/>
                <a:gd name="connsiteX652" fmla="*/ 16524762 w 20367291"/>
                <a:gd name="connsiteY652" fmla="*/ 9898152 h 20366484"/>
                <a:gd name="connsiteX653" fmla="*/ 17344844 w 20367291"/>
                <a:gd name="connsiteY653" fmla="*/ 9898152 h 20366484"/>
                <a:gd name="connsiteX654" fmla="*/ 17655488 w 20367291"/>
                <a:gd name="connsiteY654" fmla="*/ 10519419 h 20366484"/>
                <a:gd name="connsiteX655" fmla="*/ 17344844 w 20367291"/>
                <a:gd name="connsiteY655" fmla="*/ 11140683 h 20366484"/>
                <a:gd name="connsiteX656" fmla="*/ 16524762 w 20367291"/>
                <a:gd name="connsiteY656" fmla="*/ 11140683 h 20366484"/>
                <a:gd name="connsiteX657" fmla="*/ 16214128 w 20367291"/>
                <a:gd name="connsiteY657" fmla="*/ 10519419 h 20366484"/>
                <a:gd name="connsiteX658" fmla="*/ 14067718 w 20367291"/>
                <a:gd name="connsiteY658" fmla="*/ 9898152 h 20366484"/>
                <a:gd name="connsiteX659" fmla="*/ 14887788 w 20367291"/>
                <a:gd name="connsiteY659" fmla="*/ 9898152 h 20366484"/>
                <a:gd name="connsiteX660" fmla="*/ 15198420 w 20367291"/>
                <a:gd name="connsiteY660" fmla="*/ 10519419 h 20366484"/>
                <a:gd name="connsiteX661" fmla="*/ 14887788 w 20367291"/>
                <a:gd name="connsiteY661" fmla="*/ 11140685 h 20366484"/>
                <a:gd name="connsiteX662" fmla="*/ 14067718 w 20367291"/>
                <a:gd name="connsiteY662" fmla="*/ 11140685 h 20366484"/>
                <a:gd name="connsiteX663" fmla="*/ 13757084 w 20367291"/>
                <a:gd name="connsiteY663" fmla="*/ 10519419 h 20366484"/>
                <a:gd name="connsiteX664" fmla="*/ 18981844 w 20367291"/>
                <a:gd name="connsiteY664" fmla="*/ 9898151 h 20366484"/>
                <a:gd name="connsiteX665" fmla="*/ 19801911 w 20367291"/>
                <a:gd name="connsiteY665" fmla="*/ 9898151 h 20366484"/>
                <a:gd name="connsiteX666" fmla="*/ 20112467 w 20367291"/>
                <a:gd name="connsiteY666" fmla="*/ 10519417 h 20366484"/>
                <a:gd name="connsiteX667" fmla="*/ 19801911 w 20367291"/>
                <a:gd name="connsiteY667" fmla="*/ 11140683 h 20366484"/>
                <a:gd name="connsiteX668" fmla="*/ 18981844 w 20367291"/>
                <a:gd name="connsiteY668" fmla="*/ 11140683 h 20366484"/>
                <a:gd name="connsiteX669" fmla="*/ 18671208 w 20367291"/>
                <a:gd name="connsiteY669" fmla="*/ 10519417 h 20366484"/>
                <a:gd name="connsiteX670" fmla="*/ 7209 w 20367291"/>
                <a:gd name="connsiteY670" fmla="*/ 9898151 h 20366484"/>
                <a:gd name="connsiteX671" fmla="*/ 157064 w 20367291"/>
                <a:gd name="connsiteY671" fmla="*/ 9898151 h 20366484"/>
                <a:gd name="connsiteX672" fmla="*/ 467620 w 20367291"/>
                <a:gd name="connsiteY672" fmla="*/ 10519417 h 20366484"/>
                <a:gd name="connsiteX673" fmla="*/ 157064 w 20367291"/>
                <a:gd name="connsiteY673" fmla="*/ 11140683 h 20366484"/>
                <a:gd name="connsiteX674" fmla="*/ 46206 w 20367291"/>
                <a:gd name="connsiteY674" fmla="*/ 11140683 h 20366484"/>
                <a:gd name="connsiteX675" fmla="*/ 13251 w 20367291"/>
                <a:gd name="connsiteY675" fmla="*/ 10707291 h 20366484"/>
                <a:gd name="connsiteX676" fmla="*/ 0 w 20367291"/>
                <a:gd name="connsiteY676" fmla="*/ 10183242 h 20366484"/>
                <a:gd name="connsiteX677" fmla="*/ 1793962 w 20367291"/>
                <a:gd name="connsiteY677" fmla="*/ 9898142 h 20366484"/>
                <a:gd name="connsiteX678" fmla="*/ 2614035 w 20367291"/>
                <a:gd name="connsiteY678" fmla="*/ 9898142 h 20366484"/>
                <a:gd name="connsiteX679" fmla="*/ 2924668 w 20367291"/>
                <a:gd name="connsiteY679" fmla="*/ 10519407 h 20366484"/>
                <a:gd name="connsiteX680" fmla="*/ 2614035 w 20367291"/>
                <a:gd name="connsiteY680" fmla="*/ 11140673 h 20366484"/>
                <a:gd name="connsiteX681" fmla="*/ 1793962 w 20367291"/>
                <a:gd name="connsiteY681" fmla="*/ 11140673 h 20366484"/>
                <a:gd name="connsiteX682" fmla="*/ 1483329 w 20367291"/>
                <a:gd name="connsiteY682" fmla="*/ 10519407 h 20366484"/>
                <a:gd name="connsiteX683" fmla="*/ 6708062 w 20367291"/>
                <a:gd name="connsiteY683" fmla="*/ 9898141 h 20366484"/>
                <a:gd name="connsiteX684" fmla="*/ 7528133 w 20367291"/>
                <a:gd name="connsiteY684" fmla="*/ 9898141 h 20366484"/>
                <a:gd name="connsiteX685" fmla="*/ 7838769 w 20367291"/>
                <a:gd name="connsiteY685" fmla="*/ 10519405 h 20366484"/>
                <a:gd name="connsiteX686" fmla="*/ 7528133 w 20367291"/>
                <a:gd name="connsiteY686" fmla="*/ 11140671 h 20366484"/>
                <a:gd name="connsiteX687" fmla="*/ 6708062 w 20367291"/>
                <a:gd name="connsiteY687" fmla="*/ 11140671 h 20366484"/>
                <a:gd name="connsiteX688" fmla="*/ 6397429 w 20367291"/>
                <a:gd name="connsiteY688" fmla="*/ 10519405 h 20366484"/>
                <a:gd name="connsiteX689" fmla="*/ 4251013 w 20367291"/>
                <a:gd name="connsiteY689" fmla="*/ 9898141 h 20366484"/>
                <a:gd name="connsiteX690" fmla="*/ 5071085 w 20367291"/>
                <a:gd name="connsiteY690" fmla="*/ 9898141 h 20366484"/>
                <a:gd name="connsiteX691" fmla="*/ 5381719 w 20367291"/>
                <a:gd name="connsiteY691" fmla="*/ 10519407 h 20366484"/>
                <a:gd name="connsiteX692" fmla="*/ 5071085 w 20367291"/>
                <a:gd name="connsiteY692" fmla="*/ 11140671 h 20366484"/>
                <a:gd name="connsiteX693" fmla="*/ 4251013 w 20367291"/>
                <a:gd name="connsiteY693" fmla="*/ 11140671 h 20366484"/>
                <a:gd name="connsiteX694" fmla="*/ 3940380 w 20367291"/>
                <a:gd name="connsiteY694" fmla="*/ 10519407 h 20366484"/>
                <a:gd name="connsiteX695" fmla="*/ 9165113 w 20367291"/>
                <a:gd name="connsiteY695" fmla="*/ 9898140 h 20366484"/>
                <a:gd name="connsiteX696" fmla="*/ 9985185 w 20367291"/>
                <a:gd name="connsiteY696" fmla="*/ 9898140 h 20366484"/>
                <a:gd name="connsiteX697" fmla="*/ 10295820 w 20367291"/>
                <a:gd name="connsiteY697" fmla="*/ 10519405 h 20366484"/>
                <a:gd name="connsiteX698" fmla="*/ 9985185 w 20367291"/>
                <a:gd name="connsiteY698" fmla="*/ 11140671 h 20366484"/>
                <a:gd name="connsiteX699" fmla="*/ 9165113 w 20367291"/>
                <a:gd name="connsiteY699" fmla="*/ 11140671 h 20366484"/>
                <a:gd name="connsiteX700" fmla="*/ 8854481 w 20367291"/>
                <a:gd name="connsiteY700" fmla="*/ 10519405 h 20366484"/>
                <a:gd name="connsiteX701" fmla="*/ 7936589 w 20367291"/>
                <a:gd name="connsiteY701" fmla="*/ 9225812 h 20366484"/>
                <a:gd name="connsiteX702" fmla="*/ 8756661 w 20367291"/>
                <a:gd name="connsiteY702" fmla="*/ 9225812 h 20366484"/>
                <a:gd name="connsiteX703" fmla="*/ 9067293 w 20367291"/>
                <a:gd name="connsiteY703" fmla="*/ 9847079 h 20366484"/>
                <a:gd name="connsiteX704" fmla="*/ 8756661 w 20367291"/>
                <a:gd name="connsiteY704" fmla="*/ 10468345 h 20366484"/>
                <a:gd name="connsiteX705" fmla="*/ 7936589 w 20367291"/>
                <a:gd name="connsiteY705" fmla="*/ 10468345 h 20366484"/>
                <a:gd name="connsiteX706" fmla="*/ 7625953 w 20367291"/>
                <a:gd name="connsiteY706" fmla="*/ 9847079 h 20366484"/>
                <a:gd name="connsiteX707" fmla="*/ 5479539 w 20367291"/>
                <a:gd name="connsiteY707" fmla="*/ 9225812 h 20366484"/>
                <a:gd name="connsiteX708" fmla="*/ 6299611 w 20367291"/>
                <a:gd name="connsiteY708" fmla="*/ 9225812 h 20366484"/>
                <a:gd name="connsiteX709" fmla="*/ 6610245 w 20367291"/>
                <a:gd name="connsiteY709" fmla="*/ 9847079 h 20366484"/>
                <a:gd name="connsiteX710" fmla="*/ 6299611 w 20367291"/>
                <a:gd name="connsiteY710" fmla="*/ 10468345 h 20366484"/>
                <a:gd name="connsiteX711" fmla="*/ 5479539 w 20367291"/>
                <a:gd name="connsiteY711" fmla="*/ 10468345 h 20366484"/>
                <a:gd name="connsiteX712" fmla="*/ 5168905 w 20367291"/>
                <a:gd name="connsiteY712" fmla="*/ 9847079 h 20366484"/>
                <a:gd name="connsiteX713" fmla="*/ 3022488 w 20367291"/>
                <a:gd name="connsiteY713" fmla="*/ 9225812 h 20366484"/>
                <a:gd name="connsiteX714" fmla="*/ 3842560 w 20367291"/>
                <a:gd name="connsiteY714" fmla="*/ 9225812 h 20366484"/>
                <a:gd name="connsiteX715" fmla="*/ 4153195 w 20367291"/>
                <a:gd name="connsiteY715" fmla="*/ 9847079 h 20366484"/>
                <a:gd name="connsiteX716" fmla="*/ 3842560 w 20367291"/>
                <a:gd name="connsiteY716" fmla="*/ 10468345 h 20366484"/>
                <a:gd name="connsiteX717" fmla="*/ 3022488 w 20367291"/>
                <a:gd name="connsiteY717" fmla="*/ 10468345 h 20366484"/>
                <a:gd name="connsiteX718" fmla="*/ 2711855 w 20367291"/>
                <a:gd name="connsiteY718" fmla="*/ 9847079 h 20366484"/>
                <a:gd name="connsiteX719" fmla="*/ 565438 w 20367291"/>
                <a:gd name="connsiteY719" fmla="*/ 9225812 h 20366484"/>
                <a:gd name="connsiteX720" fmla="*/ 1385511 w 20367291"/>
                <a:gd name="connsiteY720" fmla="*/ 9225812 h 20366484"/>
                <a:gd name="connsiteX721" fmla="*/ 1696145 w 20367291"/>
                <a:gd name="connsiteY721" fmla="*/ 9847079 h 20366484"/>
                <a:gd name="connsiteX722" fmla="*/ 1385511 w 20367291"/>
                <a:gd name="connsiteY722" fmla="*/ 10468345 h 20366484"/>
                <a:gd name="connsiteX723" fmla="*/ 565438 w 20367291"/>
                <a:gd name="connsiteY723" fmla="*/ 10468345 h 20366484"/>
                <a:gd name="connsiteX724" fmla="*/ 254806 w 20367291"/>
                <a:gd name="connsiteY724" fmla="*/ 9847079 h 20366484"/>
                <a:gd name="connsiteX725" fmla="*/ 20210287 w 20367291"/>
                <a:gd name="connsiteY725" fmla="*/ 9225811 h 20366484"/>
                <a:gd name="connsiteX726" fmla="*/ 20321085 w 20367291"/>
                <a:gd name="connsiteY726" fmla="*/ 9225811 h 20366484"/>
                <a:gd name="connsiteX727" fmla="*/ 20354041 w 20367291"/>
                <a:gd name="connsiteY727" fmla="*/ 9659193 h 20366484"/>
                <a:gd name="connsiteX728" fmla="*/ 20367291 w 20367291"/>
                <a:gd name="connsiteY728" fmla="*/ 10183242 h 20366484"/>
                <a:gd name="connsiteX729" fmla="*/ 20360083 w 20367291"/>
                <a:gd name="connsiteY729" fmla="*/ 10468345 h 20366484"/>
                <a:gd name="connsiteX730" fmla="*/ 20210287 w 20367291"/>
                <a:gd name="connsiteY730" fmla="*/ 10468345 h 20366484"/>
                <a:gd name="connsiteX731" fmla="*/ 19899655 w 20367291"/>
                <a:gd name="connsiteY731" fmla="*/ 9847078 h 20366484"/>
                <a:gd name="connsiteX732" fmla="*/ 17753254 w 20367291"/>
                <a:gd name="connsiteY732" fmla="*/ 9225811 h 20366484"/>
                <a:gd name="connsiteX733" fmla="*/ 18573332 w 20367291"/>
                <a:gd name="connsiteY733" fmla="*/ 9225811 h 20366484"/>
                <a:gd name="connsiteX734" fmla="*/ 18883966 w 20367291"/>
                <a:gd name="connsiteY734" fmla="*/ 9847078 h 20366484"/>
                <a:gd name="connsiteX735" fmla="*/ 18573332 w 20367291"/>
                <a:gd name="connsiteY735" fmla="*/ 10468345 h 20366484"/>
                <a:gd name="connsiteX736" fmla="*/ 17753254 w 20367291"/>
                <a:gd name="connsiteY736" fmla="*/ 10468345 h 20366484"/>
                <a:gd name="connsiteX737" fmla="*/ 17442620 w 20367291"/>
                <a:gd name="connsiteY737" fmla="*/ 9847078 h 20366484"/>
                <a:gd name="connsiteX738" fmla="*/ 15296200 w 20367291"/>
                <a:gd name="connsiteY738" fmla="*/ 9225811 h 20366484"/>
                <a:gd name="connsiteX739" fmla="*/ 16116272 w 20367291"/>
                <a:gd name="connsiteY739" fmla="*/ 9225811 h 20366484"/>
                <a:gd name="connsiteX740" fmla="*/ 16426906 w 20367291"/>
                <a:gd name="connsiteY740" fmla="*/ 9847078 h 20366484"/>
                <a:gd name="connsiteX741" fmla="*/ 16116272 w 20367291"/>
                <a:gd name="connsiteY741" fmla="*/ 10468345 h 20366484"/>
                <a:gd name="connsiteX742" fmla="*/ 15296200 w 20367291"/>
                <a:gd name="connsiteY742" fmla="*/ 10468345 h 20366484"/>
                <a:gd name="connsiteX743" fmla="*/ 14985568 w 20367291"/>
                <a:gd name="connsiteY743" fmla="*/ 9847078 h 20366484"/>
                <a:gd name="connsiteX744" fmla="*/ 12839152 w 20367291"/>
                <a:gd name="connsiteY744" fmla="*/ 9225811 h 20366484"/>
                <a:gd name="connsiteX745" fmla="*/ 13659224 w 20367291"/>
                <a:gd name="connsiteY745" fmla="*/ 9225811 h 20366484"/>
                <a:gd name="connsiteX746" fmla="*/ 13969858 w 20367291"/>
                <a:gd name="connsiteY746" fmla="*/ 9847078 h 20366484"/>
                <a:gd name="connsiteX747" fmla="*/ 13659224 w 20367291"/>
                <a:gd name="connsiteY747" fmla="*/ 10468345 h 20366484"/>
                <a:gd name="connsiteX748" fmla="*/ 12839152 w 20367291"/>
                <a:gd name="connsiteY748" fmla="*/ 10468345 h 20366484"/>
                <a:gd name="connsiteX749" fmla="*/ 12528520 w 20367291"/>
                <a:gd name="connsiteY749" fmla="*/ 9847078 h 20366484"/>
                <a:gd name="connsiteX750" fmla="*/ 10382106 w 20367291"/>
                <a:gd name="connsiteY750" fmla="*/ 9225811 h 20366484"/>
                <a:gd name="connsiteX751" fmla="*/ 11202176 w 20367291"/>
                <a:gd name="connsiteY751" fmla="*/ 9225811 h 20366484"/>
                <a:gd name="connsiteX752" fmla="*/ 11512812 w 20367291"/>
                <a:gd name="connsiteY752" fmla="*/ 9847078 h 20366484"/>
                <a:gd name="connsiteX753" fmla="*/ 11202176 w 20367291"/>
                <a:gd name="connsiteY753" fmla="*/ 10468345 h 20366484"/>
                <a:gd name="connsiteX754" fmla="*/ 10382106 w 20367291"/>
                <a:gd name="connsiteY754" fmla="*/ 10468345 h 20366484"/>
                <a:gd name="connsiteX755" fmla="*/ 10071473 w 20367291"/>
                <a:gd name="connsiteY755" fmla="*/ 9847078 h 20366484"/>
                <a:gd name="connsiteX756" fmla="*/ 18981786 w 20367291"/>
                <a:gd name="connsiteY756" fmla="*/ 8552051 h 20366484"/>
                <a:gd name="connsiteX757" fmla="*/ 19801855 w 20367291"/>
                <a:gd name="connsiteY757" fmla="*/ 8552051 h 20366484"/>
                <a:gd name="connsiteX758" fmla="*/ 20112467 w 20367291"/>
                <a:gd name="connsiteY758" fmla="*/ 9173320 h 20366484"/>
                <a:gd name="connsiteX759" fmla="*/ 19801855 w 20367291"/>
                <a:gd name="connsiteY759" fmla="*/ 9794589 h 20366484"/>
                <a:gd name="connsiteX760" fmla="*/ 18981786 w 20367291"/>
                <a:gd name="connsiteY760" fmla="*/ 9794589 h 20366484"/>
                <a:gd name="connsiteX761" fmla="*/ 18671150 w 20367291"/>
                <a:gd name="connsiteY761" fmla="*/ 9173320 h 20366484"/>
                <a:gd name="connsiteX762" fmla="*/ 16524724 w 20367291"/>
                <a:gd name="connsiteY762" fmla="*/ 8552051 h 20366484"/>
                <a:gd name="connsiteX763" fmla="*/ 17344800 w 20367291"/>
                <a:gd name="connsiteY763" fmla="*/ 8552051 h 20366484"/>
                <a:gd name="connsiteX764" fmla="*/ 17655436 w 20367291"/>
                <a:gd name="connsiteY764" fmla="*/ 9173320 h 20366484"/>
                <a:gd name="connsiteX765" fmla="*/ 17344800 w 20367291"/>
                <a:gd name="connsiteY765" fmla="*/ 9794589 h 20366484"/>
                <a:gd name="connsiteX766" fmla="*/ 16524724 w 20367291"/>
                <a:gd name="connsiteY766" fmla="*/ 9794589 h 20366484"/>
                <a:gd name="connsiteX767" fmla="*/ 16214092 w 20367291"/>
                <a:gd name="connsiteY767" fmla="*/ 9173320 h 20366484"/>
                <a:gd name="connsiteX768" fmla="*/ 14067678 w 20367291"/>
                <a:gd name="connsiteY768" fmla="*/ 8552051 h 20366484"/>
                <a:gd name="connsiteX769" fmla="*/ 14887748 w 20367291"/>
                <a:gd name="connsiteY769" fmla="*/ 8552051 h 20366484"/>
                <a:gd name="connsiteX770" fmla="*/ 15198384 w 20367291"/>
                <a:gd name="connsiteY770" fmla="*/ 9173320 h 20366484"/>
                <a:gd name="connsiteX771" fmla="*/ 14887748 w 20367291"/>
                <a:gd name="connsiteY771" fmla="*/ 9794589 h 20366484"/>
                <a:gd name="connsiteX772" fmla="*/ 14067678 w 20367291"/>
                <a:gd name="connsiteY772" fmla="*/ 9794589 h 20366484"/>
                <a:gd name="connsiteX773" fmla="*/ 13757044 w 20367291"/>
                <a:gd name="connsiteY773" fmla="*/ 9173320 h 20366484"/>
                <a:gd name="connsiteX774" fmla="*/ 11610628 w 20367291"/>
                <a:gd name="connsiteY774" fmla="*/ 8552051 h 20366484"/>
                <a:gd name="connsiteX775" fmla="*/ 12430700 w 20367291"/>
                <a:gd name="connsiteY775" fmla="*/ 8552051 h 20366484"/>
                <a:gd name="connsiteX776" fmla="*/ 12741334 w 20367291"/>
                <a:gd name="connsiteY776" fmla="*/ 9173320 h 20366484"/>
                <a:gd name="connsiteX777" fmla="*/ 12430700 w 20367291"/>
                <a:gd name="connsiteY777" fmla="*/ 9794589 h 20366484"/>
                <a:gd name="connsiteX778" fmla="*/ 11610628 w 20367291"/>
                <a:gd name="connsiteY778" fmla="*/ 9794589 h 20366484"/>
                <a:gd name="connsiteX779" fmla="*/ 11299996 w 20367291"/>
                <a:gd name="connsiteY779" fmla="*/ 9173320 h 20366484"/>
                <a:gd name="connsiteX780" fmla="*/ 9165113 w 20367291"/>
                <a:gd name="connsiteY780" fmla="*/ 8552051 h 20366484"/>
                <a:gd name="connsiteX781" fmla="*/ 9985185 w 20367291"/>
                <a:gd name="connsiteY781" fmla="*/ 8552051 h 20366484"/>
                <a:gd name="connsiteX782" fmla="*/ 10295820 w 20367291"/>
                <a:gd name="connsiteY782" fmla="*/ 9173320 h 20366484"/>
                <a:gd name="connsiteX783" fmla="*/ 9985185 w 20367291"/>
                <a:gd name="connsiteY783" fmla="*/ 9794589 h 20366484"/>
                <a:gd name="connsiteX784" fmla="*/ 9165113 w 20367291"/>
                <a:gd name="connsiteY784" fmla="*/ 9794589 h 20366484"/>
                <a:gd name="connsiteX785" fmla="*/ 8854481 w 20367291"/>
                <a:gd name="connsiteY785" fmla="*/ 9173320 h 20366484"/>
                <a:gd name="connsiteX786" fmla="*/ 6708064 w 20367291"/>
                <a:gd name="connsiteY786" fmla="*/ 8552051 h 20366484"/>
                <a:gd name="connsiteX787" fmla="*/ 7528135 w 20367291"/>
                <a:gd name="connsiteY787" fmla="*/ 8552051 h 20366484"/>
                <a:gd name="connsiteX788" fmla="*/ 7838769 w 20367291"/>
                <a:gd name="connsiteY788" fmla="*/ 9173320 h 20366484"/>
                <a:gd name="connsiteX789" fmla="*/ 7528135 w 20367291"/>
                <a:gd name="connsiteY789" fmla="*/ 9794589 h 20366484"/>
                <a:gd name="connsiteX790" fmla="*/ 6708064 w 20367291"/>
                <a:gd name="connsiteY790" fmla="*/ 9794589 h 20366484"/>
                <a:gd name="connsiteX791" fmla="*/ 6397429 w 20367291"/>
                <a:gd name="connsiteY791" fmla="*/ 9173320 h 20366484"/>
                <a:gd name="connsiteX792" fmla="*/ 4251015 w 20367291"/>
                <a:gd name="connsiteY792" fmla="*/ 8552051 h 20366484"/>
                <a:gd name="connsiteX793" fmla="*/ 5071086 w 20367291"/>
                <a:gd name="connsiteY793" fmla="*/ 8552051 h 20366484"/>
                <a:gd name="connsiteX794" fmla="*/ 5381721 w 20367291"/>
                <a:gd name="connsiteY794" fmla="*/ 9173320 h 20366484"/>
                <a:gd name="connsiteX795" fmla="*/ 5071086 w 20367291"/>
                <a:gd name="connsiteY795" fmla="*/ 9794589 h 20366484"/>
                <a:gd name="connsiteX796" fmla="*/ 4251015 w 20367291"/>
                <a:gd name="connsiteY796" fmla="*/ 9794589 h 20366484"/>
                <a:gd name="connsiteX797" fmla="*/ 3940380 w 20367291"/>
                <a:gd name="connsiteY797" fmla="*/ 9173320 h 20366484"/>
                <a:gd name="connsiteX798" fmla="*/ 1793964 w 20367291"/>
                <a:gd name="connsiteY798" fmla="*/ 8552051 h 20366484"/>
                <a:gd name="connsiteX799" fmla="*/ 2614035 w 20367291"/>
                <a:gd name="connsiteY799" fmla="*/ 8552051 h 20366484"/>
                <a:gd name="connsiteX800" fmla="*/ 2924670 w 20367291"/>
                <a:gd name="connsiteY800" fmla="*/ 9173320 h 20366484"/>
                <a:gd name="connsiteX801" fmla="*/ 2614035 w 20367291"/>
                <a:gd name="connsiteY801" fmla="*/ 9794589 h 20366484"/>
                <a:gd name="connsiteX802" fmla="*/ 1793964 w 20367291"/>
                <a:gd name="connsiteY802" fmla="*/ 9794589 h 20366484"/>
                <a:gd name="connsiteX803" fmla="*/ 1483330 w 20367291"/>
                <a:gd name="connsiteY803" fmla="*/ 9173320 h 20366484"/>
                <a:gd name="connsiteX804" fmla="*/ 131682 w 20367291"/>
                <a:gd name="connsiteY804" fmla="*/ 8552051 h 20366484"/>
                <a:gd name="connsiteX805" fmla="*/ 157005 w 20367291"/>
                <a:gd name="connsiteY805" fmla="*/ 8552051 h 20366484"/>
                <a:gd name="connsiteX806" fmla="*/ 467621 w 20367291"/>
                <a:gd name="connsiteY806" fmla="*/ 9173320 h 20366484"/>
                <a:gd name="connsiteX807" fmla="*/ 157005 w 20367291"/>
                <a:gd name="connsiteY807" fmla="*/ 9794589 h 20366484"/>
                <a:gd name="connsiteX808" fmla="*/ 9827 w 20367291"/>
                <a:gd name="connsiteY808" fmla="*/ 9794589 h 20366484"/>
                <a:gd name="connsiteX809" fmla="*/ 13251 w 20367291"/>
                <a:gd name="connsiteY809" fmla="*/ 9659193 h 20366484"/>
                <a:gd name="connsiteX810" fmla="*/ 117338 w 20367291"/>
                <a:gd name="connsiteY810" fmla="*/ 8632373 h 20366484"/>
                <a:gd name="connsiteX811" fmla="*/ 20136267 w 20367291"/>
                <a:gd name="connsiteY811" fmla="*/ 8026338 h 20366484"/>
                <a:gd name="connsiteX812" fmla="*/ 20160395 w 20367291"/>
                <a:gd name="connsiteY812" fmla="*/ 8130883 h 20366484"/>
                <a:gd name="connsiteX813" fmla="*/ 20249953 w 20367291"/>
                <a:gd name="connsiteY813" fmla="*/ 8632373 h 20366484"/>
                <a:gd name="connsiteX814" fmla="*/ 20312021 w 20367291"/>
                <a:gd name="connsiteY814" fmla="*/ 9120831 h 20366484"/>
                <a:gd name="connsiteX815" fmla="*/ 20210287 w 20367291"/>
                <a:gd name="connsiteY815" fmla="*/ 9120831 h 20366484"/>
                <a:gd name="connsiteX816" fmla="*/ 19899659 w 20367291"/>
                <a:gd name="connsiteY816" fmla="*/ 8499564 h 20366484"/>
                <a:gd name="connsiteX817" fmla="*/ 17753258 w 20367291"/>
                <a:gd name="connsiteY817" fmla="*/ 7878295 h 20366484"/>
                <a:gd name="connsiteX818" fmla="*/ 18573334 w 20367291"/>
                <a:gd name="connsiteY818" fmla="*/ 7878295 h 20366484"/>
                <a:gd name="connsiteX819" fmla="*/ 18883970 w 20367291"/>
                <a:gd name="connsiteY819" fmla="*/ 8499564 h 20366484"/>
                <a:gd name="connsiteX820" fmla="*/ 18573334 w 20367291"/>
                <a:gd name="connsiteY820" fmla="*/ 9120831 h 20366484"/>
                <a:gd name="connsiteX821" fmla="*/ 17753258 w 20367291"/>
                <a:gd name="connsiteY821" fmla="*/ 9120831 h 20366484"/>
                <a:gd name="connsiteX822" fmla="*/ 17442624 w 20367291"/>
                <a:gd name="connsiteY822" fmla="*/ 8499564 h 20366484"/>
                <a:gd name="connsiteX823" fmla="*/ 15296204 w 20367291"/>
                <a:gd name="connsiteY823" fmla="*/ 7878295 h 20366484"/>
                <a:gd name="connsiteX824" fmla="*/ 16116274 w 20367291"/>
                <a:gd name="connsiteY824" fmla="*/ 7878295 h 20366484"/>
                <a:gd name="connsiteX825" fmla="*/ 16426908 w 20367291"/>
                <a:gd name="connsiteY825" fmla="*/ 8499564 h 20366484"/>
                <a:gd name="connsiteX826" fmla="*/ 16116274 w 20367291"/>
                <a:gd name="connsiteY826" fmla="*/ 9120831 h 20366484"/>
                <a:gd name="connsiteX827" fmla="*/ 15296204 w 20367291"/>
                <a:gd name="connsiteY827" fmla="*/ 9120831 h 20366484"/>
                <a:gd name="connsiteX828" fmla="*/ 14985568 w 20367291"/>
                <a:gd name="connsiteY828" fmla="*/ 8499564 h 20366484"/>
                <a:gd name="connsiteX829" fmla="*/ 12839156 w 20367291"/>
                <a:gd name="connsiteY829" fmla="*/ 7878295 h 20366484"/>
                <a:gd name="connsiteX830" fmla="*/ 13659228 w 20367291"/>
                <a:gd name="connsiteY830" fmla="*/ 7878295 h 20366484"/>
                <a:gd name="connsiteX831" fmla="*/ 13969860 w 20367291"/>
                <a:gd name="connsiteY831" fmla="*/ 8499564 h 20366484"/>
                <a:gd name="connsiteX832" fmla="*/ 13659228 w 20367291"/>
                <a:gd name="connsiteY832" fmla="*/ 9120831 h 20366484"/>
                <a:gd name="connsiteX833" fmla="*/ 12839156 w 20367291"/>
                <a:gd name="connsiteY833" fmla="*/ 9120831 h 20366484"/>
                <a:gd name="connsiteX834" fmla="*/ 12528522 w 20367291"/>
                <a:gd name="connsiteY834" fmla="*/ 8499564 h 20366484"/>
                <a:gd name="connsiteX835" fmla="*/ 10382108 w 20367291"/>
                <a:gd name="connsiteY835" fmla="*/ 7878295 h 20366484"/>
                <a:gd name="connsiteX836" fmla="*/ 11202178 w 20367291"/>
                <a:gd name="connsiteY836" fmla="*/ 7878295 h 20366484"/>
                <a:gd name="connsiteX837" fmla="*/ 11512814 w 20367291"/>
                <a:gd name="connsiteY837" fmla="*/ 8499564 h 20366484"/>
                <a:gd name="connsiteX838" fmla="*/ 11202178 w 20367291"/>
                <a:gd name="connsiteY838" fmla="*/ 9120831 h 20366484"/>
                <a:gd name="connsiteX839" fmla="*/ 10382108 w 20367291"/>
                <a:gd name="connsiteY839" fmla="*/ 9120831 h 20366484"/>
                <a:gd name="connsiteX840" fmla="*/ 10071475 w 20367291"/>
                <a:gd name="connsiteY840" fmla="*/ 8499564 h 20366484"/>
                <a:gd name="connsiteX841" fmla="*/ 7936589 w 20367291"/>
                <a:gd name="connsiteY841" fmla="*/ 7878295 h 20366484"/>
                <a:gd name="connsiteX842" fmla="*/ 8756661 w 20367291"/>
                <a:gd name="connsiteY842" fmla="*/ 7878295 h 20366484"/>
                <a:gd name="connsiteX843" fmla="*/ 9067293 w 20367291"/>
                <a:gd name="connsiteY843" fmla="*/ 8499565 h 20366484"/>
                <a:gd name="connsiteX844" fmla="*/ 8756661 w 20367291"/>
                <a:gd name="connsiteY844" fmla="*/ 9120832 h 20366484"/>
                <a:gd name="connsiteX845" fmla="*/ 7936589 w 20367291"/>
                <a:gd name="connsiteY845" fmla="*/ 9120832 h 20366484"/>
                <a:gd name="connsiteX846" fmla="*/ 7625953 w 20367291"/>
                <a:gd name="connsiteY846" fmla="*/ 8499565 h 20366484"/>
                <a:gd name="connsiteX847" fmla="*/ 5479539 w 20367291"/>
                <a:gd name="connsiteY847" fmla="*/ 7878295 h 20366484"/>
                <a:gd name="connsiteX848" fmla="*/ 6299611 w 20367291"/>
                <a:gd name="connsiteY848" fmla="*/ 7878295 h 20366484"/>
                <a:gd name="connsiteX849" fmla="*/ 6610245 w 20367291"/>
                <a:gd name="connsiteY849" fmla="*/ 8499565 h 20366484"/>
                <a:gd name="connsiteX850" fmla="*/ 6299611 w 20367291"/>
                <a:gd name="connsiteY850" fmla="*/ 9120832 h 20366484"/>
                <a:gd name="connsiteX851" fmla="*/ 5479539 w 20367291"/>
                <a:gd name="connsiteY851" fmla="*/ 9120832 h 20366484"/>
                <a:gd name="connsiteX852" fmla="*/ 5168905 w 20367291"/>
                <a:gd name="connsiteY852" fmla="*/ 8499565 h 20366484"/>
                <a:gd name="connsiteX853" fmla="*/ 3022488 w 20367291"/>
                <a:gd name="connsiteY853" fmla="*/ 7878295 h 20366484"/>
                <a:gd name="connsiteX854" fmla="*/ 3842560 w 20367291"/>
                <a:gd name="connsiteY854" fmla="*/ 7878295 h 20366484"/>
                <a:gd name="connsiteX855" fmla="*/ 4153195 w 20367291"/>
                <a:gd name="connsiteY855" fmla="*/ 8499565 h 20366484"/>
                <a:gd name="connsiteX856" fmla="*/ 3842560 w 20367291"/>
                <a:gd name="connsiteY856" fmla="*/ 9120832 h 20366484"/>
                <a:gd name="connsiteX857" fmla="*/ 3022488 w 20367291"/>
                <a:gd name="connsiteY857" fmla="*/ 9120832 h 20366484"/>
                <a:gd name="connsiteX858" fmla="*/ 2711855 w 20367291"/>
                <a:gd name="connsiteY858" fmla="*/ 8499565 h 20366484"/>
                <a:gd name="connsiteX859" fmla="*/ 565438 w 20367291"/>
                <a:gd name="connsiteY859" fmla="*/ 7878295 h 20366484"/>
                <a:gd name="connsiteX860" fmla="*/ 1385511 w 20367291"/>
                <a:gd name="connsiteY860" fmla="*/ 7878295 h 20366484"/>
                <a:gd name="connsiteX861" fmla="*/ 1696145 w 20367291"/>
                <a:gd name="connsiteY861" fmla="*/ 8499565 h 20366484"/>
                <a:gd name="connsiteX862" fmla="*/ 1385511 w 20367291"/>
                <a:gd name="connsiteY862" fmla="*/ 9120832 h 20366484"/>
                <a:gd name="connsiteX863" fmla="*/ 565438 w 20367291"/>
                <a:gd name="connsiteY863" fmla="*/ 9120832 h 20366484"/>
                <a:gd name="connsiteX864" fmla="*/ 254812 w 20367291"/>
                <a:gd name="connsiteY864" fmla="*/ 8499565 h 20366484"/>
                <a:gd name="connsiteX865" fmla="*/ 339884 w 20367291"/>
                <a:gd name="connsiteY865" fmla="*/ 7570311 h 20366484"/>
                <a:gd name="connsiteX866" fmla="*/ 467621 w 20367291"/>
                <a:gd name="connsiteY866" fmla="*/ 7825805 h 20366484"/>
                <a:gd name="connsiteX867" fmla="*/ 157011 w 20367291"/>
                <a:gd name="connsiteY867" fmla="*/ 8447072 h 20366484"/>
                <a:gd name="connsiteX868" fmla="*/ 150430 w 20367291"/>
                <a:gd name="connsiteY868" fmla="*/ 8447072 h 20366484"/>
                <a:gd name="connsiteX869" fmla="*/ 206895 w 20367291"/>
                <a:gd name="connsiteY869" fmla="*/ 8130883 h 20366484"/>
                <a:gd name="connsiteX870" fmla="*/ 320608 w 20367291"/>
                <a:gd name="connsiteY870" fmla="*/ 7638191 h 20366484"/>
                <a:gd name="connsiteX871" fmla="*/ 18981788 w 20367291"/>
                <a:gd name="connsiteY871" fmla="*/ 7204537 h 20366484"/>
                <a:gd name="connsiteX872" fmla="*/ 19801859 w 20367291"/>
                <a:gd name="connsiteY872" fmla="*/ 7204537 h 20366484"/>
                <a:gd name="connsiteX873" fmla="*/ 20070705 w 20367291"/>
                <a:gd name="connsiteY873" fmla="*/ 7742275 h 20366484"/>
                <a:gd name="connsiteX874" fmla="*/ 20097085 w 20367291"/>
                <a:gd name="connsiteY874" fmla="*/ 7856571 h 20366484"/>
                <a:gd name="connsiteX875" fmla="*/ 19801859 w 20367291"/>
                <a:gd name="connsiteY875" fmla="*/ 8447072 h 20366484"/>
                <a:gd name="connsiteX876" fmla="*/ 18981788 w 20367291"/>
                <a:gd name="connsiteY876" fmla="*/ 8447072 h 20366484"/>
                <a:gd name="connsiteX877" fmla="*/ 18671154 w 20367291"/>
                <a:gd name="connsiteY877" fmla="*/ 7825805 h 20366484"/>
                <a:gd name="connsiteX878" fmla="*/ 16524728 w 20367291"/>
                <a:gd name="connsiteY878" fmla="*/ 7204537 h 20366484"/>
                <a:gd name="connsiteX879" fmla="*/ 17344804 w 20367291"/>
                <a:gd name="connsiteY879" fmla="*/ 7204537 h 20366484"/>
                <a:gd name="connsiteX880" fmla="*/ 17655440 w 20367291"/>
                <a:gd name="connsiteY880" fmla="*/ 7825805 h 20366484"/>
                <a:gd name="connsiteX881" fmla="*/ 17344804 w 20367291"/>
                <a:gd name="connsiteY881" fmla="*/ 8447072 h 20366484"/>
                <a:gd name="connsiteX882" fmla="*/ 16524728 w 20367291"/>
                <a:gd name="connsiteY882" fmla="*/ 8447072 h 20366484"/>
                <a:gd name="connsiteX883" fmla="*/ 16214092 w 20367291"/>
                <a:gd name="connsiteY883" fmla="*/ 7825805 h 20366484"/>
                <a:gd name="connsiteX884" fmla="*/ 14067680 w 20367291"/>
                <a:gd name="connsiteY884" fmla="*/ 7204537 h 20366484"/>
                <a:gd name="connsiteX885" fmla="*/ 14887752 w 20367291"/>
                <a:gd name="connsiteY885" fmla="*/ 7204537 h 20366484"/>
                <a:gd name="connsiteX886" fmla="*/ 15198384 w 20367291"/>
                <a:gd name="connsiteY886" fmla="*/ 7825805 h 20366484"/>
                <a:gd name="connsiteX887" fmla="*/ 14887752 w 20367291"/>
                <a:gd name="connsiteY887" fmla="*/ 8447072 h 20366484"/>
                <a:gd name="connsiteX888" fmla="*/ 14067680 w 20367291"/>
                <a:gd name="connsiteY888" fmla="*/ 8447072 h 20366484"/>
                <a:gd name="connsiteX889" fmla="*/ 13757046 w 20367291"/>
                <a:gd name="connsiteY889" fmla="*/ 7825805 h 20366484"/>
                <a:gd name="connsiteX890" fmla="*/ 11610632 w 20367291"/>
                <a:gd name="connsiteY890" fmla="*/ 7204537 h 20366484"/>
                <a:gd name="connsiteX891" fmla="*/ 12430704 w 20367291"/>
                <a:gd name="connsiteY891" fmla="*/ 7204537 h 20366484"/>
                <a:gd name="connsiteX892" fmla="*/ 12741336 w 20367291"/>
                <a:gd name="connsiteY892" fmla="*/ 7825805 h 20366484"/>
                <a:gd name="connsiteX893" fmla="*/ 12430704 w 20367291"/>
                <a:gd name="connsiteY893" fmla="*/ 8447072 h 20366484"/>
                <a:gd name="connsiteX894" fmla="*/ 11610632 w 20367291"/>
                <a:gd name="connsiteY894" fmla="*/ 8447072 h 20366484"/>
                <a:gd name="connsiteX895" fmla="*/ 11299996 w 20367291"/>
                <a:gd name="connsiteY895" fmla="*/ 7825805 h 20366484"/>
                <a:gd name="connsiteX896" fmla="*/ 9165113 w 20367291"/>
                <a:gd name="connsiteY896" fmla="*/ 7204537 h 20366484"/>
                <a:gd name="connsiteX897" fmla="*/ 9985185 w 20367291"/>
                <a:gd name="connsiteY897" fmla="*/ 7204537 h 20366484"/>
                <a:gd name="connsiteX898" fmla="*/ 10295820 w 20367291"/>
                <a:gd name="connsiteY898" fmla="*/ 7825805 h 20366484"/>
                <a:gd name="connsiteX899" fmla="*/ 9985185 w 20367291"/>
                <a:gd name="connsiteY899" fmla="*/ 8447072 h 20366484"/>
                <a:gd name="connsiteX900" fmla="*/ 9165113 w 20367291"/>
                <a:gd name="connsiteY900" fmla="*/ 8447072 h 20366484"/>
                <a:gd name="connsiteX901" fmla="*/ 8854481 w 20367291"/>
                <a:gd name="connsiteY901" fmla="*/ 7825805 h 20366484"/>
                <a:gd name="connsiteX902" fmla="*/ 6708064 w 20367291"/>
                <a:gd name="connsiteY902" fmla="*/ 7204537 h 20366484"/>
                <a:gd name="connsiteX903" fmla="*/ 7528135 w 20367291"/>
                <a:gd name="connsiteY903" fmla="*/ 7204537 h 20366484"/>
                <a:gd name="connsiteX904" fmla="*/ 7838769 w 20367291"/>
                <a:gd name="connsiteY904" fmla="*/ 7825805 h 20366484"/>
                <a:gd name="connsiteX905" fmla="*/ 7528135 w 20367291"/>
                <a:gd name="connsiteY905" fmla="*/ 8447072 h 20366484"/>
                <a:gd name="connsiteX906" fmla="*/ 6708064 w 20367291"/>
                <a:gd name="connsiteY906" fmla="*/ 8447072 h 20366484"/>
                <a:gd name="connsiteX907" fmla="*/ 6397429 w 20367291"/>
                <a:gd name="connsiteY907" fmla="*/ 7825805 h 20366484"/>
                <a:gd name="connsiteX908" fmla="*/ 4251015 w 20367291"/>
                <a:gd name="connsiteY908" fmla="*/ 7204537 h 20366484"/>
                <a:gd name="connsiteX909" fmla="*/ 5071086 w 20367291"/>
                <a:gd name="connsiteY909" fmla="*/ 7204537 h 20366484"/>
                <a:gd name="connsiteX910" fmla="*/ 5381721 w 20367291"/>
                <a:gd name="connsiteY910" fmla="*/ 7825805 h 20366484"/>
                <a:gd name="connsiteX911" fmla="*/ 5071086 w 20367291"/>
                <a:gd name="connsiteY911" fmla="*/ 8447072 h 20366484"/>
                <a:gd name="connsiteX912" fmla="*/ 4251015 w 20367291"/>
                <a:gd name="connsiteY912" fmla="*/ 8447072 h 20366484"/>
                <a:gd name="connsiteX913" fmla="*/ 3940380 w 20367291"/>
                <a:gd name="connsiteY913" fmla="*/ 7825805 h 20366484"/>
                <a:gd name="connsiteX914" fmla="*/ 1793964 w 20367291"/>
                <a:gd name="connsiteY914" fmla="*/ 7204537 h 20366484"/>
                <a:gd name="connsiteX915" fmla="*/ 2614035 w 20367291"/>
                <a:gd name="connsiteY915" fmla="*/ 7204537 h 20366484"/>
                <a:gd name="connsiteX916" fmla="*/ 2924670 w 20367291"/>
                <a:gd name="connsiteY916" fmla="*/ 7825805 h 20366484"/>
                <a:gd name="connsiteX917" fmla="*/ 2614035 w 20367291"/>
                <a:gd name="connsiteY917" fmla="*/ 8447072 h 20366484"/>
                <a:gd name="connsiteX918" fmla="*/ 1793964 w 20367291"/>
                <a:gd name="connsiteY918" fmla="*/ 8447072 h 20366484"/>
                <a:gd name="connsiteX919" fmla="*/ 1483330 w 20367291"/>
                <a:gd name="connsiteY919" fmla="*/ 7825805 h 20366484"/>
                <a:gd name="connsiteX920" fmla="*/ 19905071 w 20367291"/>
                <a:gd name="connsiteY920" fmla="*/ 7141981 h 20366484"/>
                <a:gd name="connsiteX921" fmla="*/ 19909455 w 20367291"/>
                <a:gd name="connsiteY921" fmla="*/ 7154938 h 20366484"/>
                <a:gd name="connsiteX922" fmla="*/ 19920919 w 20367291"/>
                <a:gd name="connsiteY922" fmla="*/ 7195307 h 20366484"/>
                <a:gd name="connsiteX923" fmla="*/ 19899663 w 20367291"/>
                <a:gd name="connsiteY923" fmla="*/ 7152796 h 20366484"/>
                <a:gd name="connsiteX924" fmla="*/ 17753260 w 20367291"/>
                <a:gd name="connsiteY924" fmla="*/ 6531528 h 20366484"/>
                <a:gd name="connsiteX925" fmla="*/ 18573336 w 20367291"/>
                <a:gd name="connsiteY925" fmla="*/ 6531528 h 20366484"/>
                <a:gd name="connsiteX926" fmla="*/ 18883974 w 20367291"/>
                <a:gd name="connsiteY926" fmla="*/ 7152796 h 20366484"/>
                <a:gd name="connsiteX927" fmla="*/ 18573336 w 20367291"/>
                <a:gd name="connsiteY927" fmla="*/ 7774064 h 20366484"/>
                <a:gd name="connsiteX928" fmla="*/ 17753260 w 20367291"/>
                <a:gd name="connsiteY928" fmla="*/ 7774064 h 20366484"/>
                <a:gd name="connsiteX929" fmla="*/ 17442626 w 20367291"/>
                <a:gd name="connsiteY929" fmla="*/ 7152796 h 20366484"/>
                <a:gd name="connsiteX930" fmla="*/ 15296204 w 20367291"/>
                <a:gd name="connsiteY930" fmla="*/ 6531528 h 20366484"/>
                <a:gd name="connsiteX931" fmla="*/ 16116276 w 20367291"/>
                <a:gd name="connsiteY931" fmla="*/ 6531528 h 20366484"/>
                <a:gd name="connsiteX932" fmla="*/ 16426910 w 20367291"/>
                <a:gd name="connsiteY932" fmla="*/ 7152796 h 20366484"/>
                <a:gd name="connsiteX933" fmla="*/ 16116276 w 20367291"/>
                <a:gd name="connsiteY933" fmla="*/ 7774064 h 20366484"/>
                <a:gd name="connsiteX934" fmla="*/ 15296204 w 20367291"/>
                <a:gd name="connsiteY934" fmla="*/ 7774064 h 20366484"/>
                <a:gd name="connsiteX935" fmla="*/ 14985572 w 20367291"/>
                <a:gd name="connsiteY935" fmla="*/ 7152796 h 20366484"/>
                <a:gd name="connsiteX936" fmla="*/ 12839158 w 20367291"/>
                <a:gd name="connsiteY936" fmla="*/ 6531528 h 20366484"/>
                <a:gd name="connsiteX937" fmla="*/ 13659228 w 20367291"/>
                <a:gd name="connsiteY937" fmla="*/ 6531528 h 20366484"/>
                <a:gd name="connsiteX938" fmla="*/ 13969864 w 20367291"/>
                <a:gd name="connsiteY938" fmla="*/ 7152796 h 20366484"/>
                <a:gd name="connsiteX939" fmla="*/ 13659228 w 20367291"/>
                <a:gd name="connsiteY939" fmla="*/ 7774064 h 20366484"/>
                <a:gd name="connsiteX940" fmla="*/ 12839158 w 20367291"/>
                <a:gd name="connsiteY940" fmla="*/ 7774064 h 20366484"/>
                <a:gd name="connsiteX941" fmla="*/ 12528524 w 20367291"/>
                <a:gd name="connsiteY941" fmla="*/ 7152796 h 20366484"/>
                <a:gd name="connsiteX942" fmla="*/ 10382113 w 20367291"/>
                <a:gd name="connsiteY942" fmla="*/ 6531528 h 20366484"/>
                <a:gd name="connsiteX943" fmla="*/ 11202180 w 20367291"/>
                <a:gd name="connsiteY943" fmla="*/ 6531528 h 20366484"/>
                <a:gd name="connsiteX944" fmla="*/ 11512816 w 20367291"/>
                <a:gd name="connsiteY944" fmla="*/ 7152796 h 20366484"/>
                <a:gd name="connsiteX945" fmla="*/ 11202180 w 20367291"/>
                <a:gd name="connsiteY945" fmla="*/ 7774064 h 20366484"/>
                <a:gd name="connsiteX946" fmla="*/ 10382113 w 20367291"/>
                <a:gd name="connsiteY946" fmla="*/ 7774064 h 20366484"/>
                <a:gd name="connsiteX947" fmla="*/ 10071479 w 20367291"/>
                <a:gd name="connsiteY947" fmla="*/ 7152796 h 20366484"/>
                <a:gd name="connsiteX948" fmla="*/ 7936589 w 20367291"/>
                <a:gd name="connsiteY948" fmla="*/ 6531528 h 20366484"/>
                <a:gd name="connsiteX949" fmla="*/ 8756661 w 20367291"/>
                <a:gd name="connsiteY949" fmla="*/ 6531528 h 20366484"/>
                <a:gd name="connsiteX950" fmla="*/ 9067293 w 20367291"/>
                <a:gd name="connsiteY950" fmla="*/ 7152796 h 20366484"/>
                <a:gd name="connsiteX951" fmla="*/ 8756661 w 20367291"/>
                <a:gd name="connsiteY951" fmla="*/ 7774064 h 20366484"/>
                <a:gd name="connsiteX952" fmla="*/ 7936589 w 20367291"/>
                <a:gd name="connsiteY952" fmla="*/ 7774064 h 20366484"/>
                <a:gd name="connsiteX953" fmla="*/ 7625953 w 20367291"/>
                <a:gd name="connsiteY953" fmla="*/ 7152796 h 20366484"/>
                <a:gd name="connsiteX954" fmla="*/ 5479539 w 20367291"/>
                <a:gd name="connsiteY954" fmla="*/ 6531528 h 20366484"/>
                <a:gd name="connsiteX955" fmla="*/ 6299611 w 20367291"/>
                <a:gd name="connsiteY955" fmla="*/ 6531528 h 20366484"/>
                <a:gd name="connsiteX956" fmla="*/ 6610245 w 20367291"/>
                <a:gd name="connsiteY956" fmla="*/ 7152796 h 20366484"/>
                <a:gd name="connsiteX957" fmla="*/ 6299611 w 20367291"/>
                <a:gd name="connsiteY957" fmla="*/ 7774064 h 20366484"/>
                <a:gd name="connsiteX958" fmla="*/ 5479539 w 20367291"/>
                <a:gd name="connsiteY958" fmla="*/ 7774064 h 20366484"/>
                <a:gd name="connsiteX959" fmla="*/ 5168905 w 20367291"/>
                <a:gd name="connsiteY959" fmla="*/ 7152796 h 20366484"/>
                <a:gd name="connsiteX960" fmla="*/ 3022488 w 20367291"/>
                <a:gd name="connsiteY960" fmla="*/ 6531528 h 20366484"/>
                <a:gd name="connsiteX961" fmla="*/ 3842560 w 20367291"/>
                <a:gd name="connsiteY961" fmla="*/ 6531528 h 20366484"/>
                <a:gd name="connsiteX962" fmla="*/ 4153195 w 20367291"/>
                <a:gd name="connsiteY962" fmla="*/ 7152796 h 20366484"/>
                <a:gd name="connsiteX963" fmla="*/ 3842560 w 20367291"/>
                <a:gd name="connsiteY963" fmla="*/ 7774064 h 20366484"/>
                <a:gd name="connsiteX964" fmla="*/ 3022488 w 20367291"/>
                <a:gd name="connsiteY964" fmla="*/ 7774064 h 20366484"/>
                <a:gd name="connsiteX965" fmla="*/ 2711855 w 20367291"/>
                <a:gd name="connsiteY965" fmla="*/ 7152796 h 20366484"/>
                <a:gd name="connsiteX966" fmla="*/ 677177 w 20367291"/>
                <a:gd name="connsiteY966" fmla="*/ 6531528 h 20366484"/>
                <a:gd name="connsiteX967" fmla="*/ 1385511 w 20367291"/>
                <a:gd name="connsiteY967" fmla="*/ 6531528 h 20366484"/>
                <a:gd name="connsiteX968" fmla="*/ 1696145 w 20367291"/>
                <a:gd name="connsiteY968" fmla="*/ 7152796 h 20366484"/>
                <a:gd name="connsiteX969" fmla="*/ 1385511 w 20367291"/>
                <a:gd name="connsiteY969" fmla="*/ 7774064 h 20366484"/>
                <a:gd name="connsiteX970" fmla="*/ 565438 w 20367291"/>
                <a:gd name="connsiteY970" fmla="*/ 7774064 h 20366484"/>
                <a:gd name="connsiteX971" fmla="*/ 384684 w 20367291"/>
                <a:gd name="connsiteY971" fmla="*/ 7412545 h 20366484"/>
                <a:gd name="connsiteX972" fmla="*/ 457837 w 20367291"/>
                <a:gd name="connsiteY972" fmla="*/ 7154938 h 20366484"/>
                <a:gd name="connsiteX973" fmla="*/ 617941 w 20367291"/>
                <a:gd name="connsiteY973" fmla="*/ 6681764 h 20366484"/>
                <a:gd name="connsiteX974" fmla="*/ 18981792 w 20367291"/>
                <a:gd name="connsiteY974" fmla="*/ 5857770 h 20366484"/>
                <a:gd name="connsiteX975" fmla="*/ 19403562 w 20367291"/>
                <a:gd name="connsiteY975" fmla="*/ 5857770 h 20366484"/>
                <a:gd name="connsiteX976" fmla="*/ 19567010 w 20367291"/>
                <a:gd name="connsiteY976" fmla="*/ 6219308 h 20366484"/>
                <a:gd name="connsiteX977" fmla="*/ 19749351 w 20367291"/>
                <a:gd name="connsiteY977" fmla="*/ 6681764 h 20366484"/>
                <a:gd name="connsiteX978" fmla="*/ 19855003 w 20367291"/>
                <a:gd name="connsiteY978" fmla="*/ 6994013 h 20366484"/>
                <a:gd name="connsiteX979" fmla="*/ 19801863 w 20367291"/>
                <a:gd name="connsiteY979" fmla="*/ 7100306 h 20366484"/>
                <a:gd name="connsiteX980" fmla="*/ 18981792 w 20367291"/>
                <a:gd name="connsiteY980" fmla="*/ 7100306 h 20366484"/>
                <a:gd name="connsiteX981" fmla="*/ 18671158 w 20367291"/>
                <a:gd name="connsiteY981" fmla="*/ 6479037 h 20366484"/>
                <a:gd name="connsiteX982" fmla="*/ 16524730 w 20367291"/>
                <a:gd name="connsiteY982" fmla="*/ 5857770 h 20366484"/>
                <a:gd name="connsiteX983" fmla="*/ 17344806 w 20367291"/>
                <a:gd name="connsiteY983" fmla="*/ 5857770 h 20366484"/>
                <a:gd name="connsiteX984" fmla="*/ 17655442 w 20367291"/>
                <a:gd name="connsiteY984" fmla="*/ 6479037 h 20366484"/>
                <a:gd name="connsiteX985" fmla="*/ 17344806 w 20367291"/>
                <a:gd name="connsiteY985" fmla="*/ 7100306 h 20366484"/>
                <a:gd name="connsiteX986" fmla="*/ 16524730 w 20367291"/>
                <a:gd name="connsiteY986" fmla="*/ 7100306 h 20366484"/>
                <a:gd name="connsiteX987" fmla="*/ 16214096 w 20367291"/>
                <a:gd name="connsiteY987" fmla="*/ 6479037 h 20366484"/>
                <a:gd name="connsiteX988" fmla="*/ 14067684 w 20367291"/>
                <a:gd name="connsiteY988" fmla="*/ 5857770 h 20366484"/>
                <a:gd name="connsiteX989" fmla="*/ 14887752 w 20367291"/>
                <a:gd name="connsiteY989" fmla="*/ 5857770 h 20366484"/>
                <a:gd name="connsiteX990" fmla="*/ 15198388 w 20367291"/>
                <a:gd name="connsiteY990" fmla="*/ 6479037 h 20366484"/>
                <a:gd name="connsiteX991" fmla="*/ 14887752 w 20367291"/>
                <a:gd name="connsiteY991" fmla="*/ 7100306 h 20366484"/>
                <a:gd name="connsiteX992" fmla="*/ 14067684 w 20367291"/>
                <a:gd name="connsiteY992" fmla="*/ 7100306 h 20366484"/>
                <a:gd name="connsiteX993" fmla="*/ 13757048 w 20367291"/>
                <a:gd name="connsiteY993" fmla="*/ 6479037 h 20366484"/>
                <a:gd name="connsiteX994" fmla="*/ 11610636 w 20367291"/>
                <a:gd name="connsiteY994" fmla="*/ 5857770 h 20366484"/>
                <a:gd name="connsiteX995" fmla="*/ 12430706 w 20367291"/>
                <a:gd name="connsiteY995" fmla="*/ 5857770 h 20366484"/>
                <a:gd name="connsiteX996" fmla="*/ 12741340 w 20367291"/>
                <a:gd name="connsiteY996" fmla="*/ 6479037 h 20366484"/>
                <a:gd name="connsiteX997" fmla="*/ 12430706 w 20367291"/>
                <a:gd name="connsiteY997" fmla="*/ 7100306 h 20366484"/>
                <a:gd name="connsiteX998" fmla="*/ 11610636 w 20367291"/>
                <a:gd name="connsiteY998" fmla="*/ 7100306 h 20366484"/>
                <a:gd name="connsiteX999" fmla="*/ 11300000 w 20367291"/>
                <a:gd name="connsiteY999" fmla="*/ 6479037 h 20366484"/>
                <a:gd name="connsiteX1000" fmla="*/ 9165113 w 20367291"/>
                <a:gd name="connsiteY1000" fmla="*/ 5857770 h 20366484"/>
                <a:gd name="connsiteX1001" fmla="*/ 9985185 w 20367291"/>
                <a:gd name="connsiteY1001" fmla="*/ 5857770 h 20366484"/>
                <a:gd name="connsiteX1002" fmla="*/ 10295820 w 20367291"/>
                <a:gd name="connsiteY1002" fmla="*/ 6479038 h 20366484"/>
                <a:gd name="connsiteX1003" fmla="*/ 9985185 w 20367291"/>
                <a:gd name="connsiteY1003" fmla="*/ 7100306 h 20366484"/>
                <a:gd name="connsiteX1004" fmla="*/ 9165113 w 20367291"/>
                <a:gd name="connsiteY1004" fmla="*/ 7100306 h 20366484"/>
                <a:gd name="connsiteX1005" fmla="*/ 8854481 w 20367291"/>
                <a:gd name="connsiteY1005" fmla="*/ 6479038 h 20366484"/>
                <a:gd name="connsiteX1006" fmla="*/ 6708064 w 20367291"/>
                <a:gd name="connsiteY1006" fmla="*/ 5857770 h 20366484"/>
                <a:gd name="connsiteX1007" fmla="*/ 7528135 w 20367291"/>
                <a:gd name="connsiteY1007" fmla="*/ 5857770 h 20366484"/>
                <a:gd name="connsiteX1008" fmla="*/ 7838769 w 20367291"/>
                <a:gd name="connsiteY1008" fmla="*/ 6479038 h 20366484"/>
                <a:gd name="connsiteX1009" fmla="*/ 7528135 w 20367291"/>
                <a:gd name="connsiteY1009" fmla="*/ 7100306 h 20366484"/>
                <a:gd name="connsiteX1010" fmla="*/ 6708064 w 20367291"/>
                <a:gd name="connsiteY1010" fmla="*/ 7100306 h 20366484"/>
                <a:gd name="connsiteX1011" fmla="*/ 6397429 w 20367291"/>
                <a:gd name="connsiteY1011" fmla="*/ 6479038 h 20366484"/>
                <a:gd name="connsiteX1012" fmla="*/ 4251015 w 20367291"/>
                <a:gd name="connsiteY1012" fmla="*/ 5857770 h 20366484"/>
                <a:gd name="connsiteX1013" fmla="*/ 5071086 w 20367291"/>
                <a:gd name="connsiteY1013" fmla="*/ 5857770 h 20366484"/>
                <a:gd name="connsiteX1014" fmla="*/ 5381721 w 20367291"/>
                <a:gd name="connsiteY1014" fmla="*/ 6479038 h 20366484"/>
                <a:gd name="connsiteX1015" fmla="*/ 5071086 w 20367291"/>
                <a:gd name="connsiteY1015" fmla="*/ 7100306 h 20366484"/>
                <a:gd name="connsiteX1016" fmla="*/ 4251015 w 20367291"/>
                <a:gd name="connsiteY1016" fmla="*/ 7100306 h 20366484"/>
                <a:gd name="connsiteX1017" fmla="*/ 3940380 w 20367291"/>
                <a:gd name="connsiteY1017" fmla="*/ 6479038 h 20366484"/>
                <a:gd name="connsiteX1018" fmla="*/ 1793964 w 20367291"/>
                <a:gd name="connsiteY1018" fmla="*/ 5857770 h 20366484"/>
                <a:gd name="connsiteX1019" fmla="*/ 2614035 w 20367291"/>
                <a:gd name="connsiteY1019" fmla="*/ 5857770 h 20366484"/>
                <a:gd name="connsiteX1020" fmla="*/ 2924670 w 20367291"/>
                <a:gd name="connsiteY1020" fmla="*/ 6479038 h 20366484"/>
                <a:gd name="connsiteX1021" fmla="*/ 2614035 w 20367291"/>
                <a:gd name="connsiteY1021" fmla="*/ 7100306 h 20366484"/>
                <a:gd name="connsiteX1022" fmla="*/ 1793964 w 20367291"/>
                <a:gd name="connsiteY1022" fmla="*/ 7100306 h 20366484"/>
                <a:gd name="connsiteX1023" fmla="*/ 1483330 w 20367291"/>
                <a:gd name="connsiteY1023" fmla="*/ 6479038 h 20366484"/>
                <a:gd name="connsiteX1024" fmla="*/ 17753264 w 20367291"/>
                <a:gd name="connsiteY1024" fmla="*/ 5184012 h 20366484"/>
                <a:gd name="connsiteX1025" fmla="*/ 18573340 w 20367291"/>
                <a:gd name="connsiteY1025" fmla="*/ 5184012 h 20366484"/>
                <a:gd name="connsiteX1026" fmla="*/ 18883976 w 20367291"/>
                <a:gd name="connsiteY1026" fmla="*/ 5805280 h 20366484"/>
                <a:gd name="connsiteX1027" fmla="*/ 18573340 w 20367291"/>
                <a:gd name="connsiteY1027" fmla="*/ 6426548 h 20366484"/>
                <a:gd name="connsiteX1028" fmla="*/ 17753264 w 20367291"/>
                <a:gd name="connsiteY1028" fmla="*/ 6426548 h 20366484"/>
                <a:gd name="connsiteX1029" fmla="*/ 17442628 w 20367291"/>
                <a:gd name="connsiteY1029" fmla="*/ 5805280 h 20366484"/>
                <a:gd name="connsiteX1030" fmla="*/ 15296208 w 20367291"/>
                <a:gd name="connsiteY1030" fmla="*/ 5184012 h 20366484"/>
                <a:gd name="connsiteX1031" fmla="*/ 16116278 w 20367291"/>
                <a:gd name="connsiteY1031" fmla="*/ 5184012 h 20366484"/>
                <a:gd name="connsiteX1032" fmla="*/ 16426912 w 20367291"/>
                <a:gd name="connsiteY1032" fmla="*/ 5805280 h 20366484"/>
                <a:gd name="connsiteX1033" fmla="*/ 16116278 w 20367291"/>
                <a:gd name="connsiteY1033" fmla="*/ 6426548 h 20366484"/>
                <a:gd name="connsiteX1034" fmla="*/ 15296208 w 20367291"/>
                <a:gd name="connsiteY1034" fmla="*/ 6426548 h 20366484"/>
                <a:gd name="connsiteX1035" fmla="*/ 14985574 w 20367291"/>
                <a:gd name="connsiteY1035" fmla="*/ 5805280 h 20366484"/>
                <a:gd name="connsiteX1036" fmla="*/ 12839160 w 20367291"/>
                <a:gd name="connsiteY1036" fmla="*/ 5184012 h 20366484"/>
                <a:gd name="connsiteX1037" fmla="*/ 13659232 w 20367291"/>
                <a:gd name="connsiteY1037" fmla="*/ 5184012 h 20366484"/>
                <a:gd name="connsiteX1038" fmla="*/ 13969864 w 20367291"/>
                <a:gd name="connsiteY1038" fmla="*/ 5805280 h 20366484"/>
                <a:gd name="connsiteX1039" fmla="*/ 13659232 w 20367291"/>
                <a:gd name="connsiteY1039" fmla="*/ 6426548 h 20366484"/>
                <a:gd name="connsiteX1040" fmla="*/ 12839160 w 20367291"/>
                <a:gd name="connsiteY1040" fmla="*/ 6426548 h 20366484"/>
                <a:gd name="connsiteX1041" fmla="*/ 12528526 w 20367291"/>
                <a:gd name="connsiteY1041" fmla="*/ 5805280 h 20366484"/>
                <a:gd name="connsiteX1042" fmla="*/ 10382113 w 20367291"/>
                <a:gd name="connsiteY1042" fmla="*/ 5184012 h 20366484"/>
                <a:gd name="connsiteX1043" fmla="*/ 11202184 w 20367291"/>
                <a:gd name="connsiteY1043" fmla="*/ 5184012 h 20366484"/>
                <a:gd name="connsiteX1044" fmla="*/ 11512820 w 20367291"/>
                <a:gd name="connsiteY1044" fmla="*/ 5805280 h 20366484"/>
                <a:gd name="connsiteX1045" fmla="*/ 11202184 w 20367291"/>
                <a:gd name="connsiteY1045" fmla="*/ 6426548 h 20366484"/>
                <a:gd name="connsiteX1046" fmla="*/ 10382113 w 20367291"/>
                <a:gd name="connsiteY1046" fmla="*/ 6426548 h 20366484"/>
                <a:gd name="connsiteX1047" fmla="*/ 10071481 w 20367291"/>
                <a:gd name="connsiteY1047" fmla="*/ 5805280 h 20366484"/>
                <a:gd name="connsiteX1048" fmla="*/ 7936589 w 20367291"/>
                <a:gd name="connsiteY1048" fmla="*/ 5184012 h 20366484"/>
                <a:gd name="connsiteX1049" fmla="*/ 8756661 w 20367291"/>
                <a:gd name="connsiteY1049" fmla="*/ 5184012 h 20366484"/>
                <a:gd name="connsiteX1050" fmla="*/ 9067293 w 20367291"/>
                <a:gd name="connsiteY1050" fmla="*/ 5805280 h 20366484"/>
                <a:gd name="connsiteX1051" fmla="*/ 8756661 w 20367291"/>
                <a:gd name="connsiteY1051" fmla="*/ 6426548 h 20366484"/>
                <a:gd name="connsiteX1052" fmla="*/ 7936589 w 20367291"/>
                <a:gd name="connsiteY1052" fmla="*/ 6426548 h 20366484"/>
                <a:gd name="connsiteX1053" fmla="*/ 7625953 w 20367291"/>
                <a:gd name="connsiteY1053" fmla="*/ 5805280 h 20366484"/>
                <a:gd name="connsiteX1054" fmla="*/ 5479539 w 20367291"/>
                <a:gd name="connsiteY1054" fmla="*/ 5184012 h 20366484"/>
                <a:gd name="connsiteX1055" fmla="*/ 6299611 w 20367291"/>
                <a:gd name="connsiteY1055" fmla="*/ 5184012 h 20366484"/>
                <a:gd name="connsiteX1056" fmla="*/ 6610245 w 20367291"/>
                <a:gd name="connsiteY1056" fmla="*/ 5805280 h 20366484"/>
                <a:gd name="connsiteX1057" fmla="*/ 6299611 w 20367291"/>
                <a:gd name="connsiteY1057" fmla="*/ 6426548 h 20366484"/>
                <a:gd name="connsiteX1058" fmla="*/ 5479539 w 20367291"/>
                <a:gd name="connsiteY1058" fmla="*/ 6426548 h 20366484"/>
                <a:gd name="connsiteX1059" fmla="*/ 5168905 w 20367291"/>
                <a:gd name="connsiteY1059" fmla="*/ 5805280 h 20366484"/>
                <a:gd name="connsiteX1060" fmla="*/ 3022488 w 20367291"/>
                <a:gd name="connsiteY1060" fmla="*/ 5184012 h 20366484"/>
                <a:gd name="connsiteX1061" fmla="*/ 3842560 w 20367291"/>
                <a:gd name="connsiteY1061" fmla="*/ 5184012 h 20366484"/>
                <a:gd name="connsiteX1062" fmla="*/ 4153195 w 20367291"/>
                <a:gd name="connsiteY1062" fmla="*/ 5805280 h 20366484"/>
                <a:gd name="connsiteX1063" fmla="*/ 3842560 w 20367291"/>
                <a:gd name="connsiteY1063" fmla="*/ 6426548 h 20366484"/>
                <a:gd name="connsiteX1064" fmla="*/ 3022488 w 20367291"/>
                <a:gd name="connsiteY1064" fmla="*/ 6426548 h 20366484"/>
                <a:gd name="connsiteX1065" fmla="*/ 2711855 w 20367291"/>
                <a:gd name="connsiteY1065" fmla="*/ 5805280 h 20366484"/>
                <a:gd name="connsiteX1066" fmla="*/ 1312542 w 20367291"/>
                <a:gd name="connsiteY1066" fmla="*/ 5184012 h 20366484"/>
                <a:gd name="connsiteX1067" fmla="*/ 1385511 w 20367291"/>
                <a:gd name="connsiteY1067" fmla="*/ 5184012 h 20366484"/>
                <a:gd name="connsiteX1068" fmla="*/ 1696145 w 20367291"/>
                <a:gd name="connsiteY1068" fmla="*/ 5805280 h 20366484"/>
                <a:gd name="connsiteX1069" fmla="*/ 1385511 w 20367291"/>
                <a:gd name="connsiteY1069" fmla="*/ 6426548 h 20366484"/>
                <a:gd name="connsiteX1070" fmla="*/ 718569 w 20367291"/>
                <a:gd name="connsiteY1070" fmla="*/ 6426548 h 20366484"/>
                <a:gd name="connsiteX1071" fmla="*/ 800281 w 20367291"/>
                <a:gd name="connsiteY1071" fmla="*/ 6219308 h 20366484"/>
                <a:gd name="connsiteX1072" fmla="*/ 1229111 w 20367291"/>
                <a:gd name="connsiteY1072" fmla="*/ 5329112 h 20366484"/>
                <a:gd name="connsiteX1073" fmla="*/ 1472440 w 20367291"/>
                <a:gd name="connsiteY1073" fmla="*/ 4905921 h 20366484"/>
                <a:gd name="connsiteX1074" fmla="*/ 1385511 w 20367291"/>
                <a:gd name="connsiteY1074" fmla="*/ 5079781 h 20366484"/>
                <a:gd name="connsiteX1075" fmla="*/ 1372473 w 20367291"/>
                <a:gd name="connsiteY1075" fmla="*/ 5079781 h 20366484"/>
                <a:gd name="connsiteX1076" fmla="*/ 18832645 w 20367291"/>
                <a:gd name="connsiteY1076" fmla="*/ 4808553 h 20366484"/>
                <a:gd name="connsiteX1077" fmla="*/ 18892971 w 20367291"/>
                <a:gd name="connsiteY1077" fmla="*/ 4902652 h 20366484"/>
                <a:gd name="connsiteX1078" fmla="*/ 19138180 w 20367291"/>
                <a:gd name="connsiteY1078" fmla="*/ 5329112 h 20366484"/>
                <a:gd name="connsiteX1079" fmla="*/ 19355175 w 20367291"/>
                <a:gd name="connsiteY1079" fmla="*/ 5752790 h 20366484"/>
                <a:gd name="connsiteX1080" fmla="*/ 18981796 w 20367291"/>
                <a:gd name="connsiteY1080" fmla="*/ 5752790 h 20366484"/>
                <a:gd name="connsiteX1081" fmla="*/ 18671160 w 20367291"/>
                <a:gd name="connsiteY1081" fmla="*/ 5131522 h 20366484"/>
                <a:gd name="connsiteX1082" fmla="*/ 16524732 w 20367291"/>
                <a:gd name="connsiteY1082" fmla="*/ 4510254 h 20366484"/>
                <a:gd name="connsiteX1083" fmla="*/ 17344808 w 20367291"/>
                <a:gd name="connsiteY1083" fmla="*/ 4510254 h 20366484"/>
                <a:gd name="connsiteX1084" fmla="*/ 17655444 w 20367291"/>
                <a:gd name="connsiteY1084" fmla="*/ 5131522 h 20366484"/>
                <a:gd name="connsiteX1085" fmla="*/ 17344808 w 20367291"/>
                <a:gd name="connsiteY1085" fmla="*/ 5752790 h 20366484"/>
                <a:gd name="connsiteX1086" fmla="*/ 16524732 w 20367291"/>
                <a:gd name="connsiteY1086" fmla="*/ 5752790 h 20366484"/>
                <a:gd name="connsiteX1087" fmla="*/ 16214096 w 20367291"/>
                <a:gd name="connsiteY1087" fmla="*/ 5131522 h 20366484"/>
                <a:gd name="connsiteX1088" fmla="*/ 14067684 w 20367291"/>
                <a:gd name="connsiteY1088" fmla="*/ 4510254 h 20366484"/>
                <a:gd name="connsiteX1089" fmla="*/ 14887756 w 20367291"/>
                <a:gd name="connsiteY1089" fmla="*/ 4510254 h 20366484"/>
                <a:gd name="connsiteX1090" fmla="*/ 15198388 w 20367291"/>
                <a:gd name="connsiteY1090" fmla="*/ 5131522 h 20366484"/>
                <a:gd name="connsiteX1091" fmla="*/ 14887756 w 20367291"/>
                <a:gd name="connsiteY1091" fmla="*/ 5752790 h 20366484"/>
                <a:gd name="connsiteX1092" fmla="*/ 14067684 w 20367291"/>
                <a:gd name="connsiteY1092" fmla="*/ 5752790 h 20366484"/>
                <a:gd name="connsiteX1093" fmla="*/ 13757052 w 20367291"/>
                <a:gd name="connsiteY1093" fmla="*/ 5131522 h 20366484"/>
                <a:gd name="connsiteX1094" fmla="*/ 11610636 w 20367291"/>
                <a:gd name="connsiteY1094" fmla="*/ 4510254 h 20366484"/>
                <a:gd name="connsiteX1095" fmla="*/ 12430708 w 20367291"/>
                <a:gd name="connsiteY1095" fmla="*/ 4510254 h 20366484"/>
                <a:gd name="connsiteX1096" fmla="*/ 12741342 w 20367291"/>
                <a:gd name="connsiteY1096" fmla="*/ 5131522 h 20366484"/>
                <a:gd name="connsiteX1097" fmla="*/ 12430708 w 20367291"/>
                <a:gd name="connsiteY1097" fmla="*/ 5752790 h 20366484"/>
                <a:gd name="connsiteX1098" fmla="*/ 11610636 w 20367291"/>
                <a:gd name="connsiteY1098" fmla="*/ 5752790 h 20366484"/>
                <a:gd name="connsiteX1099" fmla="*/ 11300004 w 20367291"/>
                <a:gd name="connsiteY1099" fmla="*/ 5131522 h 20366484"/>
                <a:gd name="connsiteX1100" fmla="*/ 9165113 w 20367291"/>
                <a:gd name="connsiteY1100" fmla="*/ 4510254 h 20366484"/>
                <a:gd name="connsiteX1101" fmla="*/ 9985185 w 20367291"/>
                <a:gd name="connsiteY1101" fmla="*/ 4510254 h 20366484"/>
                <a:gd name="connsiteX1102" fmla="*/ 10295820 w 20367291"/>
                <a:gd name="connsiteY1102" fmla="*/ 5131522 h 20366484"/>
                <a:gd name="connsiteX1103" fmla="*/ 9985185 w 20367291"/>
                <a:gd name="connsiteY1103" fmla="*/ 5752790 h 20366484"/>
                <a:gd name="connsiteX1104" fmla="*/ 9165113 w 20367291"/>
                <a:gd name="connsiteY1104" fmla="*/ 5752790 h 20366484"/>
                <a:gd name="connsiteX1105" fmla="*/ 8854481 w 20367291"/>
                <a:gd name="connsiteY1105" fmla="*/ 5131522 h 20366484"/>
                <a:gd name="connsiteX1106" fmla="*/ 6708064 w 20367291"/>
                <a:gd name="connsiteY1106" fmla="*/ 4510254 h 20366484"/>
                <a:gd name="connsiteX1107" fmla="*/ 7528135 w 20367291"/>
                <a:gd name="connsiteY1107" fmla="*/ 4510254 h 20366484"/>
                <a:gd name="connsiteX1108" fmla="*/ 7838769 w 20367291"/>
                <a:gd name="connsiteY1108" fmla="*/ 5131522 h 20366484"/>
                <a:gd name="connsiteX1109" fmla="*/ 7528135 w 20367291"/>
                <a:gd name="connsiteY1109" fmla="*/ 5752790 h 20366484"/>
                <a:gd name="connsiteX1110" fmla="*/ 6708064 w 20367291"/>
                <a:gd name="connsiteY1110" fmla="*/ 5752790 h 20366484"/>
                <a:gd name="connsiteX1111" fmla="*/ 6397429 w 20367291"/>
                <a:gd name="connsiteY1111" fmla="*/ 5131522 h 20366484"/>
                <a:gd name="connsiteX1112" fmla="*/ 4251015 w 20367291"/>
                <a:gd name="connsiteY1112" fmla="*/ 4510254 h 20366484"/>
                <a:gd name="connsiteX1113" fmla="*/ 5071086 w 20367291"/>
                <a:gd name="connsiteY1113" fmla="*/ 4510254 h 20366484"/>
                <a:gd name="connsiteX1114" fmla="*/ 5381721 w 20367291"/>
                <a:gd name="connsiteY1114" fmla="*/ 5131522 h 20366484"/>
                <a:gd name="connsiteX1115" fmla="*/ 5071086 w 20367291"/>
                <a:gd name="connsiteY1115" fmla="*/ 5752790 h 20366484"/>
                <a:gd name="connsiteX1116" fmla="*/ 4251015 w 20367291"/>
                <a:gd name="connsiteY1116" fmla="*/ 5752790 h 20366484"/>
                <a:gd name="connsiteX1117" fmla="*/ 3940380 w 20367291"/>
                <a:gd name="connsiteY1117" fmla="*/ 5131522 h 20366484"/>
                <a:gd name="connsiteX1118" fmla="*/ 1793964 w 20367291"/>
                <a:gd name="connsiteY1118" fmla="*/ 4510254 h 20366484"/>
                <a:gd name="connsiteX1119" fmla="*/ 2614035 w 20367291"/>
                <a:gd name="connsiteY1119" fmla="*/ 4510254 h 20366484"/>
                <a:gd name="connsiteX1120" fmla="*/ 2924670 w 20367291"/>
                <a:gd name="connsiteY1120" fmla="*/ 5131522 h 20366484"/>
                <a:gd name="connsiteX1121" fmla="*/ 2614035 w 20367291"/>
                <a:gd name="connsiteY1121" fmla="*/ 5752790 h 20366484"/>
                <a:gd name="connsiteX1122" fmla="*/ 1793964 w 20367291"/>
                <a:gd name="connsiteY1122" fmla="*/ 5752790 h 20366484"/>
                <a:gd name="connsiteX1123" fmla="*/ 1483330 w 20367291"/>
                <a:gd name="connsiteY1123" fmla="*/ 5131522 h 20366484"/>
                <a:gd name="connsiteX1124" fmla="*/ 17753268 w 20367291"/>
                <a:gd name="connsiteY1124" fmla="*/ 3837244 h 20366484"/>
                <a:gd name="connsiteX1125" fmla="*/ 18145374 w 20367291"/>
                <a:gd name="connsiteY1125" fmla="*/ 3837244 h 20366484"/>
                <a:gd name="connsiteX1126" fmla="*/ 18344161 w 20367291"/>
                <a:gd name="connsiteY1126" fmla="*/ 4090205 h 20366484"/>
                <a:gd name="connsiteX1127" fmla="*/ 18628084 w 20367291"/>
                <a:gd name="connsiteY1127" fmla="*/ 4489469 h 20366484"/>
                <a:gd name="connsiteX1128" fmla="*/ 18763156 w 20367291"/>
                <a:gd name="connsiteY1128" fmla="*/ 4700160 h 20366484"/>
                <a:gd name="connsiteX1129" fmla="*/ 18573344 w 20367291"/>
                <a:gd name="connsiteY1129" fmla="*/ 5079781 h 20366484"/>
                <a:gd name="connsiteX1130" fmla="*/ 17753268 w 20367291"/>
                <a:gd name="connsiteY1130" fmla="*/ 5079781 h 20366484"/>
                <a:gd name="connsiteX1131" fmla="*/ 17442632 w 20367291"/>
                <a:gd name="connsiteY1131" fmla="*/ 4458513 h 20366484"/>
                <a:gd name="connsiteX1132" fmla="*/ 15296208 w 20367291"/>
                <a:gd name="connsiteY1132" fmla="*/ 3837244 h 20366484"/>
                <a:gd name="connsiteX1133" fmla="*/ 16116280 w 20367291"/>
                <a:gd name="connsiteY1133" fmla="*/ 3837244 h 20366484"/>
                <a:gd name="connsiteX1134" fmla="*/ 16426914 w 20367291"/>
                <a:gd name="connsiteY1134" fmla="*/ 4458513 h 20366484"/>
                <a:gd name="connsiteX1135" fmla="*/ 16116280 w 20367291"/>
                <a:gd name="connsiteY1135" fmla="*/ 5079781 h 20366484"/>
                <a:gd name="connsiteX1136" fmla="*/ 15296208 w 20367291"/>
                <a:gd name="connsiteY1136" fmla="*/ 5079781 h 20366484"/>
                <a:gd name="connsiteX1137" fmla="*/ 14985576 w 20367291"/>
                <a:gd name="connsiteY1137" fmla="*/ 4458513 h 20366484"/>
                <a:gd name="connsiteX1138" fmla="*/ 12839164 w 20367291"/>
                <a:gd name="connsiteY1138" fmla="*/ 3837244 h 20366484"/>
                <a:gd name="connsiteX1139" fmla="*/ 13659234 w 20367291"/>
                <a:gd name="connsiteY1139" fmla="*/ 3837244 h 20366484"/>
                <a:gd name="connsiteX1140" fmla="*/ 13969868 w 20367291"/>
                <a:gd name="connsiteY1140" fmla="*/ 4458513 h 20366484"/>
                <a:gd name="connsiteX1141" fmla="*/ 13659234 w 20367291"/>
                <a:gd name="connsiteY1141" fmla="*/ 5079781 h 20366484"/>
                <a:gd name="connsiteX1142" fmla="*/ 12839164 w 20367291"/>
                <a:gd name="connsiteY1142" fmla="*/ 5079781 h 20366484"/>
                <a:gd name="connsiteX1143" fmla="*/ 12528528 w 20367291"/>
                <a:gd name="connsiteY1143" fmla="*/ 4458513 h 20366484"/>
                <a:gd name="connsiteX1144" fmla="*/ 10382116 w 20367291"/>
                <a:gd name="connsiteY1144" fmla="*/ 3837244 h 20366484"/>
                <a:gd name="connsiteX1145" fmla="*/ 11202186 w 20367291"/>
                <a:gd name="connsiteY1145" fmla="*/ 3837244 h 20366484"/>
                <a:gd name="connsiteX1146" fmla="*/ 11512822 w 20367291"/>
                <a:gd name="connsiteY1146" fmla="*/ 4458513 h 20366484"/>
                <a:gd name="connsiteX1147" fmla="*/ 11202186 w 20367291"/>
                <a:gd name="connsiteY1147" fmla="*/ 5079781 h 20366484"/>
                <a:gd name="connsiteX1148" fmla="*/ 10382116 w 20367291"/>
                <a:gd name="connsiteY1148" fmla="*/ 5079781 h 20366484"/>
                <a:gd name="connsiteX1149" fmla="*/ 10071485 w 20367291"/>
                <a:gd name="connsiteY1149" fmla="*/ 4458513 h 20366484"/>
                <a:gd name="connsiteX1150" fmla="*/ 7936589 w 20367291"/>
                <a:gd name="connsiteY1150" fmla="*/ 3837244 h 20366484"/>
                <a:gd name="connsiteX1151" fmla="*/ 8756661 w 20367291"/>
                <a:gd name="connsiteY1151" fmla="*/ 3837244 h 20366484"/>
                <a:gd name="connsiteX1152" fmla="*/ 9067293 w 20367291"/>
                <a:gd name="connsiteY1152" fmla="*/ 4458513 h 20366484"/>
                <a:gd name="connsiteX1153" fmla="*/ 8756661 w 20367291"/>
                <a:gd name="connsiteY1153" fmla="*/ 5079781 h 20366484"/>
                <a:gd name="connsiteX1154" fmla="*/ 7936589 w 20367291"/>
                <a:gd name="connsiteY1154" fmla="*/ 5079781 h 20366484"/>
                <a:gd name="connsiteX1155" fmla="*/ 7625953 w 20367291"/>
                <a:gd name="connsiteY1155" fmla="*/ 4458513 h 20366484"/>
                <a:gd name="connsiteX1156" fmla="*/ 5479539 w 20367291"/>
                <a:gd name="connsiteY1156" fmla="*/ 3837244 h 20366484"/>
                <a:gd name="connsiteX1157" fmla="*/ 6299611 w 20367291"/>
                <a:gd name="connsiteY1157" fmla="*/ 3837244 h 20366484"/>
                <a:gd name="connsiteX1158" fmla="*/ 6610245 w 20367291"/>
                <a:gd name="connsiteY1158" fmla="*/ 4458513 h 20366484"/>
                <a:gd name="connsiteX1159" fmla="*/ 6299611 w 20367291"/>
                <a:gd name="connsiteY1159" fmla="*/ 5079781 h 20366484"/>
                <a:gd name="connsiteX1160" fmla="*/ 5479539 w 20367291"/>
                <a:gd name="connsiteY1160" fmla="*/ 5079781 h 20366484"/>
                <a:gd name="connsiteX1161" fmla="*/ 5168905 w 20367291"/>
                <a:gd name="connsiteY1161" fmla="*/ 4458513 h 20366484"/>
                <a:gd name="connsiteX1162" fmla="*/ 3022488 w 20367291"/>
                <a:gd name="connsiteY1162" fmla="*/ 3837244 h 20366484"/>
                <a:gd name="connsiteX1163" fmla="*/ 3842560 w 20367291"/>
                <a:gd name="connsiteY1163" fmla="*/ 3837244 h 20366484"/>
                <a:gd name="connsiteX1164" fmla="*/ 4153195 w 20367291"/>
                <a:gd name="connsiteY1164" fmla="*/ 4458513 h 20366484"/>
                <a:gd name="connsiteX1165" fmla="*/ 3842560 w 20367291"/>
                <a:gd name="connsiteY1165" fmla="*/ 5079781 h 20366484"/>
                <a:gd name="connsiteX1166" fmla="*/ 3022488 w 20367291"/>
                <a:gd name="connsiteY1166" fmla="*/ 5079781 h 20366484"/>
                <a:gd name="connsiteX1167" fmla="*/ 2711855 w 20367291"/>
                <a:gd name="connsiteY1167" fmla="*/ 4458513 h 20366484"/>
                <a:gd name="connsiteX1168" fmla="*/ 2681448 w 20367291"/>
                <a:gd name="connsiteY1168" fmla="*/ 3298312 h 20366484"/>
                <a:gd name="connsiteX1169" fmla="*/ 2924670 w 20367291"/>
                <a:gd name="connsiteY1169" fmla="*/ 3784755 h 20366484"/>
                <a:gd name="connsiteX1170" fmla="*/ 2614035 w 20367291"/>
                <a:gd name="connsiteY1170" fmla="*/ 4406022 h 20366484"/>
                <a:gd name="connsiteX1171" fmla="*/ 1798548 w 20367291"/>
                <a:gd name="connsiteY1171" fmla="*/ 4406022 h 20366484"/>
                <a:gd name="connsiteX1172" fmla="*/ 2023130 w 20367291"/>
                <a:gd name="connsiteY1172" fmla="*/ 4090205 h 20366484"/>
                <a:gd name="connsiteX1173" fmla="*/ 2645526 w 20367291"/>
                <a:gd name="connsiteY1173" fmla="*/ 3335989 h 20366484"/>
                <a:gd name="connsiteX1174" fmla="*/ 16524732 w 20367291"/>
                <a:gd name="connsiteY1174" fmla="*/ 3163487 h 20366484"/>
                <a:gd name="connsiteX1175" fmla="*/ 17344812 w 20367291"/>
                <a:gd name="connsiteY1175" fmla="*/ 3163487 h 20366484"/>
                <a:gd name="connsiteX1176" fmla="*/ 17655448 w 20367291"/>
                <a:gd name="connsiteY1176" fmla="*/ 3784755 h 20366484"/>
                <a:gd name="connsiteX1177" fmla="*/ 17344812 w 20367291"/>
                <a:gd name="connsiteY1177" fmla="*/ 4406022 h 20366484"/>
                <a:gd name="connsiteX1178" fmla="*/ 16524732 w 20367291"/>
                <a:gd name="connsiteY1178" fmla="*/ 4406022 h 20366484"/>
                <a:gd name="connsiteX1179" fmla="*/ 16214100 w 20367291"/>
                <a:gd name="connsiteY1179" fmla="*/ 3784755 h 20366484"/>
                <a:gd name="connsiteX1180" fmla="*/ 14067688 w 20367291"/>
                <a:gd name="connsiteY1180" fmla="*/ 3163487 h 20366484"/>
                <a:gd name="connsiteX1181" fmla="*/ 14887758 w 20367291"/>
                <a:gd name="connsiteY1181" fmla="*/ 3163487 h 20366484"/>
                <a:gd name="connsiteX1182" fmla="*/ 15198392 w 20367291"/>
                <a:gd name="connsiteY1182" fmla="*/ 3784755 h 20366484"/>
                <a:gd name="connsiteX1183" fmla="*/ 14887758 w 20367291"/>
                <a:gd name="connsiteY1183" fmla="*/ 4406022 h 20366484"/>
                <a:gd name="connsiteX1184" fmla="*/ 14067688 w 20367291"/>
                <a:gd name="connsiteY1184" fmla="*/ 4406022 h 20366484"/>
                <a:gd name="connsiteX1185" fmla="*/ 13757052 w 20367291"/>
                <a:gd name="connsiteY1185" fmla="*/ 3784755 h 20366484"/>
                <a:gd name="connsiteX1186" fmla="*/ 11610640 w 20367291"/>
                <a:gd name="connsiteY1186" fmla="*/ 3163487 h 20366484"/>
                <a:gd name="connsiteX1187" fmla="*/ 12430710 w 20367291"/>
                <a:gd name="connsiteY1187" fmla="*/ 3163487 h 20366484"/>
                <a:gd name="connsiteX1188" fmla="*/ 12741344 w 20367291"/>
                <a:gd name="connsiteY1188" fmla="*/ 3784755 h 20366484"/>
                <a:gd name="connsiteX1189" fmla="*/ 12430710 w 20367291"/>
                <a:gd name="connsiteY1189" fmla="*/ 4406022 h 20366484"/>
                <a:gd name="connsiteX1190" fmla="*/ 11610640 w 20367291"/>
                <a:gd name="connsiteY1190" fmla="*/ 4406022 h 20366484"/>
                <a:gd name="connsiteX1191" fmla="*/ 11300004 w 20367291"/>
                <a:gd name="connsiteY1191" fmla="*/ 3784755 h 20366484"/>
                <a:gd name="connsiteX1192" fmla="*/ 9165113 w 20367291"/>
                <a:gd name="connsiteY1192" fmla="*/ 3163487 h 20366484"/>
                <a:gd name="connsiteX1193" fmla="*/ 9985185 w 20367291"/>
                <a:gd name="connsiteY1193" fmla="*/ 3163487 h 20366484"/>
                <a:gd name="connsiteX1194" fmla="*/ 10295820 w 20367291"/>
                <a:gd name="connsiteY1194" fmla="*/ 3784755 h 20366484"/>
                <a:gd name="connsiteX1195" fmla="*/ 9985185 w 20367291"/>
                <a:gd name="connsiteY1195" fmla="*/ 4406022 h 20366484"/>
                <a:gd name="connsiteX1196" fmla="*/ 9165113 w 20367291"/>
                <a:gd name="connsiteY1196" fmla="*/ 4406022 h 20366484"/>
                <a:gd name="connsiteX1197" fmla="*/ 8854481 w 20367291"/>
                <a:gd name="connsiteY1197" fmla="*/ 3784755 h 20366484"/>
                <a:gd name="connsiteX1198" fmla="*/ 6708064 w 20367291"/>
                <a:gd name="connsiteY1198" fmla="*/ 3163487 h 20366484"/>
                <a:gd name="connsiteX1199" fmla="*/ 7528135 w 20367291"/>
                <a:gd name="connsiteY1199" fmla="*/ 3163487 h 20366484"/>
                <a:gd name="connsiteX1200" fmla="*/ 7838769 w 20367291"/>
                <a:gd name="connsiteY1200" fmla="*/ 3784755 h 20366484"/>
                <a:gd name="connsiteX1201" fmla="*/ 7528135 w 20367291"/>
                <a:gd name="connsiteY1201" fmla="*/ 4406022 h 20366484"/>
                <a:gd name="connsiteX1202" fmla="*/ 6708064 w 20367291"/>
                <a:gd name="connsiteY1202" fmla="*/ 4406022 h 20366484"/>
                <a:gd name="connsiteX1203" fmla="*/ 6397429 w 20367291"/>
                <a:gd name="connsiteY1203" fmla="*/ 3784755 h 20366484"/>
                <a:gd name="connsiteX1204" fmla="*/ 4251015 w 20367291"/>
                <a:gd name="connsiteY1204" fmla="*/ 3163487 h 20366484"/>
                <a:gd name="connsiteX1205" fmla="*/ 5071086 w 20367291"/>
                <a:gd name="connsiteY1205" fmla="*/ 3163487 h 20366484"/>
                <a:gd name="connsiteX1206" fmla="*/ 5381721 w 20367291"/>
                <a:gd name="connsiteY1206" fmla="*/ 3784755 h 20366484"/>
                <a:gd name="connsiteX1207" fmla="*/ 5071086 w 20367291"/>
                <a:gd name="connsiteY1207" fmla="*/ 4406022 h 20366484"/>
                <a:gd name="connsiteX1208" fmla="*/ 4251015 w 20367291"/>
                <a:gd name="connsiteY1208" fmla="*/ 4406022 h 20366484"/>
                <a:gd name="connsiteX1209" fmla="*/ 3940380 w 20367291"/>
                <a:gd name="connsiteY1209" fmla="*/ 3784755 h 20366484"/>
                <a:gd name="connsiteX1210" fmla="*/ 17464865 w 20367291"/>
                <a:gd name="connsiteY1210" fmla="*/ 3066535 h 20366484"/>
                <a:gd name="connsiteX1211" fmla="*/ 17721765 w 20367291"/>
                <a:gd name="connsiteY1211" fmla="*/ 3335989 h 20366484"/>
                <a:gd name="connsiteX1212" fmla="*/ 18041841 w 20367291"/>
                <a:gd name="connsiteY1212" fmla="*/ 3705498 h 20366484"/>
                <a:gd name="connsiteX1213" fmla="*/ 18062876 w 20367291"/>
                <a:gd name="connsiteY1213" fmla="*/ 3732264 h 20366484"/>
                <a:gd name="connsiteX1214" fmla="*/ 17753272 w 20367291"/>
                <a:gd name="connsiteY1214" fmla="*/ 3732264 h 20366484"/>
                <a:gd name="connsiteX1215" fmla="*/ 17442634 w 20367291"/>
                <a:gd name="connsiteY1215" fmla="*/ 3110997 h 20366484"/>
                <a:gd name="connsiteX1216" fmla="*/ 15296212 w 20367291"/>
                <a:gd name="connsiteY1216" fmla="*/ 2489729 h 20366484"/>
                <a:gd name="connsiteX1217" fmla="*/ 16116284 w 20367291"/>
                <a:gd name="connsiteY1217" fmla="*/ 2489729 h 20366484"/>
                <a:gd name="connsiteX1218" fmla="*/ 16426916 w 20367291"/>
                <a:gd name="connsiteY1218" fmla="*/ 3110997 h 20366484"/>
                <a:gd name="connsiteX1219" fmla="*/ 16116284 w 20367291"/>
                <a:gd name="connsiteY1219" fmla="*/ 3732264 h 20366484"/>
                <a:gd name="connsiteX1220" fmla="*/ 15296212 w 20367291"/>
                <a:gd name="connsiteY1220" fmla="*/ 3732264 h 20366484"/>
                <a:gd name="connsiteX1221" fmla="*/ 14985578 w 20367291"/>
                <a:gd name="connsiteY1221" fmla="*/ 3110997 h 20366484"/>
                <a:gd name="connsiteX1222" fmla="*/ 12839164 w 20367291"/>
                <a:gd name="connsiteY1222" fmla="*/ 2489729 h 20366484"/>
                <a:gd name="connsiteX1223" fmla="*/ 13659236 w 20367291"/>
                <a:gd name="connsiteY1223" fmla="*/ 2489729 h 20366484"/>
                <a:gd name="connsiteX1224" fmla="*/ 13969870 w 20367291"/>
                <a:gd name="connsiteY1224" fmla="*/ 3110997 h 20366484"/>
                <a:gd name="connsiteX1225" fmla="*/ 13659236 w 20367291"/>
                <a:gd name="connsiteY1225" fmla="*/ 3732264 h 20366484"/>
                <a:gd name="connsiteX1226" fmla="*/ 12839164 w 20367291"/>
                <a:gd name="connsiteY1226" fmla="*/ 3732264 h 20366484"/>
                <a:gd name="connsiteX1227" fmla="*/ 12528532 w 20367291"/>
                <a:gd name="connsiteY1227" fmla="*/ 3110997 h 20366484"/>
                <a:gd name="connsiteX1228" fmla="*/ 10382116 w 20367291"/>
                <a:gd name="connsiteY1228" fmla="*/ 2489729 h 20366484"/>
                <a:gd name="connsiteX1229" fmla="*/ 11202188 w 20367291"/>
                <a:gd name="connsiteY1229" fmla="*/ 2489729 h 20366484"/>
                <a:gd name="connsiteX1230" fmla="*/ 11512824 w 20367291"/>
                <a:gd name="connsiteY1230" fmla="*/ 3110997 h 20366484"/>
                <a:gd name="connsiteX1231" fmla="*/ 11202188 w 20367291"/>
                <a:gd name="connsiteY1231" fmla="*/ 3732264 h 20366484"/>
                <a:gd name="connsiteX1232" fmla="*/ 10382116 w 20367291"/>
                <a:gd name="connsiteY1232" fmla="*/ 3732264 h 20366484"/>
                <a:gd name="connsiteX1233" fmla="*/ 10071487 w 20367291"/>
                <a:gd name="connsiteY1233" fmla="*/ 3110997 h 20366484"/>
                <a:gd name="connsiteX1234" fmla="*/ 7936589 w 20367291"/>
                <a:gd name="connsiteY1234" fmla="*/ 2489729 h 20366484"/>
                <a:gd name="connsiteX1235" fmla="*/ 8756661 w 20367291"/>
                <a:gd name="connsiteY1235" fmla="*/ 2489729 h 20366484"/>
                <a:gd name="connsiteX1236" fmla="*/ 9067293 w 20367291"/>
                <a:gd name="connsiteY1236" fmla="*/ 3110997 h 20366484"/>
                <a:gd name="connsiteX1237" fmla="*/ 8756661 w 20367291"/>
                <a:gd name="connsiteY1237" fmla="*/ 3732264 h 20366484"/>
                <a:gd name="connsiteX1238" fmla="*/ 7936589 w 20367291"/>
                <a:gd name="connsiteY1238" fmla="*/ 3732264 h 20366484"/>
                <a:gd name="connsiteX1239" fmla="*/ 7625953 w 20367291"/>
                <a:gd name="connsiteY1239" fmla="*/ 3110997 h 20366484"/>
                <a:gd name="connsiteX1240" fmla="*/ 5479539 w 20367291"/>
                <a:gd name="connsiteY1240" fmla="*/ 2489729 h 20366484"/>
                <a:gd name="connsiteX1241" fmla="*/ 6299611 w 20367291"/>
                <a:gd name="connsiteY1241" fmla="*/ 2489729 h 20366484"/>
                <a:gd name="connsiteX1242" fmla="*/ 6610245 w 20367291"/>
                <a:gd name="connsiteY1242" fmla="*/ 3110997 h 20366484"/>
                <a:gd name="connsiteX1243" fmla="*/ 6299611 w 20367291"/>
                <a:gd name="connsiteY1243" fmla="*/ 3732264 h 20366484"/>
                <a:gd name="connsiteX1244" fmla="*/ 5479539 w 20367291"/>
                <a:gd name="connsiteY1244" fmla="*/ 3732264 h 20366484"/>
                <a:gd name="connsiteX1245" fmla="*/ 5168905 w 20367291"/>
                <a:gd name="connsiteY1245" fmla="*/ 3110997 h 20366484"/>
                <a:gd name="connsiteX1246" fmla="*/ 3515786 w 20367291"/>
                <a:gd name="connsiteY1246" fmla="*/ 2489729 h 20366484"/>
                <a:gd name="connsiteX1247" fmla="*/ 3842560 w 20367291"/>
                <a:gd name="connsiteY1247" fmla="*/ 2489729 h 20366484"/>
                <a:gd name="connsiteX1248" fmla="*/ 4153195 w 20367291"/>
                <a:gd name="connsiteY1248" fmla="*/ 3110997 h 20366484"/>
                <a:gd name="connsiteX1249" fmla="*/ 3842560 w 20367291"/>
                <a:gd name="connsiteY1249" fmla="*/ 3732264 h 20366484"/>
                <a:gd name="connsiteX1250" fmla="*/ 3022488 w 20367291"/>
                <a:gd name="connsiteY1250" fmla="*/ 3732264 h 20366484"/>
                <a:gd name="connsiteX1251" fmla="*/ 2762832 w 20367291"/>
                <a:gd name="connsiteY1251" fmla="*/ 3212951 h 20366484"/>
                <a:gd name="connsiteX1252" fmla="*/ 2982720 w 20367291"/>
                <a:gd name="connsiteY1252" fmla="*/ 2982318 h 20366484"/>
                <a:gd name="connsiteX1253" fmla="*/ 3336392 w 20367291"/>
                <a:gd name="connsiteY1253" fmla="*/ 2645123 h 20366484"/>
                <a:gd name="connsiteX1254" fmla="*/ 3981421 w 20367291"/>
                <a:gd name="connsiteY1254" fmla="*/ 2108530 h 20366484"/>
                <a:gd name="connsiteX1255" fmla="*/ 3842560 w 20367291"/>
                <a:gd name="connsiteY1255" fmla="*/ 2386246 h 20366484"/>
                <a:gd name="connsiteX1256" fmla="*/ 3635249 w 20367291"/>
                <a:gd name="connsiteY1256" fmla="*/ 2386246 h 20366484"/>
                <a:gd name="connsiteX1257" fmla="*/ 3705901 w 20367291"/>
                <a:gd name="connsiteY1257" fmla="*/ 2325046 h 20366484"/>
                <a:gd name="connsiteX1258" fmla="*/ 16380550 w 20367291"/>
                <a:gd name="connsiteY1258" fmla="*/ 2104350 h 20366484"/>
                <a:gd name="connsiteX1259" fmla="*/ 16661390 w 20367291"/>
                <a:gd name="connsiteY1259" fmla="*/ 2325046 h 20366484"/>
                <a:gd name="connsiteX1260" fmla="*/ 17030899 w 20367291"/>
                <a:gd name="connsiteY1260" fmla="*/ 2645123 h 20366484"/>
                <a:gd name="connsiteX1261" fmla="*/ 17383445 w 20367291"/>
                <a:gd name="connsiteY1261" fmla="*/ 2981245 h 20366484"/>
                <a:gd name="connsiteX1262" fmla="*/ 17344814 w 20367291"/>
                <a:gd name="connsiteY1262" fmla="*/ 3058506 h 20366484"/>
                <a:gd name="connsiteX1263" fmla="*/ 16524736 w 20367291"/>
                <a:gd name="connsiteY1263" fmla="*/ 3058506 h 20366484"/>
                <a:gd name="connsiteX1264" fmla="*/ 16214102 w 20367291"/>
                <a:gd name="connsiteY1264" fmla="*/ 2437238 h 20366484"/>
                <a:gd name="connsiteX1265" fmla="*/ 14067690 w 20367291"/>
                <a:gd name="connsiteY1265" fmla="*/ 1815984 h 20366484"/>
                <a:gd name="connsiteX1266" fmla="*/ 14887760 w 20367291"/>
                <a:gd name="connsiteY1266" fmla="*/ 1815984 h 20366484"/>
                <a:gd name="connsiteX1267" fmla="*/ 15198392 w 20367291"/>
                <a:gd name="connsiteY1267" fmla="*/ 2437238 h 20366484"/>
                <a:gd name="connsiteX1268" fmla="*/ 14887760 w 20367291"/>
                <a:gd name="connsiteY1268" fmla="*/ 3058506 h 20366484"/>
                <a:gd name="connsiteX1269" fmla="*/ 14067690 w 20367291"/>
                <a:gd name="connsiteY1269" fmla="*/ 3058506 h 20366484"/>
                <a:gd name="connsiteX1270" fmla="*/ 13757056 w 20367291"/>
                <a:gd name="connsiteY1270" fmla="*/ 2437238 h 20366484"/>
                <a:gd name="connsiteX1271" fmla="*/ 11610644 w 20367291"/>
                <a:gd name="connsiteY1271" fmla="*/ 1815984 h 20366484"/>
                <a:gd name="connsiteX1272" fmla="*/ 12430712 w 20367291"/>
                <a:gd name="connsiteY1272" fmla="*/ 1815984 h 20366484"/>
                <a:gd name="connsiteX1273" fmla="*/ 12741346 w 20367291"/>
                <a:gd name="connsiteY1273" fmla="*/ 2437238 h 20366484"/>
                <a:gd name="connsiteX1274" fmla="*/ 12430712 w 20367291"/>
                <a:gd name="connsiteY1274" fmla="*/ 3058506 h 20366484"/>
                <a:gd name="connsiteX1275" fmla="*/ 11610644 w 20367291"/>
                <a:gd name="connsiteY1275" fmla="*/ 3058506 h 20366484"/>
                <a:gd name="connsiteX1276" fmla="*/ 11300008 w 20367291"/>
                <a:gd name="connsiteY1276" fmla="*/ 2437238 h 20366484"/>
                <a:gd name="connsiteX1277" fmla="*/ 4381341 w 20367291"/>
                <a:gd name="connsiteY1277" fmla="*/ 1815981 h 20366484"/>
                <a:gd name="connsiteX1278" fmla="*/ 5071086 w 20367291"/>
                <a:gd name="connsiteY1278" fmla="*/ 1815981 h 20366484"/>
                <a:gd name="connsiteX1279" fmla="*/ 5381721 w 20367291"/>
                <a:gd name="connsiteY1279" fmla="*/ 2437238 h 20366484"/>
                <a:gd name="connsiteX1280" fmla="*/ 5071086 w 20367291"/>
                <a:gd name="connsiteY1280" fmla="*/ 3058506 h 20366484"/>
                <a:gd name="connsiteX1281" fmla="*/ 4251015 w 20367291"/>
                <a:gd name="connsiteY1281" fmla="*/ 3058506 h 20366484"/>
                <a:gd name="connsiteX1282" fmla="*/ 3940380 w 20367291"/>
                <a:gd name="connsiteY1282" fmla="*/ 2437238 h 20366484"/>
                <a:gd name="connsiteX1283" fmla="*/ 4179107 w 20367291"/>
                <a:gd name="connsiteY1283" fmla="*/ 1959793 h 20366484"/>
                <a:gd name="connsiteX1284" fmla="*/ 9165113 w 20367291"/>
                <a:gd name="connsiteY1284" fmla="*/ 1815980 h 20366484"/>
                <a:gd name="connsiteX1285" fmla="*/ 9985185 w 20367291"/>
                <a:gd name="connsiteY1285" fmla="*/ 1815980 h 20366484"/>
                <a:gd name="connsiteX1286" fmla="*/ 10295820 w 20367291"/>
                <a:gd name="connsiteY1286" fmla="*/ 2437238 h 20366484"/>
                <a:gd name="connsiteX1287" fmla="*/ 9985185 w 20367291"/>
                <a:gd name="connsiteY1287" fmla="*/ 3058506 h 20366484"/>
                <a:gd name="connsiteX1288" fmla="*/ 9165113 w 20367291"/>
                <a:gd name="connsiteY1288" fmla="*/ 3058506 h 20366484"/>
                <a:gd name="connsiteX1289" fmla="*/ 8854481 w 20367291"/>
                <a:gd name="connsiteY1289" fmla="*/ 2437238 h 20366484"/>
                <a:gd name="connsiteX1290" fmla="*/ 6708064 w 20367291"/>
                <a:gd name="connsiteY1290" fmla="*/ 1815980 h 20366484"/>
                <a:gd name="connsiteX1291" fmla="*/ 7528135 w 20367291"/>
                <a:gd name="connsiteY1291" fmla="*/ 1815980 h 20366484"/>
                <a:gd name="connsiteX1292" fmla="*/ 7838769 w 20367291"/>
                <a:gd name="connsiteY1292" fmla="*/ 2437238 h 20366484"/>
                <a:gd name="connsiteX1293" fmla="*/ 7528135 w 20367291"/>
                <a:gd name="connsiteY1293" fmla="*/ 3058506 h 20366484"/>
                <a:gd name="connsiteX1294" fmla="*/ 6708064 w 20367291"/>
                <a:gd name="connsiteY1294" fmla="*/ 3058506 h 20366484"/>
                <a:gd name="connsiteX1295" fmla="*/ 6397429 w 20367291"/>
                <a:gd name="connsiteY1295" fmla="*/ 2437238 h 20366484"/>
                <a:gd name="connsiteX1296" fmla="*/ 15205517 w 20367291"/>
                <a:gd name="connsiteY1296" fmla="*/ 1325157 h 20366484"/>
                <a:gd name="connsiteX1297" fmla="*/ 15464236 w 20367291"/>
                <a:gd name="connsiteY1297" fmla="*/ 1473917 h 20366484"/>
                <a:gd name="connsiteX1298" fmla="*/ 16276683 w 20367291"/>
                <a:gd name="connsiteY1298" fmla="*/ 2022726 h 20366484"/>
                <a:gd name="connsiteX1299" fmla="*/ 16292031 w 20367291"/>
                <a:gd name="connsiteY1299" fmla="*/ 2034788 h 20366484"/>
                <a:gd name="connsiteX1300" fmla="*/ 16116298 w 20367291"/>
                <a:gd name="connsiteY1300" fmla="*/ 2386246 h 20366484"/>
                <a:gd name="connsiteX1301" fmla="*/ 15296226 w 20367291"/>
                <a:gd name="connsiteY1301" fmla="*/ 2386246 h 20366484"/>
                <a:gd name="connsiteX1302" fmla="*/ 14985592 w 20367291"/>
                <a:gd name="connsiteY1302" fmla="*/ 1764991 h 20366484"/>
                <a:gd name="connsiteX1303" fmla="*/ 5306320 w 20367291"/>
                <a:gd name="connsiteY1303" fmla="*/ 1242045 h 20366484"/>
                <a:gd name="connsiteX1304" fmla="*/ 5071086 w 20367291"/>
                <a:gd name="connsiteY1304" fmla="*/ 1712513 h 20366484"/>
                <a:gd name="connsiteX1305" fmla="*/ 4530882 w 20367291"/>
                <a:gd name="connsiteY1305" fmla="*/ 1712513 h 20366484"/>
                <a:gd name="connsiteX1306" fmla="*/ 4903055 w 20367291"/>
                <a:gd name="connsiteY1306" fmla="*/ 1473917 h 20366484"/>
                <a:gd name="connsiteX1307" fmla="*/ 12839182 w 20367291"/>
                <a:gd name="connsiteY1307" fmla="*/ 1143744 h 20366484"/>
                <a:gd name="connsiteX1308" fmla="*/ 13659252 w 20367291"/>
                <a:gd name="connsiteY1308" fmla="*/ 1143744 h 20366484"/>
                <a:gd name="connsiteX1309" fmla="*/ 13969886 w 20367291"/>
                <a:gd name="connsiteY1309" fmla="*/ 1764991 h 20366484"/>
                <a:gd name="connsiteX1310" fmla="*/ 13659252 w 20367291"/>
                <a:gd name="connsiteY1310" fmla="*/ 2386246 h 20366484"/>
                <a:gd name="connsiteX1311" fmla="*/ 12839182 w 20367291"/>
                <a:gd name="connsiteY1311" fmla="*/ 2386246 h 20366484"/>
                <a:gd name="connsiteX1312" fmla="*/ 12528548 w 20367291"/>
                <a:gd name="connsiteY1312" fmla="*/ 1764991 h 20366484"/>
                <a:gd name="connsiteX1313" fmla="*/ 10382140 w 20367291"/>
                <a:gd name="connsiteY1313" fmla="*/ 1143744 h 20366484"/>
                <a:gd name="connsiteX1314" fmla="*/ 11202208 w 20367291"/>
                <a:gd name="connsiteY1314" fmla="*/ 1143744 h 20366484"/>
                <a:gd name="connsiteX1315" fmla="*/ 11512842 w 20367291"/>
                <a:gd name="connsiteY1315" fmla="*/ 1764991 h 20366484"/>
                <a:gd name="connsiteX1316" fmla="*/ 11202208 w 20367291"/>
                <a:gd name="connsiteY1316" fmla="*/ 2386246 h 20366484"/>
                <a:gd name="connsiteX1317" fmla="*/ 10382140 w 20367291"/>
                <a:gd name="connsiteY1317" fmla="*/ 2386246 h 20366484"/>
                <a:gd name="connsiteX1318" fmla="*/ 10071503 w 20367291"/>
                <a:gd name="connsiteY1318" fmla="*/ 1764991 h 20366484"/>
                <a:gd name="connsiteX1319" fmla="*/ 5495424 w 20367291"/>
                <a:gd name="connsiteY1319" fmla="*/ 1143735 h 20366484"/>
                <a:gd name="connsiteX1320" fmla="*/ 6299611 w 20367291"/>
                <a:gd name="connsiteY1320" fmla="*/ 1143735 h 20366484"/>
                <a:gd name="connsiteX1321" fmla="*/ 6610245 w 20367291"/>
                <a:gd name="connsiteY1321" fmla="*/ 1764991 h 20366484"/>
                <a:gd name="connsiteX1322" fmla="*/ 6299611 w 20367291"/>
                <a:gd name="connsiteY1322" fmla="*/ 2386246 h 20366484"/>
                <a:gd name="connsiteX1323" fmla="*/ 5479539 w 20367291"/>
                <a:gd name="connsiteY1323" fmla="*/ 2386246 h 20366484"/>
                <a:gd name="connsiteX1324" fmla="*/ 5168905 w 20367291"/>
                <a:gd name="connsiteY1324" fmla="*/ 1764991 h 20366484"/>
                <a:gd name="connsiteX1325" fmla="*/ 5474070 w 20367291"/>
                <a:gd name="connsiteY1325" fmla="*/ 1154671 h 20366484"/>
                <a:gd name="connsiteX1326" fmla="*/ 7936589 w 20367291"/>
                <a:gd name="connsiteY1326" fmla="*/ 1143733 h 20366484"/>
                <a:gd name="connsiteX1327" fmla="*/ 8756661 w 20367291"/>
                <a:gd name="connsiteY1327" fmla="*/ 1143733 h 20366484"/>
                <a:gd name="connsiteX1328" fmla="*/ 9067293 w 20367291"/>
                <a:gd name="connsiteY1328" fmla="*/ 1764991 h 20366484"/>
                <a:gd name="connsiteX1329" fmla="*/ 8756661 w 20367291"/>
                <a:gd name="connsiteY1329" fmla="*/ 2386246 h 20366484"/>
                <a:gd name="connsiteX1330" fmla="*/ 7936589 w 20367291"/>
                <a:gd name="connsiteY1330" fmla="*/ 2386246 h 20366484"/>
                <a:gd name="connsiteX1331" fmla="*/ 7625953 w 20367291"/>
                <a:gd name="connsiteY1331" fmla="*/ 1764991 h 20366484"/>
                <a:gd name="connsiteX1332" fmla="*/ 13943077 w 20367291"/>
                <a:gd name="connsiteY1332" fmla="*/ 719245 h 20366484"/>
                <a:gd name="connsiteX1333" fmla="*/ 14147580 w 20367291"/>
                <a:gd name="connsiteY1333" fmla="*/ 799878 h 20366484"/>
                <a:gd name="connsiteX1334" fmla="*/ 15037775 w 20367291"/>
                <a:gd name="connsiteY1334" fmla="*/ 1228708 h 20366484"/>
                <a:gd name="connsiteX1335" fmla="*/ 15109159 w 20367291"/>
                <a:gd name="connsiteY1335" fmla="*/ 1269753 h 20366484"/>
                <a:gd name="connsiteX1336" fmla="*/ 14887776 w 20367291"/>
                <a:gd name="connsiteY1336" fmla="*/ 1712525 h 20366484"/>
                <a:gd name="connsiteX1337" fmla="*/ 14067706 w 20367291"/>
                <a:gd name="connsiteY1337" fmla="*/ 1712525 h 20366484"/>
                <a:gd name="connsiteX1338" fmla="*/ 13757072 w 20367291"/>
                <a:gd name="connsiteY1338" fmla="*/ 1091254 h 20366484"/>
                <a:gd name="connsiteX1339" fmla="*/ 6467998 w 20367291"/>
                <a:gd name="connsiteY1339" fmla="*/ 701982 h 20366484"/>
                <a:gd name="connsiteX1340" fmla="*/ 6299611 w 20367291"/>
                <a:gd name="connsiteY1340" fmla="*/ 1038756 h 20366484"/>
                <a:gd name="connsiteX1341" fmla="*/ 5700393 w 20367291"/>
                <a:gd name="connsiteY1341" fmla="*/ 1038756 h 20366484"/>
                <a:gd name="connsiteX1342" fmla="*/ 5768614 w 20367291"/>
                <a:gd name="connsiteY1342" fmla="*/ 1003815 h 20366484"/>
                <a:gd name="connsiteX1343" fmla="*/ 6219712 w 20367291"/>
                <a:gd name="connsiteY1343" fmla="*/ 799878 h 20366484"/>
                <a:gd name="connsiteX1344" fmla="*/ 11610660 w 20367291"/>
                <a:gd name="connsiteY1344" fmla="*/ 469988 h 20366484"/>
                <a:gd name="connsiteX1345" fmla="*/ 12430730 w 20367291"/>
                <a:gd name="connsiteY1345" fmla="*/ 469988 h 20366484"/>
                <a:gd name="connsiteX1346" fmla="*/ 12741364 w 20367291"/>
                <a:gd name="connsiteY1346" fmla="*/ 1091254 h 20366484"/>
                <a:gd name="connsiteX1347" fmla="*/ 12430730 w 20367291"/>
                <a:gd name="connsiteY1347" fmla="*/ 1712525 h 20366484"/>
                <a:gd name="connsiteX1348" fmla="*/ 11610660 w 20367291"/>
                <a:gd name="connsiteY1348" fmla="*/ 1712525 h 20366484"/>
                <a:gd name="connsiteX1349" fmla="*/ 11300028 w 20367291"/>
                <a:gd name="connsiteY1349" fmla="*/ 1091254 h 20366484"/>
                <a:gd name="connsiteX1350" fmla="*/ 9165113 w 20367291"/>
                <a:gd name="connsiteY1350" fmla="*/ 469975 h 20366484"/>
                <a:gd name="connsiteX1351" fmla="*/ 9985185 w 20367291"/>
                <a:gd name="connsiteY1351" fmla="*/ 469975 h 20366484"/>
                <a:gd name="connsiteX1352" fmla="*/ 10295820 w 20367291"/>
                <a:gd name="connsiteY1352" fmla="*/ 1091242 h 20366484"/>
                <a:gd name="connsiteX1353" fmla="*/ 9985185 w 20367291"/>
                <a:gd name="connsiteY1353" fmla="*/ 1712509 h 20366484"/>
                <a:gd name="connsiteX1354" fmla="*/ 9165113 w 20367291"/>
                <a:gd name="connsiteY1354" fmla="*/ 1712509 h 20366484"/>
                <a:gd name="connsiteX1355" fmla="*/ 8854481 w 20367291"/>
                <a:gd name="connsiteY1355" fmla="*/ 1091242 h 20366484"/>
                <a:gd name="connsiteX1356" fmla="*/ 7118273 w 20367291"/>
                <a:gd name="connsiteY1356" fmla="*/ 469975 h 20366484"/>
                <a:gd name="connsiteX1357" fmla="*/ 7528135 w 20367291"/>
                <a:gd name="connsiteY1357" fmla="*/ 469975 h 20366484"/>
                <a:gd name="connsiteX1358" fmla="*/ 7838769 w 20367291"/>
                <a:gd name="connsiteY1358" fmla="*/ 1091242 h 20366484"/>
                <a:gd name="connsiteX1359" fmla="*/ 7528135 w 20367291"/>
                <a:gd name="connsiteY1359" fmla="*/ 1712513 h 20366484"/>
                <a:gd name="connsiteX1360" fmla="*/ 6708064 w 20367291"/>
                <a:gd name="connsiteY1360" fmla="*/ 1712513 h 20366484"/>
                <a:gd name="connsiteX1361" fmla="*/ 6397429 w 20367291"/>
                <a:gd name="connsiteY1361" fmla="*/ 1091242 h 20366484"/>
                <a:gd name="connsiteX1362" fmla="*/ 6622524 w 20367291"/>
                <a:gd name="connsiteY1362" fmla="*/ 641054 h 20366484"/>
                <a:gd name="connsiteX1363" fmla="*/ 6682167 w 20367291"/>
                <a:gd name="connsiteY1363" fmla="*/ 617538 h 20366484"/>
                <a:gd name="connsiteX1364" fmla="*/ 7535957 w 20367291"/>
                <a:gd name="connsiteY1364" fmla="*/ 349350 h 20366484"/>
                <a:gd name="connsiteX1365" fmla="*/ 7528135 w 20367291"/>
                <a:gd name="connsiteY1365" fmla="*/ 364996 h 20366484"/>
                <a:gd name="connsiteX1366" fmla="*/ 7480862 w 20367291"/>
                <a:gd name="connsiteY1366" fmla="*/ 364996 h 20366484"/>
                <a:gd name="connsiteX1367" fmla="*/ 12592872 w 20367291"/>
                <a:gd name="connsiteY1367" fmla="*/ 288856 h 20366484"/>
                <a:gd name="connsiteX1368" fmla="*/ 12728697 w 20367291"/>
                <a:gd name="connsiteY1368" fmla="*/ 320205 h 20366484"/>
                <a:gd name="connsiteX1369" fmla="*/ 13685124 w 20367291"/>
                <a:gd name="connsiteY1369" fmla="*/ 617538 h 20366484"/>
                <a:gd name="connsiteX1370" fmla="*/ 13839445 w 20367291"/>
                <a:gd name="connsiteY1370" fmla="*/ 678384 h 20366484"/>
                <a:gd name="connsiteX1371" fmla="*/ 13659256 w 20367291"/>
                <a:gd name="connsiteY1371" fmla="*/ 1038764 h 20366484"/>
                <a:gd name="connsiteX1372" fmla="*/ 12839184 w 20367291"/>
                <a:gd name="connsiteY1372" fmla="*/ 1038764 h 20366484"/>
                <a:gd name="connsiteX1373" fmla="*/ 12528552 w 20367291"/>
                <a:gd name="connsiteY1373" fmla="*/ 417497 h 20366484"/>
                <a:gd name="connsiteX1374" fmla="*/ 11469807 w 20367291"/>
                <a:gd name="connsiteY1374" fmla="*/ 83299 h 20366484"/>
                <a:gd name="connsiteX1375" fmla="*/ 11734514 w 20367291"/>
                <a:gd name="connsiteY1375" fmla="*/ 116935 h 20366484"/>
                <a:gd name="connsiteX1376" fmla="*/ 12236005 w 20367291"/>
                <a:gd name="connsiteY1376" fmla="*/ 206492 h 20366484"/>
                <a:gd name="connsiteX1377" fmla="*/ 12481644 w 20367291"/>
                <a:gd name="connsiteY1377" fmla="*/ 263185 h 20366484"/>
                <a:gd name="connsiteX1378" fmla="*/ 12430732 w 20367291"/>
                <a:gd name="connsiteY1378" fmla="*/ 365009 h 20366484"/>
                <a:gd name="connsiteX1379" fmla="*/ 11610664 w 20367291"/>
                <a:gd name="connsiteY1379" fmla="*/ 365009 h 20366484"/>
                <a:gd name="connsiteX1380" fmla="*/ 8900037 w 20367291"/>
                <a:gd name="connsiteY1380" fmla="*/ 82974 h 20366484"/>
                <a:gd name="connsiteX1381" fmla="*/ 9067293 w 20367291"/>
                <a:gd name="connsiteY1381" fmla="*/ 417489 h 20366484"/>
                <a:gd name="connsiteX1382" fmla="*/ 8756661 w 20367291"/>
                <a:gd name="connsiteY1382" fmla="*/ 1038756 h 20366484"/>
                <a:gd name="connsiteX1383" fmla="*/ 7936589 w 20367291"/>
                <a:gd name="connsiteY1383" fmla="*/ 1038756 h 20366484"/>
                <a:gd name="connsiteX1384" fmla="*/ 7625953 w 20367291"/>
                <a:gd name="connsiteY1384" fmla="*/ 417489 h 20366484"/>
                <a:gd name="connsiteX1385" fmla="*/ 7679292 w 20367291"/>
                <a:gd name="connsiteY1385" fmla="*/ 310812 h 20366484"/>
                <a:gd name="connsiteX1386" fmla="*/ 8131286 w 20367291"/>
                <a:gd name="connsiteY1386" fmla="*/ 206492 h 20366484"/>
                <a:gd name="connsiteX1387" fmla="*/ 8632777 w 20367291"/>
                <a:gd name="connsiteY1387" fmla="*/ 116935 h 20366484"/>
                <a:gd name="connsiteX1388" fmla="*/ 10279249 w 20367291"/>
                <a:gd name="connsiteY1388" fmla="*/ 2014 h 20366484"/>
                <a:gd name="connsiteX1389" fmla="*/ 10707695 w 20367291"/>
                <a:gd name="connsiteY1389" fmla="*/ 12847 h 20366484"/>
                <a:gd name="connsiteX1390" fmla="*/ 11224864 w 20367291"/>
                <a:gd name="connsiteY1390" fmla="*/ 52173 h 20366484"/>
                <a:gd name="connsiteX1391" fmla="*/ 11337326 w 20367291"/>
                <a:gd name="connsiteY1391" fmla="*/ 66464 h 20366484"/>
                <a:gd name="connsiteX1392" fmla="*/ 11512844 w 20367291"/>
                <a:gd name="connsiteY1392" fmla="*/ 417497 h 20366484"/>
                <a:gd name="connsiteX1393" fmla="*/ 11202210 w 20367291"/>
                <a:gd name="connsiteY1393" fmla="*/ 1038764 h 20366484"/>
                <a:gd name="connsiteX1394" fmla="*/ 10382140 w 20367291"/>
                <a:gd name="connsiteY1394" fmla="*/ 1038764 h 20366484"/>
                <a:gd name="connsiteX1395" fmla="*/ 10071505 w 20367291"/>
                <a:gd name="connsiteY1395" fmla="*/ 417497 h 20366484"/>
                <a:gd name="connsiteX1396" fmla="*/ 10167685 w 20367291"/>
                <a:gd name="connsiteY1396" fmla="*/ 0 h 20366484"/>
                <a:gd name="connsiteX1397" fmla="*/ 9985185 w 20367291"/>
                <a:gd name="connsiteY1397" fmla="*/ 364996 h 20366484"/>
                <a:gd name="connsiteX1398" fmla="*/ 9165113 w 20367291"/>
                <a:gd name="connsiteY1398" fmla="*/ 364996 h 20366484"/>
                <a:gd name="connsiteX1399" fmla="*/ 9016690 w 20367291"/>
                <a:gd name="connsiteY1399" fmla="*/ 68151 h 20366484"/>
                <a:gd name="connsiteX1400" fmla="*/ 9142427 w 20367291"/>
                <a:gd name="connsiteY1400" fmla="*/ 52173 h 20366484"/>
                <a:gd name="connsiteX1401" fmla="*/ 9659597 w 20367291"/>
                <a:gd name="connsiteY1401" fmla="*/ 12847 h 20366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</a:cxnLst>
              <a:rect l="l" t="t" r="r" b="b"/>
              <a:pathLst>
                <a:path w="20367291" h="20366484">
                  <a:moveTo>
                    <a:pt x="12839164" y="20001476"/>
                  </a:moveTo>
                  <a:lnTo>
                    <a:pt x="12886474" y="20001476"/>
                  </a:lnTo>
                  <a:lnTo>
                    <a:pt x="12831335" y="20017134"/>
                  </a:lnTo>
                  <a:close/>
                  <a:moveTo>
                    <a:pt x="10382116" y="20001476"/>
                  </a:moveTo>
                  <a:lnTo>
                    <a:pt x="11202186" y="20001476"/>
                  </a:lnTo>
                  <a:lnTo>
                    <a:pt x="11350615" y="20298332"/>
                  </a:lnTo>
                  <a:lnTo>
                    <a:pt x="11224864" y="20314312"/>
                  </a:lnTo>
                  <a:cubicBezTo>
                    <a:pt x="11053692" y="20331694"/>
                    <a:pt x="10881267" y="20344838"/>
                    <a:pt x="10707695" y="20353638"/>
                  </a:cubicBezTo>
                  <a:lnTo>
                    <a:pt x="10199614" y="20366484"/>
                  </a:lnTo>
                  <a:close/>
                  <a:moveTo>
                    <a:pt x="7936589" y="20001476"/>
                  </a:moveTo>
                  <a:lnTo>
                    <a:pt x="8756661" y="20001476"/>
                  </a:lnTo>
                  <a:lnTo>
                    <a:pt x="8897517" y="20283190"/>
                  </a:lnTo>
                  <a:lnTo>
                    <a:pt x="8632777" y="20249550"/>
                  </a:lnTo>
                  <a:cubicBezTo>
                    <a:pt x="8464218" y="20223794"/>
                    <a:pt x="8297019" y="20193906"/>
                    <a:pt x="8131286" y="20159992"/>
                  </a:cubicBezTo>
                  <a:lnTo>
                    <a:pt x="7885674" y="20103306"/>
                  </a:lnTo>
                  <a:close/>
                  <a:moveTo>
                    <a:pt x="14067688" y="19327716"/>
                  </a:moveTo>
                  <a:lnTo>
                    <a:pt x="14666923" y="19327716"/>
                  </a:lnTo>
                  <a:lnTo>
                    <a:pt x="14598677" y="19362670"/>
                  </a:lnTo>
                  <a:cubicBezTo>
                    <a:pt x="14450275" y="19434178"/>
                    <a:pt x="14299874" y="19502192"/>
                    <a:pt x="14147580" y="19566606"/>
                  </a:cubicBezTo>
                  <a:lnTo>
                    <a:pt x="13899294" y="19664502"/>
                  </a:lnTo>
                  <a:close/>
                  <a:moveTo>
                    <a:pt x="11610640" y="19327716"/>
                  </a:moveTo>
                  <a:lnTo>
                    <a:pt x="12430710" y="19327716"/>
                  </a:lnTo>
                  <a:lnTo>
                    <a:pt x="12741344" y="19948984"/>
                  </a:lnTo>
                  <a:lnTo>
                    <a:pt x="12688000" y="20055672"/>
                  </a:lnTo>
                  <a:lnTo>
                    <a:pt x="12236005" y="20159992"/>
                  </a:lnTo>
                  <a:cubicBezTo>
                    <a:pt x="12070272" y="20193906"/>
                    <a:pt x="11903073" y="20223794"/>
                    <a:pt x="11734514" y="20249550"/>
                  </a:cubicBezTo>
                  <a:lnTo>
                    <a:pt x="11467267" y="20283508"/>
                  </a:lnTo>
                  <a:lnTo>
                    <a:pt x="11300004" y="19948984"/>
                  </a:lnTo>
                  <a:close/>
                  <a:moveTo>
                    <a:pt x="9165113" y="19327716"/>
                  </a:moveTo>
                  <a:lnTo>
                    <a:pt x="9985185" y="19327716"/>
                  </a:lnTo>
                  <a:lnTo>
                    <a:pt x="10295820" y="19948984"/>
                  </a:lnTo>
                  <a:lnTo>
                    <a:pt x="10088075" y="20364472"/>
                  </a:lnTo>
                  <a:lnTo>
                    <a:pt x="9659597" y="20353638"/>
                  </a:lnTo>
                  <a:cubicBezTo>
                    <a:pt x="9486025" y="20344838"/>
                    <a:pt x="9313599" y="20331694"/>
                    <a:pt x="9142427" y="20314312"/>
                  </a:cubicBezTo>
                  <a:lnTo>
                    <a:pt x="9030000" y="20300024"/>
                  </a:lnTo>
                  <a:lnTo>
                    <a:pt x="8854481" y="19948984"/>
                  </a:lnTo>
                  <a:close/>
                  <a:moveTo>
                    <a:pt x="6708062" y="19327716"/>
                  </a:moveTo>
                  <a:lnTo>
                    <a:pt x="7528133" y="19327716"/>
                  </a:lnTo>
                  <a:lnTo>
                    <a:pt x="7838769" y="19948984"/>
                  </a:lnTo>
                  <a:lnTo>
                    <a:pt x="7774444" y="20077634"/>
                  </a:lnTo>
                  <a:lnTo>
                    <a:pt x="7638594" y="20046280"/>
                  </a:lnTo>
                  <a:cubicBezTo>
                    <a:pt x="7313208" y="19962562"/>
                    <a:pt x="6994114" y="19863166"/>
                    <a:pt x="6682167" y="19748946"/>
                  </a:cubicBezTo>
                  <a:lnTo>
                    <a:pt x="6527867" y="19688108"/>
                  </a:lnTo>
                  <a:close/>
                  <a:moveTo>
                    <a:pt x="15296212" y="18653960"/>
                  </a:moveTo>
                  <a:lnTo>
                    <a:pt x="15836428" y="18653960"/>
                  </a:lnTo>
                  <a:lnTo>
                    <a:pt x="15464236" y="18892568"/>
                  </a:lnTo>
                  <a:lnTo>
                    <a:pt x="15060972" y="19124438"/>
                  </a:lnTo>
                  <a:close/>
                  <a:moveTo>
                    <a:pt x="12839164" y="18653960"/>
                  </a:moveTo>
                  <a:lnTo>
                    <a:pt x="13659236" y="18653960"/>
                  </a:lnTo>
                  <a:lnTo>
                    <a:pt x="13969870" y="19275228"/>
                  </a:lnTo>
                  <a:lnTo>
                    <a:pt x="13744769" y="19725430"/>
                  </a:lnTo>
                  <a:lnTo>
                    <a:pt x="13685124" y="19748946"/>
                  </a:lnTo>
                  <a:lnTo>
                    <a:pt x="13249058" y="19896496"/>
                  </a:lnTo>
                  <a:lnTo>
                    <a:pt x="12839164" y="19896496"/>
                  </a:lnTo>
                  <a:lnTo>
                    <a:pt x="12528532" y="19275228"/>
                  </a:lnTo>
                  <a:close/>
                  <a:moveTo>
                    <a:pt x="10382116" y="18653960"/>
                  </a:moveTo>
                  <a:lnTo>
                    <a:pt x="11202188" y="18653960"/>
                  </a:lnTo>
                  <a:lnTo>
                    <a:pt x="11512824" y="19275228"/>
                  </a:lnTo>
                  <a:lnTo>
                    <a:pt x="11202188" y="19896496"/>
                  </a:lnTo>
                  <a:lnTo>
                    <a:pt x="10382116" y="19896496"/>
                  </a:lnTo>
                  <a:lnTo>
                    <a:pt x="10071487" y="19275228"/>
                  </a:lnTo>
                  <a:close/>
                  <a:moveTo>
                    <a:pt x="7936589" y="18653960"/>
                  </a:moveTo>
                  <a:lnTo>
                    <a:pt x="8756661" y="18653960"/>
                  </a:lnTo>
                  <a:lnTo>
                    <a:pt x="9067293" y="19275228"/>
                  </a:lnTo>
                  <a:lnTo>
                    <a:pt x="8756661" y="19896496"/>
                  </a:lnTo>
                  <a:lnTo>
                    <a:pt x="7936589" y="19896496"/>
                  </a:lnTo>
                  <a:lnTo>
                    <a:pt x="7625953" y="19275228"/>
                  </a:lnTo>
                  <a:close/>
                  <a:moveTo>
                    <a:pt x="5479538" y="18653960"/>
                  </a:moveTo>
                  <a:lnTo>
                    <a:pt x="6299609" y="18653960"/>
                  </a:lnTo>
                  <a:lnTo>
                    <a:pt x="6610242" y="19275228"/>
                  </a:lnTo>
                  <a:lnTo>
                    <a:pt x="6424234" y="19647246"/>
                  </a:lnTo>
                  <a:lnTo>
                    <a:pt x="6219712" y="19566606"/>
                  </a:lnTo>
                  <a:cubicBezTo>
                    <a:pt x="5915123" y="19437776"/>
                    <a:pt x="5618106" y="19294548"/>
                    <a:pt x="5329516" y="19137776"/>
                  </a:cubicBezTo>
                  <a:lnTo>
                    <a:pt x="5258147" y="19096740"/>
                  </a:lnTo>
                  <a:close/>
                  <a:moveTo>
                    <a:pt x="16524736" y="17980216"/>
                  </a:moveTo>
                  <a:lnTo>
                    <a:pt x="16732067" y="17980216"/>
                  </a:lnTo>
                  <a:lnTo>
                    <a:pt x="16661390" y="18041438"/>
                  </a:lnTo>
                  <a:lnTo>
                    <a:pt x="16385859" y="18257962"/>
                  </a:lnTo>
                  <a:close/>
                  <a:moveTo>
                    <a:pt x="14067690" y="17980216"/>
                  </a:moveTo>
                  <a:lnTo>
                    <a:pt x="14887760" y="17980216"/>
                  </a:lnTo>
                  <a:lnTo>
                    <a:pt x="15198392" y="18601468"/>
                  </a:lnTo>
                  <a:lnTo>
                    <a:pt x="14893222" y="19211812"/>
                  </a:lnTo>
                  <a:lnTo>
                    <a:pt x="14871894" y="19222736"/>
                  </a:lnTo>
                  <a:lnTo>
                    <a:pt x="14067690" y="19222736"/>
                  </a:lnTo>
                  <a:lnTo>
                    <a:pt x="13757056" y="18601468"/>
                  </a:lnTo>
                  <a:close/>
                  <a:moveTo>
                    <a:pt x="11610644" y="17980216"/>
                  </a:moveTo>
                  <a:lnTo>
                    <a:pt x="12430712" y="17980216"/>
                  </a:lnTo>
                  <a:lnTo>
                    <a:pt x="12741346" y="18601468"/>
                  </a:lnTo>
                  <a:lnTo>
                    <a:pt x="12430712" y="19222736"/>
                  </a:lnTo>
                  <a:lnTo>
                    <a:pt x="11610644" y="19222736"/>
                  </a:lnTo>
                  <a:lnTo>
                    <a:pt x="11300008" y="18601468"/>
                  </a:lnTo>
                  <a:close/>
                  <a:moveTo>
                    <a:pt x="9165113" y="17980212"/>
                  </a:moveTo>
                  <a:lnTo>
                    <a:pt x="9985185" y="17980212"/>
                  </a:lnTo>
                  <a:lnTo>
                    <a:pt x="10295820" y="18601468"/>
                  </a:lnTo>
                  <a:lnTo>
                    <a:pt x="9985185" y="19222736"/>
                  </a:lnTo>
                  <a:lnTo>
                    <a:pt x="9165113" y="19222736"/>
                  </a:lnTo>
                  <a:lnTo>
                    <a:pt x="8854481" y="18601468"/>
                  </a:lnTo>
                  <a:close/>
                  <a:moveTo>
                    <a:pt x="6708062" y="17980212"/>
                  </a:moveTo>
                  <a:lnTo>
                    <a:pt x="7528133" y="17980212"/>
                  </a:lnTo>
                  <a:lnTo>
                    <a:pt x="7838769" y="18601468"/>
                  </a:lnTo>
                  <a:lnTo>
                    <a:pt x="7528133" y="19222736"/>
                  </a:lnTo>
                  <a:lnTo>
                    <a:pt x="6708062" y="19222736"/>
                  </a:lnTo>
                  <a:lnTo>
                    <a:pt x="6397429" y="18601468"/>
                  </a:lnTo>
                  <a:close/>
                  <a:moveTo>
                    <a:pt x="4251013" y="17980212"/>
                  </a:moveTo>
                  <a:lnTo>
                    <a:pt x="5071085" y="17980212"/>
                  </a:lnTo>
                  <a:lnTo>
                    <a:pt x="5381719" y="18601468"/>
                  </a:lnTo>
                  <a:lnTo>
                    <a:pt x="5161786" y="19041334"/>
                  </a:lnTo>
                  <a:lnTo>
                    <a:pt x="4903055" y="18892568"/>
                  </a:lnTo>
                  <a:cubicBezTo>
                    <a:pt x="4623103" y="18722464"/>
                    <a:pt x="4352003" y="18539244"/>
                    <a:pt x="4090608" y="18343758"/>
                  </a:cubicBezTo>
                  <a:lnTo>
                    <a:pt x="4075266" y="18331702"/>
                  </a:lnTo>
                  <a:close/>
                  <a:moveTo>
                    <a:pt x="15296226" y="17307976"/>
                  </a:moveTo>
                  <a:lnTo>
                    <a:pt x="16116298" y="17307976"/>
                  </a:lnTo>
                  <a:lnTo>
                    <a:pt x="16426932" y="17929220"/>
                  </a:lnTo>
                  <a:lnTo>
                    <a:pt x="16188196" y="18406682"/>
                  </a:lnTo>
                  <a:lnTo>
                    <a:pt x="15985988" y="18550476"/>
                  </a:lnTo>
                  <a:lnTo>
                    <a:pt x="15296226" y="18550476"/>
                  </a:lnTo>
                  <a:lnTo>
                    <a:pt x="14985592" y="17929220"/>
                  </a:lnTo>
                  <a:close/>
                  <a:moveTo>
                    <a:pt x="12839182" y="17307976"/>
                  </a:moveTo>
                  <a:lnTo>
                    <a:pt x="13659252" y="17307976"/>
                  </a:lnTo>
                  <a:lnTo>
                    <a:pt x="13969886" y="17929220"/>
                  </a:lnTo>
                  <a:lnTo>
                    <a:pt x="13659252" y="18550476"/>
                  </a:lnTo>
                  <a:lnTo>
                    <a:pt x="12839182" y="18550476"/>
                  </a:lnTo>
                  <a:lnTo>
                    <a:pt x="12528548" y="17929220"/>
                  </a:lnTo>
                  <a:close/>
                  <a:moveTo>
                    <a:pt x="10382140" y="17307976"/>
                  </a:moveTo>
                  <a:lnTo>
                    <a:pt x="11202208" y="17307976"/>
                  </a:lnTo>
                  <a:lnTo>
                    <a:pt x="11512842" y="17929220"/>
                  </a:lnTo>
                  <a:lnTo>
                    <a:pt x="11202208" y="18550476"/>
                  </a:lnTo>
                  <a:lnTo>
                    <a:pt x="10382140" y="18550476"/>
                  </a:lnTo>
                  <a:lnTo>
                    <a:pt x="10071505" y="17929220"/>
                  </a:lnTo>
                  <a:close/>
                  <a:moveTo>
                    <a:pt x="7936589" y="17307964"/>
                  </a:moveTo>
                  <a:lnTo>
                    <a:pt x="8756661" y="17307964"/>
                  </a:lnTo>
                  <a:lnTo>
                    <a:pt x="9067293" y="17929220"/>
                  </a:lnTo>
                  <a:lnTo>
                    <a:pt x="8756661" y="18550476"/>
                  </a:lnTo>
                  <a:lnTo>
                    <a:pt x="7936589" y="18550476"/>
                  </a:lnTo>
                  <a:lnTo>
                    <a:pt x="7625953" y="17929220"/>
                  </a:lnTo>
                  <a:close/>
                  <a:moveTo>
                    <a:pt x="5479538" y="17307964"/>
                  </a:moveTo>
                  <a:lnTo>
                    <a:pt x="6299609" y="17307964"/>
                  </a:lnTo>
                  <a:lnTo>
                    <a:pt x="6610242" y="17929220"/>
                  </a:lnTo>
                  <a:lnTo>
                    <a:pt x="6299609" y="18550476"/>
                  </a:lnTo>
                  <a:lnTo>
                    <a:pt x="5479538" y="18550476"/>
                  </a:lnTo>
                  <a:lnTo>
                    <a:pt x="5168903" y="17929220"/>
                  </a:lnTo>
                  <a:close/>
                  <a:moveTo>
                    <a:pt x="3022488" y="17307964"/>
                  </a:moveTo>
                  <a:lnTo>
                    <a:pt x="3842560" y="17307964"/>
                  </a:lnTo>
                  <a:lnTo>
                    <a:pt x="4153193" y="17929220"/>
                  </a:lnTo>
                  <a:lnTo>
                    <a:pt x="3986735" y="18262130"/>
                  </a:lnTo>
                  <a:lnTo>
                    <a:pt x="3705901" y="18041438"/>
                  </a:lnTo>
                  <a:cubicBezTo>
                    <a:pt x="3580163" y="17937670"/>
                    <a:pt x="3456958" y="17830942"/>
                    <a:pt x="3336392" y="17721362"/>
                  </a:cubicBezTo>
                  <a:lnTo>
                    <a:pt x="2983848" y="17385242"/>
                  </a:lnTo>
                  <a:close/>
                  <a:moveTo>
                    <a:pt x="16524752" y="16634219"/>
                  </a:moveTo>
                  <a:lnTo>
                    <a:pt x="17344830" y="16634219"/>
                  </a:lnTo>
                  <a:lnTo>
                    <a:pt x="17604483" y="17153508"/>
                  </a:lnTo>
                  <a:lnTo>
                    <a:pt x="17384570" y="17384168"/>
                  </a:lnTo>
                  <a:cubicBezTo>
                    <a:pt x="17269390" y="17499346"/>
                    <a:pt x="17151464" y="17611780"/>
                    <a:pt x="17030899" y="17721362"/>
                  </a:cubicBezTo>
                  <a:lnTo>
                    <a:pt x="16851505" y="17876756"/>
                  </a:lnTo>
                  <a:lnTo>
                    <a:pt x="16524752" y="17876756"/>
                  </a:lnTo>
                  <a:lnTo>
                    <a:pt x="16214116" y="17255484"/>
                  </a:lnTo>
                  <a:close/>
                  <a:moveTo>
                    <a:pt x="14067706" y="16634219"/>
                  </a:moveTo>
                  <a:lnTo>
                    <a:pt x="14887776" y="16634219"/>
                  </a:lnTo>
                  <a:lnTo>
                    <a:pt x="15198408" y="17255484"/>
                  </a:lnTo>
                  <a:lnTo>
                    <a:pt x="14887776" y="17876756"/>
                  </a:lnTo>
                  <a:lnTo>
                    <a:pt x="14067706" y="17876756"/>
                  </a:lnTo>
                  <a:lnTo>
                    <a:pt x="13757072" y="17255484"/>
                  </a:lnTo>
                  <a:close/>
                  <a:moveTo>
                    <a:pt x="11610660" y="16634219"/>
                  </a:moveTo>
                  <a:lnTo>
                    <a:pt x="12430730" y="16634219"/>
                  </a:lnTo>
                  <a:lnTo>
                    <a:pt x="12741364" y="17255484"/>
                  </a:lnTo>
                  <a:lnTo>
                    <a:pt x="12430730" y="17876756"/>
                  </a:lnTo>
                  <a:lnTo>
                    <a:pt x="11610660" y="17876756"/>
                  </a:lnTo>
                  <a:lnTo>
                    <a:pt x="11300028" y="17255484"/>
                  </a:lnTo>
                  <a:close/>
                  <a:moveTo>
                    <a:pt x="9165113" y="16634207"/>
                  </a:moveTo>
                  <a:lnTo>
                    <a:pt x="9985185" y="16634207"/>
                  </a:lnTo>
                  <a:lnTo>
                    <a:pt x="10295820" y="17255472"/>
                  </a:lnTo>
                  <a:lnTo>
                    <a:pt x="9985185" y="17876740"/>
                  </a:lnTo>
                  <a:lnTo>
                    <a:pt x="9165113" y="17876740"/>
                  </a:lnTo>
                  <a:lnTo>
                    <a:pt x="8854481" y="17255472"/>
                  </a:lnTo>
                  <a:close/>
                  <a:moveTo>
                    <a:pt x="6708062" y="16634207"/>
                  </a:moveTo>
                  <a:lnTo>
                    <a:pt x="7528133" y="16634207"/>
                  </a:lnTo>
                  <a:lnTo>
                    <a:pt x="7838769" y="17255472"/>
                  </a:lnTo>
                  <a:lnTo>
                    <a:pt x="7528133" y="17876744"/>
                  </a:lnTo>
                  <a:lnTo>
                    <a:pt x="6708062" y="17876744"/>
                  </a:lnTo>
                  <a:lnTo>
                    <a:pt x="6397429" y="17255472"/>
                  </a:lnTo>
                  <a:close/>
                  <a:moveTo>
                    <a:pt x="4251013" y="16634207"/>
                  </a:moveTo>
                  <a:lnTo>
                    <a:pt x="5071085" y="16634207"/>
                  </a:lnTo>
                  <a:lnTo>
                    <a:pt x="5381719" y="17255476"/>
                  </a:lnTo>
                  <a:lnTo>
                    <a:pt x="5071085" y="17876744"/>
                  </a:lnTo>
                  <a:lnTo>
                    <a:pt x="4251013" y="17876744"/>
                  </a:lnTo>
                  <a:lnTo>
                    <a:pt x="3940380" y="17255476"/>
                  </a:lnTo>
                  <a:close/>
                  <a:moveTo>
                    <a:pt x="2304405" y="16634207"/>
                  </a:moveTo>
                  <a:lnTo>
                    <a:pt x="2614035" y="16634207"/>
                  </a:lnTo>
                  <a:lnTo>
                    <a:pt x="2924668" y="17255476"/>
                  </a:lnTo>
                  <a:lnTo>
                    <a:pt x="2902430" y="17299954"/>
                  </a:lnTo>
                  <a:lnTo>
                    <a:pt x="2645526" y="17030496"/>
                  </a:lnTo>
                  <a:cubicBezTo>
                    <a:pt x="2535946" y="16909930"/>
                    <a:pt x="2429218" y="16786724"/>
                    <a:pt x="2325450" y="16660987"/>
                  </a:cubicBezTo>
                  <a:close/>
                  <a:moveTo>
                    <a:pt x="17753296" y="15960463"/>
                  </a:moveTo>
                  <a:lnTo>
                    <a:pt x="18568743" y="15960463"/>
                  </a:lnTo>
                  <a:lnTo>
                    <a:pt x="18344161" y="16276280"/>
                  </a:lnTo>
                  <a:cubicBezTo>
                    <a:pt x="18148676" y="16537675"/>
                    <a:pt x="17940926" y="16789364"/>
                    <a:pt x="17721765" y="17030496"/>
                  </a:cubicBezTo>
                  <a:lnTo>
                    <a:pt x="17685869" y="17068144"/>
                  </a:lnTo>
                  <a:lnTo>
                    <a:pt x="17442656" y="16581727"/>
                  </a:lnTo>
                  <a:close/>
                  <a:moveTo>
                    <a:pt x="15296228" y="15960463"/>
                  </a:moveTo>
                  <a:lnTo>
                    <a:pt x="16116300" y="15960463"/>
                  </a:lnTo>
                  <a:lnTo>
                    <a:pt x="16426934" y="16581727"/>
                  </a:lnTo>
                  <a:lnTo>
                    <a:pt x="16116300" y="17202996"/>
                  </a:lnTo>
                  <a:lnTo>
                    <a:pt x="15296228" y="17202996"/>
                  </a:lnTo>
                  <a:lnTo>
                    <a:pt x="14985596" y="16581727"/>
                  </a:lnTo>
                  <a:close/>
                  <a:moveTo>
                    <a:pt x="12839184" y="15960463"/>
                  </a:moveTo>
                  <a:lnTo>
                    <a:pt x="13659256" y="15960463"/>
                  </a:lnTo>
                  <a:lnTo>
                    <a:pt x="13969888" y="16581727"/>
                  </a:lnTo>
                  <a:lnTo>
                    <a:pt x="13659256" y="17202996"/>
                  </a:lnTo>
                  <a:lnTo>
                    <a:pt x="12839184" y="17202996"/>
                  </a:lnTo>
                  <a:lnTo>
                    <a:pt x="12528552" y="16581727"/>
                  </a:lnTo>
                  <a:close/>
                  <a:moveTo>
                    <a:pt x="10382140" y="15960463"/>
                  </a:moveTo>
                  <a:lnTo>
                    <a:pt x="11202210" y="15960463"/>
                  </a:lnTo>
                  <a:lnTo>
                    <a:pt x="11512844" y="16581727"/>
                  </a:lnTo>
                  <a:lnTo>
                    <a:pt x="11202210" y="17202996"/>
                  </a:lnTo>
                  <a:lnTo>
                    <a:pt x="10382140" y="17202996"/>
                  </a:lnTo>
                  <a:lnTo>
                    <a:pt x="10071505" y="16581727"/>
                  </a:lnTo>
                  <a:close/>
                  <a:moveTo>
                    <a:pt x="7936589" y="15960451"/>
                  </a:moveTo>
                  <a:lnTo>
                    <a:pt x="8756661" y="15960451"/>
                  </a:lnTo>
                  <a:lnTo>
                    <a:pt x="9067293" y="16581719"/>
                  </a:lnTo>
                  <a:lnTo>
                    <a:pt x="8756661" y="17202984"/>
                  </a:lnTo>
                  <a:lnTo>
                    <a:pt x="7936589" y="17202984"/>
                  </a:lnTo>
                  <a:lnTo>
                    <a:pt x="7625953" y="16581719"/>
                  </a:lnTo>
                  <a:close/>
                  <a:moveTo>
                    <a:pt x="5479538" y="15960451"/>
                  </a:moveTo>
                  <a:lnTo>
                    <a:pt x="6299609" y="15960451"/>
                  </a:lnTo>
                  <a:lnTo>
                    <a:pt x="6610242" y="16581719"/>
                  </a:lnTo>
                  <a:lnTo>
                    <a:pt x="6299609" y="17202984"/>
                  </a:lnTo>
                  <a:lnTo>
                    <a:pt x="5479538" y="17202984"/>
                  </a:lnTo>
                  <a:lnTo>
                    <a:pt x="5168903" y="16581719"/>
                  </a:lnTo>
                  <a:close/>
                  <a:moveTo>
                    <a:pt x="3022488" y="15960451"/>
                  </a:moveTo>
                  <a:lnTo>
                    <a:pt x="3842560" y="15960451"/>
                  </a:lnTo>
                  <a:lnTo>
                    <a:pt x="4153193" y="16581719"/>
                  </a:lnTo>
                  <a:lnTo>
                    <a:pt x="3842560" y="17202988"/>
                  </a:lnTo>
                  <a:lnTo>
                    <a:pt x="3022488" y="17202988"/>
                  </a:lnTo>
                  <a:lnTo>
                    <a:pt x="2711852" y="16581719"/>
                  </a:lnTo>
                  <a:close/>
                  <a:moveTo>
                    <a:pt x="14067708" y="15286707"/>
                  </a:moveTo>
                  <a:lnTo>
                    <a:pt x="14887776" y="15286707"/>
                  </a:lnTo>
                  <a:lnTo>
                    <a:pt x="15198412" y="15907973"/>
                  </a:lnTo>
                  <a:lnTo>
                    <a:pt x="14887776" y="16529237"/>
                  </a:lnTo>
                  <a:lnTo>
                    <a:pt x="14067708" y="16529237"/>
                  </a:lnTo>
                  <a:lnTo>
                    <a:pt x="13757076" y="15907973"/>
                  </a:lnTo>
                  <a:close/>
                  <a:moveTo>
                    <a:pt x="11610664" y="15286707"/>
                  </a:moveTo>
                  <a:lnTo>
                    <a:pt x="12430732" y="15286707"/>
                  </a:lnTo>
                  <a:lnTo>
                    <a:pt x="12741366" y="15907975"/>
                  </a:lnTo>
                  <a:lnTo>
                    <a:pt x="12430732" y="16529239"/>
                  </a:lnTo>
                  <a:lnTo>
                    <a:pt x="11610664" y="16529239"/>
                  </a:lnTo>
                  <a:lnTo>
                    <a:pt x="11300028" y="15907975"/>
                  </a:lnTo>
                  <a:close/>
                  <a:moveTo>
                    <a:pt x="16524752" y="15286705"/>
                  </a:moveTo>
                  <a:lnTo>
                    <a:pt x="17344832" y="15286705"/>
                  </a:lnTo>
                  <a:lnTo>
                    <a:pt x="17655476" y="15907973"/>
                  </a:lnTo>
                  <a:lnTo>
                    <a:pt x="17344832" y="16529237"/>
                  </a:lnTo>
                  <a:lnTo>
                    <a:pt x="16524752" y="16529237"/>
                  </a:lnTo>
                  <a:lnTo>
                    <a:pt x="16214118" y="15907973"/>
                  </a:lnTo>
                  <a:close/>
                  <a:moveTo>
                    <a:pt x="18981832" y="15286703"/>
                  </a:moveTo>
                  <a:lnTo>
                    <a:pt x="18994818" y="15286703"/>
                  </a:lnTo>
                  <a:lnTo>
                    <a:pt x="18895239" y="15459888"/>
                  </a:lnTo>
                  <a:close/>
                  <a:moveTo>
                    <a:pt x="4251013" y="15286695"/>
                  </a:moveTo>
                  <a:lnTo>
                    <a:pt x="5071085" y="15286695"/>
                  </a:lnTo>
                  <a:lnTo>
                    <a:pt x="5381719" y="15907961"/>
                  </a:lnTo>
                  <a:lnTo>
                    <a:pt x="5071085" y="16529229"/>
                  </a:lnTo>
                  <a:lnTo>
                    <a:pt x="4251013" y="16529229"/>
                  </a:lnTo>
                  <a:lnTo>
                    <a:pt x="3940380" y="15907961"/>
                  </a:lnTo>
                  <a:close/>
                  <a:moveTo>
                    <a:pt x="1793962" y="15286695"/>
                  </a:moveTo>
                  <a:lnTo>
                    <a:pt x="2614035" y="15286695"/>
                  </a:lnTo>
                  <a:lnTo>
                    <a:pt x="2924668" y="15907963"/>
                  </a:lnTo>
                  <a:lnTo>
                    <a:pt x="2614035" y="16529231"/>
                  </a:lnTo>
                  <a:lnTo>
                    <a:pt x="2221910" y="16529231"/>
                  </a:lnTo>
                  <a:lnTo>
                    <a:pt x="2023130" y="16276280"/>
                  </a:lnTo>
                  <a:cubicBezTo>
                    <a:pt x="1925387" y="16145582"/>
                    <a:pt x="1830710" y="16012459"/>
                    <a:pt x="1739207" y="15877015"/>
                  </a:cubicBezTo>
                  <a:lnTo>
                    <a:pt x="1604142" y="15666335"/>
                  </a:lnTo>
                  <a:close/>
                  <a:moveTo>
                    <a:pt x="9165113" y="15286693"/>
                  </a:moveTo>
                  <a:lnTo>
                    <a:pt x="9985185" y="15286693"/>
                  </a:lnTo>
                  <a:lnTo>
                    <a:pt x="10295820" y="15907961"/>
                  </a:lnTo>
                  <a:lnTo>
                    <a:pt x="9985185" y="16529227"/>
                  </a:lnTo>
                  <a:lnTo>
                    <a:pt x="9165113" y="16529227"/>
                  </a:lnTo>
                  <a:lnTo>
                    <a:pt x="8854481" y="15907961"/>
                  </a:lnTo>
                  <a:close/>
                  <a:moveTo>
                    <a:pt x="6708062" y="15286693"/>
                  </a:moveTo>
                  <a:lnTo>
                    <a:pt x="7528133" y="15286693"/>
                  </a:lnTo>
                  <a:lnTo>
                    <a:pt x="7838769" y="15907961"/>
                  </a:lnTo>
                  <a:lnTo>
                    <a:pt x="7528133" y="16529227"/>
                  </a:lnTo>
                  <a:lnTo>
                    <a:pt x="6708062" y="16529227"/>
                  </a:lnTo>
                  <a:lnTo>
                    <a:pt x="6397429" y="15907961"/>
                  </a:lnTo>
                  <a:close/>
                  <a:moveTo>
                    <a:pt x="17753298" y="14613699"/>
                  </a:moveTo>
                  <a:lnTo>
                    <a:pt x="18573376" y="14613699"/>
                  </a:lnTo>
                  <a:lnTo>
                    <a:pt x="18884016" y="15234967"/>
                  </a:lnTo>
                  <a:lnTo>
                    <a:pt x="18573376" y="15856235"/>
                  </a:lnTo>
                  <a:lnTo>
                    <a:pt x="17753298" y="15856235"/>
                  </a:lnTo>
                  <a:lnTo>
                    <a:pt x="17442660" y="15234967"/>
                  </a:lnTo>
                  <a:close/>
                  <a:moveTo>
                    <a:pt x="15296230" y="14613699"/>
                  </a:moveTo>
                  <a:lnTo>
                    <a:pt x="16116300" y="14613699"/>
                  </a:lnTo>
                  <a:lnTo>
                    <a:pt x="16426936" y="15234967"/>
                  </a:lnTo>
                  <a:lnTo>
                    <a:pt x="16116300" y="15856235"/>
                  </a:lnTo>
                  <a:lnTo>
                    <a:pt x="15296230" y="15856235"/>
                  </a:lnTo>
                  <a:lnTo>
                    <a:pt x="14985600" y="15234967"/>
                  </a:lnTo>
                  <a:close/>
                  <a:moveTo>
                    <a:pt x="12839188" y="14613699"/>
                  </a:moveTo>
                  <a:lnTo>
                    <a:pt x="13659256" y="14613699"/>
                  </a:lnTo>
                  <a:lnTo>
                    <a:pt x="13969892" y="15234967"/>
                  </a:lnTo>
                  <a:lnTo>
                    <a:pt x="13659256" y="15856235"/>
                  </a:lnTo>
                  <a:lnTo>
                    <a:pt x="12839188" y="15856235"/>
                  </a:lnTo>
                  <a:lnTo>
                    <a:pt x="12528552" y="15234967"/>
                  </a:lnTo>
                  <a:close/>
                  <a:moveTo>
                    <a:pt x="10382142" y="14613699"/>
                  </a:moveTo>
                  <a:lnTo>
                    <a:pt x="11202212" y="14613699"/>
                  </a:lnTo>
                  <a:lnTo>
                    <a:pt x="11512848" y="15234967"/>
                  </a:lnTo>
                  <a:lnTo>
                    <a:pt x="11202212" y="15856235"/>
                  </a:lnTo>
                  <a:lnTo>
                    <a:pt x="10382142" y="15856235"/>
                  </a:lnTo>
                  <a:lnTo>
                    <a:pt x="10071509" y="15234967"/>
                  </a:lnTo>
                  <a:close/>
                  <a:moveTo>
                    <a:pt x="7936589" y="14613687"/>
                  </a:moveTo>
                  <a:lnTo>
                    <a:pt x="8756661" y="14613687"/>
                  </a:lnTo>
                  <a:lnTo>
                    <a:pt x="9067293" y="15234955"/>
                  </a:lnTo>
                  <a:lnTo>
                    <a:pt x="8756661" y="15856223"/>
                  </a:lnTo>
                  <a:lnTo>
                    <a:pt x="7936589" y="15856223"/>
                  </a:lnTo>
                  <a:lnTo>
                    <a:pt x="7625953" y="15234955"/>
                  </a:lnTo>
                  <a:close/>
                  <a:moveTo>
                    <a:pt x="5479538" y="14613687"/>
                  </a:moveTo>
                  <a:lnTo>
                    <a:pt x="6299609" y="14613687"/>
                  </a:lnTo>
                  <a:lnTo>
                    <a:pt x="6610242" y="15234955"/>
                  </a:lnTo>
                  <a:lnTo>
                    <a:pt x="6299609" y="15856223"/>
                  </a:lnTo>
                  <a:lnTo>
                    <a:pt x="5479538" y="15856223"/>
                  </a:lnTo>
                  <a:lnTo>
                    <a:pt x="5168903" y="15234955"/>
                  </a:lnTo>
                  <a:close/>
                  <a:moveTo>
                    <a:pt x="3022488" y="14613687"/>
                  </a:moveTo>
                  <a:lnTo>
                    <a:pt x="3842560" y="14613687"/>
                  </a:lnTo>
                  <a:lnTo>
                    <a:pt x="4153193" y="15234955"/>
                  </a:lnTo>
                  <a:lnTo>
                    <a:pt x="3842560" y="15856223"/>
                  </a:lnTo>
                  <a:lnTo>
                    <a:pt x="3022488" y="15856223"/>
                  </a:lnTo>
                  <a:lnTo>
                    <a:pt x="2711852" y="15234955"/>
                  </a:lnTo>
                  <a:close/>
                  <a:moveTo>
                    <a:pt x="1012112" y="14613687"/>
                  </a:moveTo>
                  <a:lnTo>
                    <a:pt x="1385509" y="14613687"/>
                  </a:lnTo>
                  <a:lnTo>
                    <a:pt x="1696144" y="15234955"/>
                  </a:lnTo>
                  <a:lnTo>
                    <a:pt x="1534651" y="15557939"/>
                  </a:lnTo>
                  <a:lnTo>
                    <a:pt x="1474320" y="15463833"/>
                  </a:lnTo>
                  <a:cubicBezTo>
                    <a:pt x="1389269" y="15323857"/>
                    <a:pt x="1307497" y="15181668"/>
                    <a:pt x="1229111" y="15037372"/>
                  </a:cubicBezTo>
                  <a:close/>
                  <a:moveTo>
                    <a:pt x="14067710" y="13939941"/>
                  </a:moveTo>
                  <a:lnTo>
                    <a:pt x="14887780" y="13939941"/>
                  </a:lnTo>
                  <a:lnTo>
                    <a:pt x="15198412" y="14561207"/>
                  </a:lnTo>
                  <a:lnTo>
                    <a:pt x="14887780" y="15182475"/>
                  </a:lnTo>
                  <a:lnTo>
                    <a:pt x="14067710" y="15182475"/>
                  </a:lnTo>
                  <a:lnTo>
                    <a:pt x="13757076" y="14561207"/>
                  </a:lnTo>
                  <a:close/>
                  <a:moveTo>
                    <a:pt x="11610666" y="13939941"/>
                  </a:moveTo>
                  <a:lnTo>
                    <a:pt x="12430736" y="13939941"/>
                  </a:lnTo>
                  <a:lnTo>
                    <a:pt x="12741368" y="14561209"/>
                  </a:lnTo>
                  <a:lnTo>
                    <a:pt x="12430736" y="15182477"/>
                  </a:lnTo>
                  <a:lnTo>
                    <a:pt x="11610666" y="15182477"/>
                  </a:lnTo>
                  <a:lnTo>
                    <a:pt x="11300030" y="14561209"/>
                  </a:lnTo>
                  <a:close/>
                  <a:moveTo>
                    <a:pt x="18981836" y="13939939"/>
                  </a:moveTo>
                  <a:lnTo>
                    <a:pt x="19648721" y="13939939"/>
                  </a:lnTo>
                  <a:lnTo>
                    <a:pt x="19567010" y="14147176"/>
                  </a:lnTo>
                  <a:cubicBezTo>
                    <a:pt x="19438180" y="14451765"/>
                    <a:pt x="19294952" y="14748782"/>
                    <a:pt x="19138180" y="15037372"/>
                  </a:cubicBezTo>
                  <a:lnTo>
                    <a:pt x="19054748" y="15182475"/>
                  </a:lnTo>
                  <a:lnTo>
                    <a:pt x="18981836" y="15182475"/>
                  </a:lnTo>
                  <a:lnTo>
                    <a:pt x="18671200" y="14561207"/>
                  </a:lnTo>
                  <a:close/>
                  <a:moveTo>
                    <a:pt x="16524756" y="13939939"/>
                  </a:moveTo>
                  <a:lnTo>
                    <a:pt x="17344840" y="13939939"/>
                  </a:lnTo>
                  <a:lnTo>
                    <a:pt x="17655480" y="14561207"/>
                  </a:lnTo>
                  <a:lnTo>
                    <a:pt x="17344840" y="15182475"/>
                  </a:lnTo>
                  <a:lnTo>
                    <a:pt x="16524756" y="15182475"/>
                  </a:lnTo>
                  <a:lnTo>
                    <a:pt x="16214120" y="14561207"/>
                  </a:lnTo>
                  <a:close/>
                  <a:moveTo>
                    <a:pt x="4251013" y="13939929"/>
                  </a:moveTo>
                  <a:lnTo>
                    <a:pt x="5071085" y="13939929"/>
                  </a:lnTo>
                  <a:lnTo>
                    <a:pt x="5381719" y="14561197"/>
                  </a:lnTo>
                  <a:lnTo>
                    <a:pt x="5071085" y="15182463"/>
                  </a:lnTo>
                  <a:lnTo>
                    <a:pt x="4251013" y="15182463"/>
                  </a:lnTo>
                  <a:lnTo>
                    <a:pt x="3940380" y="14561197"/>
                  </a:lnTo>
                  <a:close/>
                  <a:moveTo>
                    <a:pt x="1793962" y="13939929"/>
                  </a:moveTo>
                  <a:lnTo>
                    <a:pt x="2614035" y="13939929"/>
                  </a:lnTo>
                  <a:lnTo>
                    <a:pt x="2924668" y="14561197"/>
                  </a:lnTo>
                  <a:lnTo>
                    <a:pt x="2614035" y="15182463"/>
                  </a:lnTo>
                  <a:lnTo>
                    <a:pt x="1793962" y="15182463"/>
                  </a:lnTo>
                  <a:lnTo>
                    <a:pt x="1483329" y="14561197"/>
                  </a:lnTo>
                  <a:close/>
                  <a:moveTo>
                    <a:pt x="9165113" y="13939927"/>
                  </a:moveTo>
                  <a:lnTo>
                    <a:pt x="9985185" y="13939927"/>
                  </a:lnTo>
                  <a:lnTo>
                    <a:pt x="10295820" y="14561195"/>
                  </a:lnTo>
                  <a:lnTo>
                    <a:pt x="9985185" y="15182463"/>
                  </a:lnTo>
                  <a:lnTo>
                    <a:pt x="9165113" y="15182463"/>
                  </a:lnTo>
                  <a:lnTo>
                    <a:pt x="8854481" y="14561195"/>
                  </a:lnTo>
                  <a:close/>
                  <a:moveTo>
                    <a:pt x="6708062" y="13939927"/>
                  </a:moveTo>
                  <a:lnTo>
                    <a:pt x="7528133" y="13939927"/>
                  </a:lnTo>
                  <a:lnTo>
                    <a:pt x="7838769" y="14561195"/>
                  </a:lnTo>
                  <a:lnTo>
                    <a:pt x="7528133" y="15182463"/>
                  </a:lnTo>
                  <a:lnTo>
                    <a:pt x="6708062" y="15182463"/>
                  </a:lnTo>
                  <a:lnTo>
                    <a:pt x="6397429" y="14561195"/>
                  </a:lnTo>
                  <a:close/>
                  <a:moveTo>
                    <a:pt x="17753300" y="13266179"/>
                  </a:moveTo>
                  <a:lnTo>
                    <a:pt x="18573380" y="13266179"/>
                  </a:lnTo>
                  <a:lnTo>
                    <a:pt x="18884020" y="13887451"/>
                  </a:lnTo>
                  <a:lnTo>
                    <a:pt x="18573380" y="14508719"/>
                  </a:lnTo>
                  <a:lnTo>
                    <a:pt x="17753300" y="14508719"/>
                  </a:lnTo>
                  <a:lnTo>
                    <a:pt x="17442662" y="13887451"/>
                  </a:lnTo>
                  <a:close/>
                  <a:moveTo>
                    <a:pt x="15296232" y="13266179"/>
                  </a:moveTo>
                  <a:lnTo>
                    <a:pt x="16116304" y="13266179"/>
                  </a:lnTo>
                  <a:lnTo>
                    <a:pt x="16426938" y="13887451"/>
                  </a:lnTo>
                  <a:lnTo>
                    <a:pt x="16116304" y="14508719"/>
                  </a:lnTo>
                  <a:lnTo>
                    <a:pt x="15296232" y="14508719"/>
                  </a:lnTo>
                  <a:lnTo>
                    <a:pt x="14985600" y="13887451"/>
                  </a:lnTo>
                  <a:close/>
                  <a:moveTo>
                    <a:pt x="12839188" y="13266179"/>
                  </a:moveTo>
                  <a:lnTo>
                    <a:pt x="13659260" y="13266179"/>
                  </a:lnTo>
                  <a:lnTo>
                    <a:pt x="13969892" y="13887453"/>
                  </a:lnTo>
                  <a:lnTo>
                    <a:pt x="13659260" y="14508719"/>
                  </a:lnTo>
                  <a:lnTo>
                    <a:pt x="12839188" y="14508719"/>
                  </a:lnTo>
                  <a:lnTo>
                    <a:pt x="12528556" y="13887453"/>
                  </a:lnTo>
                  <a:close/>
                  <a:moveTo>
                    <a:pt x="10382144" y="13266179"/>
                  </a:moveTo>
                  <a:lnTo>
                    <a:pt x="11202216" y="13266179"/>
                  </a:lnTo>
                  <a:lnTo>
                    <a:pt x="11512852" y="13887453"/>
                  </a:lnTo>
                  <a:lnTo>
                    <a:pt x="11202216" y="14508719"/>
                  </a:lnTo>
                  <a:lnTo>
                    <a:pt x="10382144" y="14508719"/>
                  </a:lnTo>
                  <a:lnTo>
                    <a:pt x="10071513" y="13887453"/>
                  </a:lnTo>
                  <a:close/>
                  <a:moveTo>
                    <a:pt x="565437" y="13266171"/>
                  </a:moveTo>
                  <a:lnTo>
                    <a:pt x="1385509" y="13266171"/>
                  </a:lnTo>
                  <a:lnTo>
                    <a:pt x="1696144" y="13887441"/>
                  </a:lnTo>
                  <a:lnTo>
                    <a:pt x="1385509" y="14508709"/>
                  </a:lnTo>
                  <a:lnTo>
                    <a:pt x="963726" y="14508709"/>
                  </a:lnTo>
                  <a:lnTo>
                    <a:pt x="800281" y="14147176"/>
                  </a:lnTo>
                  <a:cubicBezTo>
                    <a:pt x="735866" y="13994882"/>
                    <a:pt x="675050" y="13840695"/>
                    <a:pt x="617941" y="13684721"/>
                  </a:cubicBezTo>
                  <a:lnTo>
                    <a:pt x="512291" y="13372481"/>
                  </a:lnTo>
                  <a:close/>
                  <a:moveTo>
                    <a:pt x="5479538" y="13266169"/>
                  </a:moveTo>
                  <a:lnTo>
                    <a:pt x="6299609" y="13266169"/>
                  </a:lnTo>
                  <a:lnTo>
                    <a:pt x="6610242" y="13887439"/>
                  </a:lnTo>
                  <a:lnTo>
                    <a:pt x="6299609" y="14508707"/>
                  </a:lnTo>
                  <a:lnTo>
                    <a:pt x="5479538" y="14508707"/>
                  </a:lnTo>
                  <a:lnTo>
                    <a:pt x="5168903" y="13887439"/>
                  </a:lnTo>
                  <a:close/>
                  <a:moveTo>
                    <a:pt x="3022488" y="13266169"/>
                  </a:moveTo>
                  <a:lnTo>
                    <a:pt x="3842560" y="13266169"/>
                  </a:lnTo>
                  <a:lnTo>
                    <a:pt x="4153193" y="13887441"/>
                  </a:lnTo>
                  <a:lnTo>
                    <a:pt x="3842560" y="14508707"/>
                  </a:lnTo>
                  <a:lnTo>
                    <a:pt x="3022488" y="14508707"/>
                  </a:lnTo>
                  <a:lnTo>
                    <a:pt x="2711852" y="13887441"/>
                  </a:lnTo>
                  <a:close/>
                  <a:moveTo>
                    <a:pt x="7936589" y="13266167"/>
                  </a:moveTo>
                  <a:lnTo>
                    <a:pt x="8756661" y="13266167"/>
                  </a:lnTo>
                  <a:lnTo>
                    <a:pt x="9067293" y="13887439"/>
                  </a:lnTo>
                  <a:lnTo>
                    <a:pt x="8756661" y="14508707"/>
                  </a:lnTo>
                  <a:lnTo>
                    <a:pt x="7936589" y="14508707"/>
                  </a:lnTo>
                  <a:lnTo>
                    <a:pt x="7625953" y="13887439"/>
                  </a:lnTo>
                  <a:close/>
                  <a:moveTo>
                    <a:pt x="446379" y="13171198"/>
                  </a:moveTo>
                  <a:lnTo>
                    <a:pt x="467620" y="13213689"/>
                  </a:lnTo>
                  <a:lnTo>
                    <a:pt x="462218" y="13224495"/>
                  </a:lnTo>
                  <a:lnTo>
                    <a:pt x="457837" y="13211547"/>
                  </a:lnTo>
                  <a:close/>
                  <a:moveTo>
                    <a:pt x="18981840" y="12592423"/>
                  </a:moveTo>
                  <a:lnTo>
                    <a:pt x="19801903" y="12592423"/>
                  </a:lnTo>
                  <a:lnTo>
                    <a:pt x="19982613" y="12953922"/>
                  </a:lnTo>
                  <a:lnTo>
                    <a:pt x="19909455" y="13211547"/>
                  </a:lnTo>
                  <a:cubicBezTo>
                    <a:pt x="19859863" y="13370987"/>
                    <a:pt x="19806459" y="13528747"/>
                    <a:pt x="19749351" y="13684721"/>
                  </a:cubicBezTo>
                  <a:lnTo>
                    <a:pt x="19690115" y="13834955"/>
                  </a:lnTo>
                  <a:lnTo>
                    <a:pt x="18981840" y="13834955"/>
                  </a:lnTo>
                  <a:lnTo>
                    <a:pt x="18671204" y="13213689"/>
                  </a:lnTo>
                  <a:close/>
                  <a:moveTo>
                    <a:pt x="16524756" y="12592423"/>
                  </a:moveTo>
                  <a:lnTo>
                    <a:pt x="17344840" y="12592423"/>
                  </a:lnTo>
                  <a:lnTo>
                    <a:pt x="17655482" y="13213689"/>
                  </a:lnTo>
                  <a:lnTo>
                    <a:pt x="17344840" y="13834955"/>
                  </a:lnTo>
                  <a:lnTo>
                    <a:pt x="16524756" y="13834955"/>
                  </a:lnTo>
                  <a:lnTo>
                    <a:pt x="16214124" y="13213689"/>
                  </a:lnTo>
                  <a:close/>
                  <a:moveTo>
                    <a:pt x="14067712" y="12592423"/>
                  </a:moveTo>
                  <a:lnTo>
                    <a:pt x="14887784" y="12592423"/>
                  </a:lnTo>
                  <a:lnTo>
                    <a:pt x="15198416" y="13213691"/>
                  </a:lnTo>
                  <a:lnTo>
                    <a:pt x="14887784" y="13834955"/>
                  </a:lnTo>
                  <a:lnTo>
                    <a:pt x="14067712" y="13834955"/>
                  </a:lnTo>
                  <a:lnTo>
                    <a:pt x="13757080" y="13213691"/>
                  </a:lnTo>
                  <a:close/>
                  <a:moveTo>
                    <a:pt x="11610668" y="12592423"/>
                  </a:moveTo>
                  <a:lnTo>
                    <a:pt x="12430736" y="12592423"/>
                  </a:lnTo>
                  <a:lnTo>
                    <a:pt x="12741372" y="13213691"/>
                  </a:lnTo>
                  <a:lnTo>
                    <a:pt x="12430736" y="13834955"/>
                  </a:lnTo>
                  <a:lnTo>
                    <a:pt x="11610668" y="13834955"/>
                  </a:lnTo>
                  <a:lnTo>
                    <a:pt x="11300034" y="13213691"/>
                  </a:lnTo>
                  <a:close/>
                  <a:moveTo>
                    <a:pt x="4251013" y="12592413"/>
                  </a:moveTo>
                  <a:lnTo>
                    <a:pt x="5071085" y="12592413"/>
                  </a:lnTo>
                  <a:lnTo>
                    <a:pt x="5381719" y="13213679"/>
                  </a:lnTo>
                  <a:lnTo>
                    <a:pt x="5071085" y="13834947"/>
                  </a:lnTo>
                  <a:lnTo>
                    <a:pt x="4251013" y="13834947"/>
                  </a:lnTo>
                  <a:lnTo>
                    <a:pt x="3940380" y="13213679"/>
                  </a:lnTo>
                  <a:close/>
                  <a:moveTo>
                    <a:pt x="1793962" y="12592413"/>
                  </a:moveTo>
                  <a:lnTo>
                    <a:pt x="2614035" y="12592413"/>
                  </a:lnTo>
                  <a:lnTo>
                    <a:pt x="2924668" y="13213679"/>
                  </a:lnTo>
                  <a:lnTo>
                    <a:pt x="2614035" y="13834947"/>
                  </a:lnTo>
                  <a:lnTo>
                    <a:pt x="1793962" y="13834947"/>
                  </a:lnTo>
                  <a:lnTo>
                    <a:pt x="1483329" y="13213679"/>
                  </a:lnTo>
                  <a:close/>
                  <a:moveTo>
                    <a:pt x="9165113" y="12592411"/>
                  </a:moveTo>
                  <a:lnTo>
                    <a:pt x="9985185" y="12592411"/>
                  </a:lnTo>
                  <a:lnTo>
                    <a:pt x="10295820" y="13213679"/>
                  </a:lnTo>
                  <a:lnTo>
                    <a:pt x="9985185" y="13834945"/>
                  </a:lnTo>
                  <a:lnTo>
                    <a:pt x="9165113" y="13834945"/>
                  </a:lnTo>
                  <a:lnTo>
                    <a:pt x="8854481" y="13213679"/>
                  </a:lnTo>
                  <a:close/>
                  <a:moveTo>
                    <a:pt x="6708062" y="12592411"/>
                  </a:moveTo>
                  <a:lnTo>
                    <a:pt x="7528133" y="12592411"/>
                  </a:lnTo>
                  <a:lnTo>
                    <a:pt x="7838769" y="13213679"/>
                  </a:lnTo>
                  <a:lnTo>
                    <a:pt x="7528133" y="13834945"/>
                  </a:lnTo>
                  <a:lnTo>
                    <a:pt x="6708062" y="13834945"/>
                  </a:lnTo>
                  <a:lnTo>
                    <a:pt x="6397429" y="13213679"/>
                  </a:lnTo>
                  <a:close/>
                  <a:moveTo>
                    <a:pt x="17753304" y="11919419"/>
                  </a:moveTo>
                  <a:lnTo>
                    <a:pt x="18573386" y="11919419"/>
                  </a:lnTo>
                  <a:lnTo>
                    <a:pt x="18884022" y="12540683"/>
                  </a:lnTo>
                  <a:lnTo>
                    <a:pt x="18573386" y="13161951"/>
                  </a:lnTo>
                  <a:lnTo>
                    <a:pt x="17753304" y="13161951"/>
                  </a:lnTo>
                  <a:lnTo>
                    <a:pt x="17442664" y="12540683"/>
                  </a:lnTo>
                  <a:close/>
                  <a:moveTo>
                    <a:pt x="15296234" y="11919419"/>
                  </a:moveTo>
                  <a:lnTo>
                    <a:pt x="16116306" y="11919419"/>
                  </a:lnTo>
                  <a:lnTo>
                    <a:pt x="16426940" y="12540683"/>
                  </a:lnTo>
                  <a:lnTo>
                    <a:pt x="16116306" y="13161951"/>
                  </a:lnTo>
                  <a:lnTo>
                    <a:pt x="15296234" y="13161951"/>
                  </a:lnTo>
                  <a:lnTo>
                    <a:pt x="14985602" y="12540683"/>
                  </a:lnTo>
                  <a:close/>
                  <a:moveTo>
                    <a:pt x="12839192" y="11919419"/>
                  </a:moveTo>
                  <a:lnTo>
                    <a:pt x="13659262" y="11919419"/>
                  </a:lnTo>
                  <a:lnTo>
                    <a:pt x="13969896" y="12540685"/>
                  </a:lnTo>
                  <a:lnTo>
                    <a:pt x="13659262" y="13161951"/>
                  </a:lnTo>
                  <a:lnTo>
                    <a:pt x="12839192" y="13161951"/>
                  </a:lnTo>
                  <a:lnTo>
                    <a:pt x="12528558" y="12540685"/>
                  </a:lnTo>
                  <a:close/>
                  <a:moveTo>
                    <a:pt x="10382148" y="11919419"/>
                  </a:moveTo>
                  <a:lnTo>
                    <a:pt x="11202218" y="11919419"/>
                  </a:lnTo>
                  <a:lnTo>
                    <a:pt x="11512852" y="12540685"/>
                  </a:lnTo>
                  <a:lnTo>
                    <a:pt x="11202218" y="13161951"/>
                  </a:lnTo>
                  <a:lnTo>
                    <a:pt x="10382148" y="13161951"/>
                  </a:lnTo>
                  <a:lnTo>
                    <a:pt x="10071515" y="12540685"/>
                  </a:lnTo>
                  <a:close/>
                  <a:moveTo>
                    <a:pt x="20210287" y="11919407"/>
                  </a:moveTo>
                  <a:lnTo>
                    <a:pt x="20216863" y="11919407"/>
                  </a:lnTo>
                  <a:lnTo>
                    <a:pt x="20160395" y="12235602"/>
                  </a:lnTo>
                  <a:cubicBezTo>
                    <a:pt x="20126481" y="12401335"/>
                    <a:pt x="20088543" y="12565601"/>
                    <a:pt x="20046683" y="12728294"/>
                  </a:cubicBezTo>
                  <a:lnTo>
                    <a:pt x="20027419" y="12796136"/>
                  </a:lnTo>
                  <a:lnTo>
                    <a:pt x="19899711" y="12540675"/>
                  </a:lnTo>
                  <a:close/>
                  <a:moveTo>
                    <a:pt x="7936589" y="11919407"/>
                  </a:moveTo>
                  <a:lnTo>
                    <a:pt x="8756661" y="11919407"/>
                  </a:lnTo>
                  <a:lnTo>
                    <a:pt x="9067293" y="12540673"/>
                  </a:lnTo>
                  <a:lnTo>
                    <a:pt x="8756661" y="13161939"/>
                  </a:lnTo>
                  <a:lnTo>
                    <a:pt x="7936589" y="13161939"/>
                  </a:lnTo>
                  <a:lnTo>
                    <a:pt x="7625953" y="12540673"/>
                  </a:lnTo>
                  <a:close/>
                  <a:moveTo>
                    <a:pt x="5479538" y="11919407"/>
                  </a:moveTo>
                  <a:lnTo>
                    <a:pt x="6299609" y="11919407"/>
                  </a:lnTo>
                  <a:lnTo>
                    <a:pt x="6610242" y="12540673"/>
                  </a:lnTo>
                  <a:lnTo>
                    <a:pt x="6299609" y="13161939"/>
                  </a:lnTo>
                  <a:lnTo>
                    <a:pt x="5479538" y="13161939"/>
                  </a:lnTo>
                  <a:lnTo>
                    <a:pt x="5168903" y="12540673"/>
                  </a:lnTo>
                  <a:close/>
                  <a:moveTo>
                    <a:pt x="3022488" y="11919407"/>
                  </a:moveTo>
                  <a:lnTo>
                    <a:pt x="3842560" y="11919407"/>
                  </a:lnTo>
                  <a:lnTo>
                    <a:pt x="4153193" y="12540675"/>
                  </a:lnTo>
                  <a:lnTo>
                    <a:pt x="3842560" y="13161939"/>
                  </a:lnTo>
                  <a:lnTo>
                    <a:pt x="3022488" y="13161939"/>
                  </a:lnTo>
                  <a:lnTo>
                    <a:pt x="2711852" y="12540675"/>
                  </a:lnTo>
                  <a:close/>
                  <a:moveTo>
                    <a:pt x="565437" y="11919407"/>
                  </a:moveTo>
                  <a:lnTo>
                    <a:pt x="1385509" y="11919407"/>
                  </a:lnTo>
                  <a:lnTo>
                    <a:pt x="1696144" y="12540675"/>
                  </a:lnTo>
                  <a:lnTo>
                    <a:pt x="1385509" y="13161941"/>
                  </a:lnTo>
                  <a:lnTo>
                    <a:pt x="565437" y="13161941"/>
                  </a:lnTo>
                  <a:lnTo>
                    <a:pt x="296555" y="12624080"/>
                  </a:lnTo>
                  <a:lnTo>
                    <a:pt x="270216" y="12509958"/>
                  </a:lnTo>
                  <a:close/>
                  <a:moveTo>
                    <a:pt x="16524760" y="11245663"/>
                  </a:moveTo>
                  <a:lnTo>
                    <a:pt x="17344840" y="11245663"/>
                  </a:lnTo>
                  <a:lnTo>
                    <a:pt x="17655484" y="11866927"/>
                  </a:lnTo>
                  <a:lnTo>
                    <a:pt x="17344840" y="12488195"/>
                  </a:lnTo>
                  <a:lnTo>
                    <a:pt x="16524760" y="12488195"/>
                  </a:lnTo>
                  <a:lnTo>
                    <a:pt x="16214124" y="11866927"/>
                  </a:lnTo>
                  <a:close/>
                  <a:moveTo>
                    <a:pt x="14067716" y="11245663"/>
                  </a:moveTo>
                  <a:lnTo>
                    <a:pt x="14887784" y="11245663"/>
                  </a:lnTo>
                  <a:lnTo>
                    <a:pt x="15198416" y="11866927"/>
                  </a:lnTo>
                  <a:lnTo>
                    <a:pt x="14887784" y="12488195"/>
                  </a:lnTo>
                  <a:lnTo>
                    <a:pt x="14067716" y="12488195"/>
                  </a:lnTo>
                  <a:lnTo>
                    <a:pt x="13757082" y="11866927"/>
                  </a:lnTo>
                  <a:close/>
                  <a:moveTo>
                    <a:pt x="11610672" y="11245663"/>
                  </a:moveTo>
                  <a:lnTo>
                    <a:pt x="12430740" y="11245663"/>
                  </a:lnTo>
                  <a:lnTo>
                    <a:pt x="12741372" y="11866929"/>
                  </a:lnTo>
                  <a:lnTo>
                    <a:pt x="12430740" y="12488195"/>
                  </a:lnTo>
                  <a:lnTo>
                    <a:pt x="11610672" y="12488195"/>
                  </a:lnTo>
                  <a:lnTo>
                    <a:pt x="11300036" y="11866929"/>
                  </a:lnTo>
                  <a:close/>
                  <a:moveTo>
                    <a:pt x="18981842" y="11245661"/>
                  </a:moveTo>
                  <a:lnTo>
                    <a:pt x="19801907" y="11245661"/>
                  </a:lnTo>
                  <a:lnTo>
                    <a:pt x="20112467" y="11866927"/>
                  </a:lnTo>
                  <a:lnTo>
                    <a:pt x="19801907" y="12488195"/>
                  </a:lnTo>
                  <a:lnTo>
                    <a:pt x="18981842" y="12488195"/>
                  </a:lnTo>
                  <a:lnTo>
                    <a:pt x="18671206" y="11866927"/>
                  </a:lnTo>
                  <a:close/>
                  <a:moveTo>
                    <a:pt x="55271" y="11245661"/>
                  </a:moveTo>
                  <a:lnTo>
                    <a:pt x="157060" y="11245661"/>
                  </a:lnTo>
                  <a:lnTo>
                    <a:pt x="467620" y="11866927"/>
                  </a:lnTo>
                  <a:lnTo>
                    <a:pt x="231037" y="12340204"/>
                  </a:lnTo>
                  <a:lnTo>
                    <a:pt x="206895" y="12235602"/>
                  </a:lnTo>
                  <a:cubicBezTo>
                    <a:pt x="172982" y="12069869"/>
                    <a:pt x="143094" y="11902670"/>
                    <a:pt x="117338" y="11734111"/>
                  </a:cubicBezTo>
                  <a:close/>
                  <a:moveTo>
                    <a:pt x="6708062" y="11245651"/>
                  </a:moveTo>
                  <a:lnTo>
                    <a:pt x="7528133" y="11245651"/>
                  </a:lnTo>
                  <a:lnTo>
                    <a:pt x="7838769" y="11866915"/>
                  </a:lnTo>
                  <a:lnTo>
                    <a:pt x="7528133" y="12488183"/>
                  </a:lnTo>
                  <a:lnTo>
                    <a:pt x="6708062" y="12488183"/>
                  </a:lnTo>
                  <a:lnTo>
                    <a:pt x="6397429" y="11866915"/>
                  </a:lnTo>
                  <a:close/>
                  <a:moveTo>
                    <a:pt x="4251013" y="11245651"/>
                  </a:moveTo>
                  <a:lnTo>
                    <a:pt x="5071085" y="11245651"/>
                  </a:lnTo>
                  <a:lnTo>
                    <a:pt x="5381719" y="11866917"/>
                  </a:lnTo>
                  <a:lnTo>
                    <a:pt x="5071085" y="12488183"/>
                  </a:lnTo>
                  <a:lnTo>
                    <a:pt x="4251013" y="12488183"/>
                  </a:lnTo>
                  <a:lnTo>
                    <a:pt x="3940380" y="11866917"/>
                  </a:lnTo>
                  <a:close/>
                  <a:moveTo>
                    <a:pt x="1793962" y="11245651"/>
                  </a:moveTo>
                  <a:lnTo>
                    <a:pt x="2614035" y="11245651"/>
                  </a:lnTo>
                  <a:lnTo>
                    <a:pt x="2924668" y="11866917"/>
                  </a:lnTo>
                  <a:lnTo>
                    <a:pt x="2614035" y="12488183"/>
                  </a:lnTo>
                  <a:lnTo>
                    <a:pt x="1793962" y="12488183"/>
                  </a:lnTo>
                  <a:lnTo>
                    <a:pt x="1483329" y="11866917"/>
                  </a:lnTo>
                  <a:close/>
                  <a:moveTo>
                    <a:pt x="9165113" y="11245649"/>
                  </a:moveTo>
                  <a:lnTo>
                    <a:pt x="9985185" y="11245649"/>
                  </a:lnTo>
                  <a:lnTo>
                    <a:pt x="10295820" y="11866915"/>
                  </a:lnTo>
                  <a:lnTo>
                    <a:pt x="9985185" y="12488183"/>
                  </a:lnTo>
                  <a:lnTo>
                    <a:pt x="9165113" y="12488183"/>
                  </a:lnTo>
                  <a:lnTo>
                    <a:pt x="8854481" y="11866915"/>
                  </a:lnTo>
                  <a:close/>
                  <a:moveTo>
                    <a:pt x="12839194" y="10571909"/>
                  </a:moveTo>
                  <a:lnTo>
                    <a:pt x="13659264" y="10571909"/>
                  </a:lnTo>
                  <a:lnTo>
                    <a:pt x="13969898" y="11193175"/>
                  </a:lnTo>
                  <a:lnTo>
                    <a:pt x="13659264" y="11814441"/>
                  </a:lnTo>
                  <a:lnTo>
                    <a:pt x="12839194" y="11814441"/>
                  </a:lnTo>
                  <a:lnTo>
                    <a:pt x="12528560" y="11193175"/>
                  </a:lnTo>
                  <a:close/>
                  <a:moveTo>
                    <a:pt x="10382150" y="10571909"/>
                  </a:moveTo>
                  <a:lnTo>
                    <a:pt x="11202220" y="10571909"/>
                  </a:lnTo>
                  <a:lnTo>
                    <a:pt x="11512856" y="11193175"/>
                  </a:lnTo>
                  <a:lnTo>
                    <a:pt x="11202220" y="11814441"/>
                  </a:lnTo>
                  <a:lnTo>
                    <a:pt x="10382150" y="11814441"/>
                  </a:lnTo>
                  <a:lnTo>
                    <a:pt x="10071517" y="11193175"/>
                  </a:lnTo>
                  <a:close/>
                  <a:moveTo>
                    <a:pt x="17753308" y="10571907"/>
                  </a:moveTo>
                  <a:lnTo>
                    <a:pt x="18573388" y="10571907"/>
                  </a:lnTo>
                  <a:lnTo>
                    <a:pt x="18884024" y="11193173"/>
                  </a:lnTo>
                  <a:lnTo>
                    <a:pt x="18573388" y="11814439"/>
                  </a:lnTo>
                  <a:lnTo>
                    <a:pt x="17753308" y="11814439"/>
                  </a:lnTo>
                  <a:lnTo>
                    <a:pt x="17442668" y="11193173"/>
                  </a:lnTo>
                  <a:close/>
                  <a:moveTo>
                    <a:pt x="15296236" y="10571907"/>
                  </a:moveTo>
                  <a:lnTo>
                    <a:pt x="16116308" y="10571907"/>
                  </a:lnTo>
                  <a:lnTo>
                    <a:pt x="16426942" y="11193175"/>
                  </a:lnTo>
                  <a:lnTo>
                    <a:pt x="16116308" y="11814439"/>
                  </a:lnTo>
                  <a:lnTo>
                    <a:pt x="15296236" y="11814439"/>
                  </a:lnTo>
                  <a:lnTo>
                    <a:pt x="14985604" y="11193175"/>
                  </a:lnTo>
                  <a:close/>
                  <a:moveTo>
                    <a:pt x="20210287" y="10571895"/>
                  </a:moveTo>
                  <a:lnTo>
                    <a:pt x="20357463" y="10571895"/>
                  </a:lnTo>
                  <a:lnTo>
                    <a:pt x="20354041" y="10707291"/>
                  </a:lnTo>
                  <a:cubicBezTo>
                    <a:pt x="20336443" y="11054435"/>
                    <a:pt x="20301463" y="11396993"/>
                    <a:pt x="20249953" y="11734111"/>
                  </a:cubicBezTo>
                  <a:lnTo>
                    <a:pt x="20235609" y="11814431"/>
                  </a:lnTo>
                  <a:lnTo>
                    <a:pt x="20210287" y="11814431"/>
                  </a:lnTo>
                  <a:lnTo>
                    <a:pt x="19899715" y="11193163"/>
                  </a:lnTo>
                  <a:close/>
                  <a:moveTo>
                    <a:pt x="7936589" y="10571895"/>
                  </a:moveTo>
                  <a:lnTo>
                    <a:pt x="8756661" y="10571895"/>
                  </a:lnTo>
                  <a:lnTo>
                    <a:pt x="9067293" y="11193161"/>
                  </a:lnTo>
                  <a:lnTo>
                    <a:pt x="8756661" y="11814427"/>
                  </a:lnTo>
                  <a:lnTo>
                    <a:pt x="7936589" y="11814427"/>
                  </a:lnTo>
                  <a:lnTo>
                    <a:pt x="7625953" y="11193161"/>
                  </a:lnTo>
                  <a:close/>
                  <a:moveTo>
                    <a:pt x="5479538" y="10571895"/>
                  </a:moveTo>
                  <a:lnTo>
                    <a:pt x="6299609" y="10571895"/>
                  </a:lnTo>
                  <a:lnTo>
                    <a:pt x="6610242" y="11193163"/>
                  </a:lnTo>
                  <a:lnTo>
                    <a:pt x="6299609" y="11814429"/>
                  </a:lnTo>
                  <a:lnTo>
                    <a:pt x="5479538" y="11814429"/>
                  </a:lnTo>
                  <a:lnTo>
                    <a:pt x="5168903" y="11193163"/>
                  </a:lnTo>
                  <a:close/>
                  <a:moveTo>
                    <a:pt x="3022488" y="10571895"/>
                  </a:moveTo>
                  <a:lnTo>
                    <a:pt x="3842560" y="10571895"/>
                  </a:lnTo>
                  <a:lnTo>
                    <a:pt x="4153193" y="11193163"/>
                  </a:lnTo>
                  <a:lnTo>
                    <a:pt x="3842560" y="11814429"/>
                  </a:lnTo>
                  <a:lnTo>
                    <a:pt x="3022488" y="11814429"/>
                  </a:lnTo>
                  <a:lnTo>
                    <a:pt x="2711852" y="11193163"/>
                  </a:lnTo>
                  <a:close/>
                  <a:moveTo>
                    <a:pt x="565437" y="10571895"/>
                  </a:moveTo>
                  <a:lnTo>
                    <a:pt x="1385509" y="10571895"/>
                  </a:lnTo>
                  <a:lnTo>
                    <a:pt x="1696144" y="11193163"/>
                  </a:lnTo>
                  <a:lnTo>
                    <a:pt x="1385509" y="11814431"/>
                  </a:lnTo>
                  <a:lnTo>
                    <a:pt x="565437" y="11814431"/>
                  </a:lnTo>
                  <a:lnTo>
                    <a:pt x="254864" y="11193163"/>
                  </a:lnTo>
                  <a:close/>
                  <a:moveTo>
                    <a:pt x="11610674" y="9898153"/>
                  </a:moveTo>
                  <a:lnTo>
                    <a:pt x="12430742" y="9898153"/>
                  </a:lnTo>
                  <a:lnTo>
                    <a:pt x="12741376" y="10519419"/>
                  </a:lnTo>
                  <a:lnTo>
                    <a:pt x="12430742" y="11140685"/>
                  </a:lnTo>
                  <a:lnTo>
                    <a:pt x="11610674" y="11140685"/>
                  </a:lnTo>
                  <a:lnTo>
                    <a:pt x="11300038" y="10519419"/>
                  </a:lnTo>
                  <a:close/>
                  <a:moveTo>
                    <a:pt x="16524762" y="9898152"/>
                  </a:moveTo>
                  <a:lnTo>
                    <a:pt x="17344844" y="9898152"/>
                  </a:lnTo>
                  <a:lnTo>
                    <a:pt x="17655488" y="10519419"/>
                  </a:lnTo>
                  <a:lnTo>
                    <a:pt x="17344844" y="11140683"/>
                  </a:lnTo>
                  <a:lnTo>
                    <a:pt x="16524762" y="11140683"/>
                  </a:lnTo>
                  <a:lnTo>
                    <a:pt x="16214128" y="10519419"/>
                  </a:lnTo>
                  <a:close/>
                  <a:moveTo>
                    <a:pt x="14067718" y="9898152"/>
                  </a:moveTo>
                  <a:lnTo>
                    <a:pt x="14887788" y="9898152"/>
                  </a:lnTo>
                  <a:lnTo>
                    <a:pt x="15198420" y="10519419"/>
                  </a:lnTo>
                  <a:lnTo>
                    <a:pt x="14887788" y="11140685"/>
                  </a:lnTo>
                  <a:lnTo>
                    <a:pt x="14067718" y="11140685"/>
                  </a:lnTo>
                  <a:lnTo>
                    <a:pt x="13757084" y="10519419"/>
                  </a:lnTo>
                  <a:close/>
                  <a:moveTo>
                    <a:pt x="18981844" y="9898151"/>
                  </a:moveTo>
                  <a:lnTo>
                    <a:pt x="19801911" y="9898151"/>
                  </a:lnTo>
                  <a:lnTo>
                    <a:pt x="20112467" y="10519417"/>
                  </a:lnTo>
                  <a:lnTo>
                    <a:pt x="19801911" y="11140683"/>
                  </a:lnTo>
                  <a:lnTo>
                    <a:pt x="18981844" y="11140683"/>
                  </a:lnTo>
                  <a:lnTo>
                    <a:pt x="18671208" y="10519417"/>
                  </a:lnTo>
                  <a:close/>
                  <a:moveTo>
                    <a:pt x="7209" y="9898151"/>
                  </a:moveTo>
                  <a:lnTo>
                    <a:pt x="157064" y="9898151"/>
                  </a:lnTo>
                  <a:lnTo>
                    <a:pt x="467620" y="10519417"/>
                  </a:lnTo>
                  <a:lnTo>
                    <a:pt x="157064" y="11140683"/>
                  </a:lnTo>
                  <a:lnTo>
                    <a:pt x="46206" y="11140683"/>
                  </a:lnTo>
                  <a:lnTo>
                    <a:pt x="13251" y="10707291"/>
                  </a:lnTo>
                  <a:cubicBezTo>
                    <a:pt x="4452" y="10533719"/>
                    <a:pt x="0" y="10359001"/>
                    <a:pt x="0" y="10183242"/>
                  </a:cubicBezTo>
                  <a:close/>
                  <a:moveTo>
                    <a:pt x="1793962" y="9898142"/>
                  </a:moveTo>
                  <a:lnTo>
                    <a:pt x="2614035" y="9898142"/>
                  </a:lnTo>
                  <a:lnTo>
                    <a:pt x="2924668" y="10519407"/>
                  </a:lnTo>
                  <a:lnTo>
                    <a:pt x="2614035" y="11140673"/>
                  </a:lnTo>
                  <a:lnTo>
                    <a:pt x="1793962" y="11140673"/>
                  </a:lnTo>
                  <a:lnTo>
                    <a:pt x="1483329" y="10519407"/>
                  </a:lnTo>
                  <a:close/>
                  <a:moveTo>
                    <a:pt x="6708062" y="9898141"/>
                  </a:moveTo>
                  <a:lnTo>
                    <a:pt x="7528133" y="9898141"/>
                  </a:lnTo>
                  <a:lnTo>
                    <a:pt x="7838769" y="10519405"/>
                  </a:lnTo>
                  <a:lnTo>
                    <a:pt x="7528133" y="11140671"/>
                  </a:lnTo>
                  <a:lnTo>
                    <a:pt x="6708062" y="11140671"/>
                  </a:lnTo>
                  <a:lnTo>
                    <a:pt x="6397429" y="10519405"/>
                  </a:lnTo>
                  <a:close/>
                  <a:moveTo>
                    <a:pt x="4251013" y="9898141"/>
                  </a:moveTo>
                  <a:lnTo>
                    <a:pt x="5071085" y="9898141"/>
                  </a:lnTo>
                  <a:lnTo>
                    <a:pt x="5381719" y="10519407"/>
                  </a:lnTo>
                  <a:lnTo>
                    <a:pt x="5071085" y="11140671"/>
                  </a:lnTo>
                  <a:lnTo>
                    <a:pt x="4251013" y="11140671"/>
                  </a:lnTo>
                  <a:lnTo>
                    <a:pt x="3940380" y="10519407"/>
                  </a:lnTo>
                  <a:close/>
                  <a:moveTo>
                    <a:pt x="9165113" y="9898140"/>
                  </a:moveTo>
                  <a:lnTo>
                    <a:pt x="9985185" y="9898140"/>
                  </a:lnTo>
                  <a:lnTo>
                    <a:pt x="10295820" y="10519405"/>
                  </a:lnTo>
                  <a:lnTo>
                    <a:pt x="9985185" y="11140671"/>
                  </a:lnTo>
                  <a:lnTo>
                    <a:pt x="9165113" y="11140671"/>
                  </a:lnTo>
                  <a:lnTo>
                    <a:pt x="8854481" y="10519405"/>
                  </a:lnTo>
                  <a:close/>
                  <a:moveTo>
                    <a:pt x="7936589" y="9225812"/>
                  </a:moveTo>
                  <a:lnTo>
                    <a:pt x="8756661" y="9225812"/>
                  </a:lnTo>
                  <a:lnTo>
                    <a:pt x="9067293" y="9847079"/>
                  </a:lnTo>
                  <a:lnTo>
                    <a:pt x="8756661" y="10468345"/>
                  </a:lnTo>
                  <a:lnTo>
                    <a:pt x="7936589" y="10468345"/>
                  </a:lnTo>
                  <a:lnTo>
                    <a:pt x="7625953" y="9847079"/>
                  </a:lnTo>
                  <a:close/>
                  <a:moveTo>
                    <a:pt x="5479539" y="9225812"/>
                  </a:moveTo>
                  <a:lnTo>
                    <a:pt x="6299611" y="9225812"/>
                  </a:lnTo>
                  <a:lnTo>
                    <a:pt x="6610245" y="9847079"/>
                  </a:lnTo>
                  <a:lnTo>
                    <a:pt x="6299611" y="10468345"/>
                  </a:lnTo>
                  <a:lnTo>
                    <a:pt x="5479539" y="10468345"/>
                  </a:lnTo>
                  <a:lnTo>
                    <a:pt x="5168905" y="9847079"/>
                  </a:lnTo>
                  <a:close/>
                  <a:moveTo>
                    <a:pt x="3022488" y="9225812"/>
                  </a:moveTo>
                  <a:lnTo>
                    <a:pt x="3842560" y="9225812"/>
                  </a:lnTo>
                  <a:lnTo>
                    <a:pt x="4153195" y="9847079"/>
                  </a:lnTo>
                  <a:lnTo>
                    <a:pt x="3842560" y="10468345"/>
                  </a:lnTo>
                  <a:lnTo>
                    <a:pt x="3022488" y="10468345"/>
                  </a:lnTo>
                  <a:lnTo>
                    <a:pt x="2711855" y="9847079"/>
                  </a:lnTo>
                  <a:close/>
                  <a:moveTo>
                    <a:pt x="565438" y="9225812"/>
                  </a:moveTo>
                  <a:lnTo>
                    <a:pt x="1385511" y="9225812"/>
                  </a:lnTo>
                  <a:lnTo>
                    <a:pt x="1696145" y="9847079"/>
                  </a:lnTo>
                  <a:lnTo>
                    <a:pt x="1385511" y="10468345"/>
                  </a:lnTo>
                  <a:lnTo>
                    <a:pt x="565438" y="10468345"/>
                  </a:lnTo>
                  <a:lnTo>
                    <a:pt x="254806" y="9847079"/>
                  </a:lnTo>
                  <a:close/>
                  <a:moveTo>
                    <a:pt x="20210287" y="9225811"/>
                  </a:moveTo>
                  <a:lnTo>
                    <a:pt x="20321085" y="9225811"/>
                  </a:lnTo>
                  <a:lnTo>
                    <a:pt x="20354041" y="9659193"/>
                  </a:lnTo>
                  <a:cubicBezTo>
                    <a:pt x="20362839" y="9832765"/>
                    <a:pt x="20367291" y="10007484"/>
                    <a:pt x="20367291" y="10183242"/>
                  </a:cubicBezTo>
                  <a:lnTo>
                    <a:pt x="20360083" y="10468345"/>
                  </a:lnTo>
                  <a:lnTo>
                    <a:pt x="20210287" y="10468345"/>
                  </a:lnTo>
                  <a:lnTo>
                    <a:pt x="19899655" y="9847078"/>
                  </a:lnTo>
                  <a:close/>
                  <a:moveTo>
                    <a:pt x="17753254" y="9225811"/>
                  </a:moveTo>
                  <a:lnTo>
                    <a:pt x="18573332" y="9225811"/>
                  </a:lnTo>
                  <a:lnTo>
                    <a:pt x="18883966" y="9847078"/>
                  </a:lnTo>
                  <a:lnTo>
                    <a:pt x="18573332" y="10468345"/>
                  </a:lnTo>
                  <a:lnTo>
                    <a:pt x="17753254" y="10468345"/>
                  </a:lnTo>
                  <a:lnTo>
                    <a:pt x="17442620" y="9847078"/>
                  </a:lnTo>
                  <a:close/>
                  <a:moveTo>
                    <a:pt x="15296200" y="9225811"/>
                  </a:moveTo>
                  <a:lnTo>
                    <a:pt x="16116272" y="9225811"/>
                  </a:lnTo>
                  <a:lnTo>
                    <a:pt x="16426906" y="9847078"/>
                  </a:lnTo>
                  <a:lnTo>
                    <a:pt x="16116272" y="10468345"/>
                  </a:lnTo>
                  <a:lnTo>
                    <a:pt x="15296200" y="10468345"/>
                  </a:lnTo>
                  <a:lnTo>
                    <a:pt x="14985568" y="9847078"/>
                  </a:lnTo>
                  <a:close/>
                  <a:moveTo>
                    <a:pt x="12839152" y="9225811"/>
                  </a:moveTo>
                  <a:lnTo>
                    <a:pt x="13659224" y="9225811"/>
                  </a:lnTo>
                  <a:lnTo>
                    <a:pt x="13969858" y="9847078"/>
                  </a:lnTo>
                  <a:lnTo>
                    <a:pt x="13659224" y="10468345"/>
                  </a:lnTo>
                  <a:lnTo>
                    <a:pt x="12839152" y="10468345"/>
                  </a:lnTo>
                  <a:lnTo>
                    <a:pt x="12528520" y="9847078"/>
                  </a:lnTo>
                  <a:close/>
                  <a:moveTo>
                    <a:pt x="10382106" y="9225811"/>
                  </a:moveTo>
                  <a:lnTo>
                    <a:pt x="11202176" y="9225811"/>
                  </a:lnTo>
                  <a:lnTo>
                    <a:pt x="11512812" y="9847078"/>
                  </a:lnTo>
                  <a:lnTo>
                    <a:pt x="11202176" y="10468345"/>
                  </a:lnTo>
                  <a:lnTo>
                    <a:pt x="10382106" y="10468345"/>
                  </a:lnTo>
                  <a:lnTo>
                    <a:pt x="10071473" y="9847078"/>
                  </a:lnTo>
                  <a:close/>
                  <a:moveTo>
                    <a:pt x="18981786" y="8552051"/>
                  </a:moveTo>
                  <a:lnTo>
                    <a:pt x="19801855" y="8552051"/>
                  </a:lnTo>
                  <a:lnTo>
                    <a:pt x="20112467" y="9173320"/>
                  </a:lnTo>
                  <a:lnTo>
                    <a:pt x="19801855" y="9794589"/>
                  </a:lnTo>
                  <a:lnTo>
                    <a:pt x="18981786" y="9794589"/>
                  </a:lnTo>
                  <a:lnTo>
                    <a:pt x="18671150" y="9173320"/>
                  </a:lnTo>
                  <a:close/>
                  <a:moveTo>
                    <a:pt x="16524724" y="8552051"/>
                  </a:moveTo>
                  <a:lnTo>
                    <a:pt x="17344800" y="8552051"/>
                  </a:lnTo>
                  <a:lnTo>
                    <a:pt x="17655436" y="9173320"/>
                  </a:lnTo>
                  <a:lnTo>
                    <a:pt x="17344800" y="9794589"/>
                  </a:lnTo>
                  <a:lnTo>
                    <a:pt x="16524724" y="9794589"/>
                  </a:lnTo>
                  <a:lnTo>
                    <a:pt x="16214092" y="9173320"/>
                  </a:lnTo>
                  <a:close/>
                  <a:moveTo>
                    <a:pt x="14067678" y="8552051"/>
                  </a:moveTo>
                  <a:lnTo>
                    <a:pt x="14887748" y="8552051"/>
                  </a:lnTo>
                  <a:lnTo>
                    <a:pt x="15198384" y="9173320"/>
                  </a:lnTo>
                  <a:lnTo>
                    <a:pt x="14887748" y="9794589"/>
                  </a:lnTo>
                  <a:lnTo>
                    <a:pt x="14067678" y="9794589"/>
                  </a:lnTo>
                  <a:lnTo>
                    <a:pt x="13757044" y="9173320"/>
                  </a:lnTo>
                  <a:close/>
                  <a:moveTo>
                    <a:pt x="11610628" y="8552051"/>
                  </a:moveTo>
                  <a:lnTo>
                    <a:pt x="12430700" y="8552051"/>
                  </a:lnTo>
                  <a:lnTo>
                    <a:pt x="12741334" y="9173320"/>
                  </a:lnTo>
                  <a:lnTo>
                    <a:pt x="12430700" y="9794589"/>
                  </a:lnTo>
                  <a:lnTo>
                    <a:pt x="11610628" y="9794589"/>
                  </a:lnTo>
                  <a:lnTo>
                    <a:pt x="11299996" y="9173320"/>
                  </a:lnTo>
                  <a:close/>
                  <a:moveTo>
                    <a:pt x="9165113" y="8552051"/>
                  </a:moveTo>
                  <a:lnTo>
                    <a:pt x="9985185" y="8552051"/>
                  </a:lnTo>
                  <a:lnTo>
                    <a:pt x="10295820" y="9173320"/>
                  </a:lnTo>
                  <a:lnTo>
                    <a:pt x="9985185" y="9794589"/>
                  </a:lnTo>
                  <a:lnTo>
                    <a:pt x="9165113" y="9794589"/>
                  </a:lnTo>
                  <a:lnTo>
                    <a:pt x="8854481" y="9173320"/>
                  </a:lnTo>
                  <a:close/>
                  <a:moveTo>
                    <a:pt x="6708064" y="8552051"/>
                  </a:moveTo>
                  <a:lnTo>
                    <a:pt x="7528135" y="8552051"/>
                  </a:lnTo>
                  <a:lnTo>
                    <a:pt x="7838769" y="9173320"/>
                  </a:lnTo>
                  <a:lnTo>
                    <a:pt x="7528135" y="9794589"/>
                  </a:lnTo>
                  <a:lnTo>
                    <a:pt x="6708064" y="9794589"/>
                  </a:lnTo>
                  <a:lnTo>
                    <a:pt x="6397429" y="9173320"/>
                  </a:lnTo>
                  <a:close/>
                  <a:moveTo>
                    <a:pt x="4251015" y="8552051"/>
                  </a:moveTo>
                  <a:lnTo>
                    <a:pt x="5071086" y="8552051"/>
                  </a:lnTo>
                  <a:lnTo>
                    <a:pt x="5381721" y="9173320"/>
                  </a:lnTo>
                  <a:lnTo>
                    <a:pt x="5071086" y="9794589"/>
                  </a:lnTo>
                  <a:lnTo>
                    <a:pt x="4251015" y="9794589"/>
                  </a:lnTo>
                  <a:lnTo>
                    <a:pt x="3940380" y="9173320"/>
                  </a:lnTo>
                  <a:close/>
                  <a:moveTo>
                    <a:pt x="1793964" y="8552051"/>
                  </a:moveTo>
                  <a:lnTo>
                    <a:pt x="2614035" y="8552051"/>
                  </a:lnTo>
                  <a:lnTo>
                    <a:pt x="2924670" y="9173320"/>
                  </a:lnTo>
                  <a:lnTo>
                    <a:pt x="2614035" y="9794589"/>
                  </a:lnTo>
                  <a:lnTo>
                    <a:pt x="1793964" y="9794589"/>
                  </a:lnTo>
                  <a:lnTo>
                    <a:pt x="1483330" y="9173320"/>
                  </a:lnTo>
                  <a:close/>
                  <a:moveTo>
                    <a:pt x="131682" y="8552051"/>
                  </a:moveTo>
                  <a:lnTo>
                    <a:pt x="157005" y="8552051"/>
                  </a:lnTo>
                  <a:lnTo>
                    <a:pt x="467621" y="9173320"/>
                  </a:lnTo>
                  <a:lnTo>
                    <a:pt x="157005" y="9794589"/>
                  </a:lnTo>
                  <a:lnTo>
                    <a:pt x="9827" y="9794589"/>
                  </a:lnTo>
                  <a:lnTo>
                    <a:pt x="13251" y="9659193"/>
                  </a:lnTo>
                  <a:cubicBezTo>
                    <a:pt x="30847" y="9312049"/>
                    <a:pt x="65828" y="8969492"/>
                    <a:pt x="117338" y="8632373"/>
                  </a:cubicBezTo>
                  <a:close/>
                  <a:moveTo>
                    <a:pt x="20136267" y="8026338"/>
                  </a:moveTo>
                  <a:lnTo>
                    <a:pt x="20160395" y="8130883"/>
                  </a:lnTo>
                  <a:cubicBezTo>
                    <a:pt x="20194309" y="8296615"/>
                    <a:pt x="20224197" y="8463814"/>
                    <a:pt x="20249953" y="8632373"/>
                  </a:cubicBezTo>
                  <a:lnTo>
                    <a:pt x="20312021" y="9120831"/>
                  </a:lnTo>
                  <a:lnTo>
                    <a:pt x="20210287" y="9120831"/>
                  </a:lnTo>
                  <a:lnTo>
                    <a:pt x="19899659" y="8499564"/>
                  </a:lnTo>
                  <a:close/>
                  <a:moveTo>
                    <a:pt x="17753258" y="7878295"/>
                  </a:moveTo>
                  <a:lnTo>
                    <a:pt x="18573334" y="7878295"/>
                  </a:lnTo>
                  <a:lnTo>
                    <a:pt x="18883970" y="8499564"/>
                  </a:lnTo>
                  <a:lnTo>
                    <a:pt x="18573334" y="9120831"/>
                  </a:lnTo>
                  <a:lnTo>
                    <a:pt x="17753258" y="9120831"/>
                  </a:lnTo>
                  <a:lnTo>
                    <a:pt x="17442624" y="8499564"/>
                  </a:lnTo>
                  <a:close/>
                  <a:moveTo>
                    <a:pt x="15296204" y="7878295"/>
                  </a:moveTo>
                  <a:lnTo>
                    <a:pt x="16116274" y="7878295"/>
                  </a:lnTo>
                  <a:lnTo>
                    <a:pt x="16426908" y="8499564"/>
                  </a:lnTo>
                  <a:lnTo>
                    <a:pt x="16116274" y="9120831"/>
                  </a:lnTo>
                  <a:lnTo>
                    <a:pt x="15296204" y="9120831"/>
                  </a:lnTo>
                  <a:lnTo>
                    <a:pt x="14985568" y="8499564"/>
                  </a:lnTo>
                  <a:close/>
                  <a:moveTo>
                    <a:pt x="12839156" y="7878295"/>
                  </a:moveTo>
                  <a:lnTo>
                    <a:pt x="13659228" y="7878295"/>
                  </a:lnTo>
                  <a:lnTo>
                    <a:pt x="13969860" y="8499564"/>
                  </a:lnTo>
                  <a:lnTo>
                    <a:pt x="13659228" y="9120831"/>
                  </a:lnTo>
                  <a:lnTo>
                    <a:pt x="12839156" y="9120831"/>
                  </a:lnTo>
                  <a:lnTo>
                    <a:pt x="12528522" y="8499564"/>
                  </a:lnTo>
                  <a:close/>
                  <a:moveTo>
                    <a:pt x="10382108" y="7878295"/>
                  </a:moveTo>
                  <a:lnTo>
                    <a:pt x="11202178" y="7878295"/>
                  </a:lnTo>
                  <a:lnTo>
                    <a:pt x="11512814" y="8499564"/>
                  </a:lnTo>
                  <a:lnTo>
                    <a:pt x="11202178" y="9120831"/>
                  </a:lnTo>
                  <a:lnTo>
                    <a:pt x="10382108" y="9120831"/>
                  </a:lnTo>
                  <a:lnTo>
                    <a:pt x="10071475" y="8499564"/>
                  </a:lnTo>
                  <a:close/>
                  <a:moveTo>
                    <a:pt x="7936589" y="7878295"/>
                  </a:moveTo>
                  <a:lnTo>
                    <a:pt x="8756661" y="7878295"/>
                  </a:lnTo>
                  <a:lnTo>
                    <a:pt x="9067293" y="8499565"/>
                  </a:lnTo>
                  <a:lnTo>
                    <a:pt x="8756661" y="9120832"/>
                  </a:lnTo>
                  <a:lnTo>
                    <a:pt x="7936589" y="9120832"/>
                  </a:lnTo>
                  <a:lnTo>
                    <a:pt x="7625953" y="8499565"/>
                  </a:lnTo>
                  <a:close/>
                  <a:moveTo>
                    <a:pt x="5479539" y="7878295"/>
                  </a:moveTo>
                  <a:lnTo>
                    <a:pt x="6299611" y="7878295"/>
                  </a:lnTo>
                  <a:lnTo>
                    <a:pt x="6610245" y="8499565"/>
                  </a:lnTo>
                  <a:lnTo>
                    <a:pt x="6299611" y="9120832"/>
                  </a:lnTo>
                  <a:lnTo>
                    <a:pt x="5479539" y="9120832"/>
                  </a:lnTo>
                  <a:lnTo>
                    <a:pt x="5168905" y="8499565"/>
                  </a:lnTo>
                  <a:close/>
                  <a:moveTo>
                    <a:pt x="3022488" y="7878295"/>
                  </a:moveTo>
                  <a:lnTo>
                    <a:pt x="3842560" y="7878295"/>
                  </a:lnTo>
                  <a:lnTo>
                    <a:pt x="4153195" y="8499565"/>
                  </a:lnTo>
                  <a:lnTo>
                    <a:pt x="3842560" y="9120832"/>
                  </a:lnTo>
                  <a:lnTo>
                    <a:pt x="3022488" y="9120832"/>
                  </a:lnTo>
                  <a:lnTo>
                    <a:pt x="2711855" y="8499565"/>
                  </a:lnTo>
                  <a:close/>
                  <a:moveTo>
                    <a:pt x="565438" y="7878295"/>
                  </a:moveTo>
                  <a:lnTo>
                    <a:pt x="1385511" y="7878295"/>
                  </a:lnTo>
                  <a:lnTo>
                    <a:pt x="1696145" y="8499565"/>
                  </a:lnTo>
                  <a:lnTo>
                    <a:pt x="1385511" y="9120832"/>
                  </a:lnTo>
                  <a:lnTo>
                    <a:pt x="565438" y="9120832"/>
                  </a:lnTo>
                  <a:lnTo>
                    <a:pt x="254812" y="8499565"/>
                  </a:lnTo>
                  <a:close/>
                  <a:moveTo>
                    <a:pt x="339884" y="7570311"/>
                  </a:moveTo>
                  <a:lnTo>
                    <a:pt x="467621" y="7825805"/>
                  </a:lnTo>
                  <a:lnTo>
                    <a:pt x="157011" y="8447072"/>
                  </a:lnTo>
                  <a:lnTo>
                    <a:pt x="150430" y="8447072"/>
                  </a:lnTo>
                  <a:lnTo>
                    <a:pt x="206895" y="8130883"/>
                  </a:lnTo>
                  <a:cubicBezTo>
                    <a:pt x="240809" y="7965150"/>
                    <a:pt x="278749" y="7800884"/>
                    <a:pt x="320608" y="7638191"/>
                  </a:cubicBezTo>
                  <a:close/>
                  <a:moveTo>
                    <a:pt x="18981788" y="7204537"/>
                  </a:moveTo>
                  <a:lnTo>
                    <a:pt x="19801859" y="7204537"/>
                  </a:lnTo>
                  <a:lnTo>
                    <a:pt x="20070705" y="7742275"/>
                  </a:lnTo>
                  <a:lnTo>
                    <a:pt x="20097085" y="7856571"/>
                  </a:lnTo>
                  <a:lnTo>
                    <a:pt x="19801859" y="8447072"/>
                  </a:lnTo>
                  <a:lnTo>
                    <a:pt x="18981788" y="8447072"/>
                  </a:lnTo>
                  <a:lnTo>
                    <a:pt x="18671154" y="7825805"/>
                  </a:lnTo>
                  <a:close/>
                  <a:moveTo>
                    <a:pt x="16524728" y="7204537"/>
                  </a:moveTo>
                  <a:lnTo>
                    <a:pt x="17344804" y="7204537"/>
                  </a:lnTo>
                  <a:lnTo>
                    <a:pt x="17655440" y="7825805"/>
                  </a:lnTo>
                  <a:lnTo>
                    <a:pt x="17344804" y="8447072"/>
                  </a:lnTo>
                  <a:lnTo>
                    <a:pt x="16524728" y="8447072"/>
                  </a:lnTo>
                  <a:lnTo>
                    <a:pt x="16214092" y="7825805"/>
                  </a:lnTo>
                  <a:close/>
                  <a:moveTo>
                    <a:pt x="14067680" y="7204537"/>
                  </a:moveTo>
                  <a:lnTo>
                    <a:pt x="14887752" y="7204537"/>
                  </a:lnTo>
                  <a:lnTo>
                    <a:pt x="15198384" y="7825805"/>
                  </a:lnTo>
                  <a:lnTo>
                    <a:pt x="14887752" y="8447072"/>
                  </a:lnTo>
                  <a:lnTo>
                    <a:pt x="14067680" y="8447072"/>
                  </a:lnTo>
                  <a:lnTo>
                    <a:pt x="13757046" y="7825805"/>
                  </a:lnTo>
                  <a:close/>
                  <a:moveTo>
                    <a:pt x="11610632" y="7204537"/>
                  </a:moveTo>
                  <a:lnTo>
                    <a:pt x="12430704" y="7204537"/>
                  </a:lnTo>
                  <a:lnTo>
                    <a:pt x="12741336" y="7825805"/>
                  </a:lnTo>
                  <a:lnTo>
                    <a:pt x="12430704" y="8447072"/>
                  </a:lnTo>
                  <a:lnTo>
                    <a:pt x="11610632" y="8447072"/>
                  </a:lnTo>
                  <a:lnTo>
                    <a:pt x="11299996" y="7825805"/>
                  </a:lnTo>
                  <a:close/>
                  <a:moveTo>
                    <a:pt x="9165113" y="7204537"/>
                  </a:moveTo>
                  <a:lnTo>
                    <a:pt x="9985185" y="7204537"/>
                  </a:lnTo>
                  <a:lnTo>
                    <a:pt x="10295820" y="7825805"/>
                  </a:lnTo>
                  <a:lnTo>
                    <a:pt x="9985185" y="8447072"/>
                  </a:lnTo>
                  <a:lnTo>
                    <a:pt x="9165113" y="8447072"/>
                  </a:lnTo>
                  <a:lnTo>
                    <a:pt x="8854481" y="7825805"/>
                  </a:lnTo>
                  <a:close/>
                  <a:moveTo>
                    <a:pt x="6708064" y="7204537"/>
                  </a:moveTo>
                  <a:lnTo>
                    <a:pt x="7528135" y="7204537"/>
                  </a:lnTo>
                  <a:lnTo>
                    <a:pt x="7838769" y="7825805"/>
                  </a:lnTo>
                  <a:lnTo>
                    <a:pt x="7528135" y="8447072"/>
                  </a:lnTo>
                  <a:lnTo>
                    <a:pt x="6708064" y="8447072"/>
                  </a:lnTo>
                  <a:lnTo>
                    <a:pt x="6397429" y="7825805"/>
                  </a:lnTo>
                  <a:close/>
                  <a:moveTo>
                    <a:pt x="4251015" y="7204537"/>
                  </a:moveTo>
                  <a:lnTo>
                    <a:pt x="5071086" y="7204537"/>
                  </a:lnTo>
                  <a:lnTo>
                    <a:pt x="5381721" y="7825805"/>
                  </a:lnTo>
                  <a:lnTo>
                    <a:pt x="5071086" y="8447072"/>
                  </a:lnTo>
                  <a:lnTo>
                    <a:pt x="4251015" y="8447072"/>
                  </a:lnTo>
                  <a:lnTo>
                    <a:pt x="3940380" y="7825805"/>
                  </a:lnTo>
                  <a:close/>
                  <a:moveTo>
                    <a:pt x="1793964" y="7204537"/>
                  </a:moveTo>
                  <a:lnTo>
                    <a:pt x="2614035" y="7204537"/>
                  </a:lnTo>
                  <a:lnTo>
                    <a:pt x="2924670" y="7825805"/>
                  </a:lnTo>
                  <a:lnTo>
                    <a:pt x="2614035" y="8447072"/>
                  </a:lnTo>
                  <a:lnTo>
                    <a:pt x="1793964" y="8447072"/>
                  </a:lnTo>
                  <a:lnTo>
                    <a:pt x="1483330" y="7825805"/>
                  </a:lnTo>
                  <a:close/>
                  <a:moveTo>
                    <a:pt x="19905071" y="7141981"/>
                  </a:moveTo>
                  <a:lnTo>
                    <a:pt x="19909455" y="7154938"/>
                  </a:lnTo>
                  <a:lnTo>
                    <a:pt x="19920919" y="7195307"/>
                  </a:lnTo>
                  <a:lnTo>
                    <a:pt x="19899663" y="7152796"/>
                  </a:lnTo>
                  <a:close/>
                  <a:moveTo>
                    <a:pt x="17753260" y="6531528"/>
                  </a:moveTo>
                  <a:lnTo>
                    <a:pt x="18573336" y="6531528"/>
                  </a:lnTo>
                  <a:lnTo>
                    <a:pt x="18883974" y="7152796"/>
                  </a:lnTo>
                  <a:lnTo>
                    <a:pt x="18573336" y="7774064"/>
                  </a:lnTo>
                  <a:lnTo>
                    <a:pt x="17753260" y="7774064"/>
                  </a:lnTo>
                  <a:lnTo>
                    <a:pt x="17442626" y="7152796"/>
                  </a:lnTo>
                  <a:close/>
                  <a:moveTo>
                    <a:pt x="15296204" y="6531528"/>
                  </a:moveTo>
                  <a:lnTo>
                    <a:pt x="16116276" y="6531528"/>
                  </a:lnTo>
                  <a:lnTo>
                    <a:pt x="16426910" y="7152796"/>
                  </a:lnTo>
                  <a:lnTo>
                    <a:pt x="16116276" y="7774064"/>
                  </a:lnTo>
                  <a:lnTo>
                    <a:pt x="15296204" y="7774064"/>
                  </a:lnTo>
                  <a:lnTo>
                    <a:pt x="14985572" y="7152796"/>
                  </a:lnTo>
                  <a:close/>
                  <a:moveTo>
                    <a:pt x="12839158" y="6531528"/>
                  </a:moveTo>
                  <a:lnTo>
                    <a:pt x="13659228" y="6531528"/>
                  </a:lnTo>
                  <a:lnTo>
                    <a:pt x="13969864" y="7152796"/>
                  </a:lnTo>
                  <a:lnTo>
                    <a:pt x="13659228" y="7774064"/>
                  </a:lnTo>
                  <a:lnTo>
                    <a:pt x="12839158" y="7774064"/>
                  </a:lnTo>
                  <a:lnTo>
                    <a:pt x="12528524" y="7152796"/>
                  </a:lnTo>
                  <a:close/>
                  <a:moveTo>
                    <a:pt x="10382113" y="6531528"/>
                  </a:moveTo>
                  <a:lnTo>
                    <a:pt x="11202180" y="6531528"/>
                  </a:lnTo>
                  <a:lnTo>
                    <a:pt x="11512816" y="7152796"/>
                  </a:lnTo>
                  <a:lnTo>
                    <a:pt x="11202180" y="7774064"/>
                  </a:lnTo>
                  <a:lnTo>
                    <a:pt x="10382113" y="7774064"/>
                  </a:lnTo>
                  <a:lnTo>
                    <a:pt x="10071479" y="7152796"/>
                  </a:lnTo>
                  <a:close/>
                  <a:moveTo>
                    <a:pt x="7936589" y="6531528"/>
                  </a:moveTo>
                  <a:lnTo>
                    <a:pt x="8756661" y="6531528"/>
                  </a:lnTo>
                  <a:lnTo>
                    <a:pt x="9067293" y="7152796"/>
                  </a:lnTo>
                  <a:lnTo>
                    <a:pt x="8756661" y="7774064"/>
                  </a:lnTo>
                  <a:lnTo>
                    <a:pt x="7936589" y="7774064"/>
                  </a:lnTo>
                  <a:lnTo>
                    <a:pt x="7625953" y="7152796"/>
                  </a:lnTo>
                  <a:close/>
                  <a:moveTo>
                    <a:pt x="5479539" y="6531528"/>
                  </a:moveTo>
                  <a:lnTo>
                    <a:pt x="6299611" y="6531528"/>
                  </a:lnTo>
                  <a:lnTo>
                    <a:pt x="6610245" y="7152796"/>
                  </a:lnTo>
                  <a:lnTo>
                    <a:pt x="6299611" y="7774064"/>
                  </a:lnTo>
                  <a:lnTo>
                    <a:pt x="5479539" y="7774064"/>
                  </a:lnTo>
                  <a:lnTo>
                    <a:pt x="5168905" y="7152796"/>
                  </a:lnTo>
                  <a:close/>
                  <a:moveTo>
                    <a:pt x="3022488" y="6531528"/>
                  </a:moveTo>
                  <a:lnTo>
                    <a:pt x="3842560" y="6531528"/>
                  </a:lnTo>
                  <a:lnTo>
                    <a:pt x="4153195" y="7152796"/>
                  </a:lnTo>
                  <a:lnTo>
                    <a:pt x="3842560" y="7774064"/>
                  </a:lnTo>
                  <a:lnTo>
                    <a:pt x="3022488" y="7774064"/>
                  </a:lnTo>
                  <a:lnTo>
                    <a:pt x="2711855" y="7152796"/>
                  </a:lnTo>
                  <a:close/>
                  <a:moveTo>
                    <a:pt x="677177" y="6531528"/>
                  </a:moveTo>
                  <a:lnTo>
                    <a:pt x="1385511" y="6531528"/>
                  </a:lnTo>
                  <a:lnTo>
                    <a:pt x="1696145" y="7152796"/>
                  </a:lnTo>
                  <a:lnTo>
                    <a:pt x="1385511" y="7774064"/>
                  </a:lnTo>
                  <a:lnTo>
                    <a:pt x="565438" y="7774064"/>
                  </a:lnTo>
                  <a:lnTo>
                    <a:pt x="384684" y="7412545"/>
                  </a:lnTo>
                  <a:lnTo>
                    <a:pt x="457837" y="7154938"/>
                  </a:lnTo>
                  <a:cubicBezTo>
                    <a:pt x="507427" y="6995498"/>
                    <a:pt x="560831" y="6837737"/>
                    <a:pt x="617941" y="6681764"/>
                  </a:cubicBezTo>
                  <a:close/>
                  <a:moveTo>
                    <a:pt x="18981792" y="5857770"/>
                  </a:moveTo>
                  <a:lnTo>
                    <a:pt x="19403562" y="5857770"/>
                  </a:lnTo>
                  <a:lnTo>
                    <a:pt x="19567010" y="6219308"/>
                  </a:lnTo>
                  <a:cubicBezTo>
                    <a:pt x="19631425" y="6371602"/>
                    <a:pt x="19692241" y="6525790"/>
                    <a:pt x="19749351" y="6681764"/>
                  </a:cubicBezTo>
                  <a:lnTo>
                    <a:pt x="19855003" y="6994013"/>
                  </a:lnTo>
                  <a:lnTo>
                    <a:pt x="19801863" y="7100306"/>
                  </a:lnTo>
                  <a:lnTo>
                    <a:pt x="18981792" y="7100306"/>
                  </a:lnTo>
                  <a:lnTo>
                    <a:pt x="18671158" y="6479037"/>
                  </a:lnTo>
                  <a:close/>
                  <a:moveTo>
                    <a:pt x="16524730" y="5857770"/>
                  </a:moveTo>
                  <a:lnTo>
                    <a:pt x="17344806" y="5857770"/>
                  </a:lnTo>
                  <a:lnTo>
                    <a:pt x="17655442" y="6479037"/>
                  </a:lnTo>
                  <a:lnTo>
                    <a:pt x="17344806" y="7100306"/>
                  </a:lnTo>
                  <a:lnTo>
                    <a:pt x="16524730" y="7100306"/>
                  </a:lnTo>
                  <a:lnTo>
                    <a:pt x="16214096" y="6479037"/>
                  </a:lnTo>
                  <a:close/>
                  <a:moveTo>
                    <a:pt x="14067684" y="5857770"/>
                  </a:moveTo>
                  <a:lnTo>
                    <a:pt x="14887752" y="5857770"/>
                  </a:lnTo>
                  <a:lnTo>
                    <a:pt x="15198388" y="6479037"/>
                  </a:lnTo>
                  <a:lnTo>
                    <a:pt x="14887752" y="7100306"/>
                  </a:lnTo>
                  <a:lnTo>
                    <a:pt x="14067684" y="7100306"/>
                  </a:lnTo>
                  <a:lnTo>
                    <a:pt x="13757048" y="6479037"/>
                  </a:lnTo>
                  <a:close/>
                  <a:moveTo>
                    <a:pt x="11610636" y="5857770"/>
                  </a:moveTo>
                  <a:lnTo>
                    <a:pt x="12430706" y="5857770"/>
                  </a:lnTo>
                  <a:lnTo>
                    <a:pt x="12741340" y="6479037"/>
                  </a:lnTo>
                  <a:lnTo>
                    <a:pt x="12430706" y="7100306"/>
                  </a:lnTo>
                  <a:lnTo>
                    <a:pt x="11610636" y="7100306"/>
                  </a:lnTo>
                  <a:lnTo>
                    <a:pt x="11300000" y="6479037"/>
                  </a:lnTo>
                  <a:close/>
                  <a:moveTo>
                    <a:pt x="9165113" y="5857770"/>
                  </a:moveTo>
                  <a:lnTo>
                    <a:pt x="9985185" y="5857770"/>
                  </a:lnTo>
                  <a:lnTo>
                    <a:pt x="10295820" y="6479038"/>
                  </a:lnTo>
                  <a:lnTo>
                    <a:pt x="9985185" y="7100306"/>
                  </a:lnTo>
                  <a:lnTo>
                    <a:pt x="9165113" y="7100306"/>
                  </a:lnTo>
                  <a:lnTo>
                    <a:pt x="8854481" y="6479038"/>
                  </a:lnTo>
                  <a:close/>
                  <a:moveTo>
                    <a:pt x="6708064" y="5857770"/>
                  </a:moveTo>
                  <a:lnTo>
                    <a:pt x="7528135" y="5857770"/>
                  </a:lnTo>
                  <a:lnTo>
                    <a:pt x="7838769" y="6479038"/>
                  </a:lnTo>
                  <a:lnTo>
                    <a:pt x="7528135" y="7100306"/>
                  </a:lnTo>
                  <a:lnTo>
                    <a:pt x="6708064" y="7100306"/>
                  </a:lnTo>
                  <a:lnTo>
                    <a:pt x="6397429" y="6479038"/>
                  </a:lnTo>
                  <a:close/>
                  <a:moveTo>
                    <a:pt x="4251015" y="5857770"/>
                  </a:moveTo>
                  <a:lnTo>
                    <a:pt x="5071086" y="5857770"/>
                  </a:lnTo>
                  <a:lnTo>
                    <a:pt x="5381721" y="6479038"/>
                  </a:lnTo>
                  <a:lnTo>
                    <a:pt x="5071086" y="7100306"/>
                  </a:lnTo>
                  <a:lnTo>
                    <a:pt x="4251015" y="7100306"/>
                  </a:lnTo>
                  <a:lnTo>
                    <a:pt x="3940380" y="6479038"/>
                  </a:lnTo>
                  <a:close/>
                  <a:moveTo>
                    <a:pt x="1793964" y="5857770"/>
                  </a:moveTo>
                  <a:lnTo>
                    <a:pt x="2614035" y="5857770"/>
                  </a:lnTo>
                  <a:lnTo>
                    <a:pt x="2924670" y="6479038"/>
                  </a:lnTo>
                  <a:lnTo>
                    <a:pt x="2614035" y="7100306"/>
                  </a:lnTo>
                  <a:lnTo>
                    <a:pt x="1793964" y="7100306"/>
                  </a:lnTo>
                  <a:lnTo>
                    <a:pt x="1483330" y="6479038"/>
                  </a:lnTo>
                  <a:close/>
                  <a:moveTo>
                    <a:pt x="17753264" y="5184012"/>
                  </a:moveTo>
                  <a:lnTo>
                    <a:pt x="18573340" y="5184012"/>
                  </a:lnTo>
                  <a:lnTo>
                    <a:pt x="18883976" y="5805280"/>
                  </a:lnTo>
                  <a:lnTo>
                    <a:pt x="18573340" y="6426548"/>
                  </a:lnTo>
                  <a:lnTo>
                    <a:pt x="17753264" y="6426548"/>
                  </a:lnTo>
                  <a:lnTo>
                    <a:pt x="17442628" y="5805280"/>
                  </a:lnTo>
                  <a:close/>
                  <a:moveTo>
                    <a:pt x="15296208" y="5184012"/>
                  </a:moveTo>
                  <a:lnTo>
                    <a:pt x="16116278" y="5184012"/>
                  </a:lnTo>
                  <a:lnTo>
                    <a:pt x="16426912" y="5805280"/>
                  </a:lnTo>
                  <a:lnTo>
                    <a:pt x="16116278" y="6426548"/>
                  </a:lnTo>
                  <a:lnTo>
                    <a:pt x="15296208" y="6426548"/>
                  </a:lnTo>
                  <a:lnTo>
                    <a:pt x="14985574" y="5805280"/>
                  </a:lnTo>
                  <a:close/>
                  <a:moveTo>
                    <a:pt x="12839160" y="5184012"/>
                  </a:moveTo>
                  <a:lnTo>
                    <a:pt x="13659232" y="5184012"/>
                  </a:lnTo>
                  <a:lnTo>
                    <a:pt x="13969864" y="5805280"/>
                  </a:lnTo>
                  <a:lnTo>
                    <a:pt x="13659232" y="6426548"/>
                  </a:lnTo>
                  <a:lnTo>
                    <a:pt x="12839160" y="6426548"/>
                  </a:lnTo>
                  <a:lnTo>
                    <a:pt x="12528526" y="5805280"/>
                  </a:lnTo>
                  <a:close/>
                  <a:moveTo>
                    <a:pt x="10382113" y="5184012"/>
                  </a:moveTo>
                  <a:lnTo>
                    <a:pt x="11202184" y="5184012"/>
                  </a:lnTo>
                  <a:lnTo>
                    <a:pt x="11512820" y="5805280"/>
                  </a:lnTo>
                  <a:lnTo>
                    <a:pt x="11202184" y="6426548"/>
                  </a:lnTo>
                  <a:lnTo>
                    <a:pt x="10382113" y="6426548"/>
                  </a:lnTo>
                  <a:lnTo>
                    <a:pt x="10071481" y="5805280"/>
                  </a:lnTo>
                  <a:close/>
                  <a:moveTo>
                    <a:pt x="7936589" y="5184012"/>
                  </a:moveTo>
                  <a:lnTo>
                    <a:pt x="8756661" y="5184012"/>
                  </a:lnTo>
                  <a:lnTo>
                    <a:pt x="9067293" y="5805280"/>
                  </a:lnTo>
                  <a:lnTo>
                    <a:pt x="8756661" y="6426548"/>
                  </a:lnTo>
                  <a:lnTo>
                    <a:pt x="7936589" y="6426548"/>
                  </a:lnTo>
                  <a:lnTo>
                    <a:pt x="7625953" y="5805280"/>
                  </a:lnTo>
                  <a:close/>
                  <a:moveTo>
                    <a:pt x="5479539" y="5184012"/>
                  </a:moveTo>
                  <a:lnTo>
                    <a:pt x="6299611" y="5184012"/>
                  </a:lnTo>
                  <a:lnTo>
                    <a:pt x="6610245" y="5805280"/>
                  </a:lnTo>
                  <a:lnTo>
                    <a:pt x="6299611" y="6426548"/>
                  </a:lnTo>
                  <a:lnTo>
                    <a:pt x="5479539" y="6426548"/>
                  </a:lnTo>
                  <a:lnTo>
                    <a:pt x="5168905" y="5805280"/>
                  </a:lnTo>
                  <a:close/>
                  <a:moveTo>
                    <a:pt x="3022488" y="5184012"/>
                  </a:moveTo>
                  <a:lnTo>
                    <a:pt x="3842560" y="5184012"/>
                  </a:lnTo>
                  <a:lnTo>
                    <a:pt x="4153195" y="5805280"/>
                  </a:lnTo>
                  <a:lnTo>
                    <a:pt x="3842560" y="6426548"/>
                  </a:lnTo>
                  <a:lnTo>
                    <a:pt x="3022488" y="6426548"/>
                  </a:lnTo>
                  <a:lnTo>
                    <a:pt x="2711855" y="5805280"/>
                  </a:lnTo>
                  <a:close/>
                  <a:moveTo>
                    <a:pt x="1312542" y="5184012"/>
                  </a:moveTo>
                  <a:lnTo>
                    <a:pt x="1385511" y="5184012"/>
                  </a:lnTo>
                  <a:lnTo>
                    <a:pt x="1696145" y="5805280"/>
                  </a:lnTo>
                  <a:lnTo>
                    <a:pt x="1385511" y="6426548"/>
                  </a:lnTo>
                  <a:lnTo>
                    <a:pt x="718569" y="6426548"/>
                  </a:lnTo>
                  <a:lnTo>
                    <a:pt x="800281" y="6219308"/>
                  </a:lnTo>
                  <a:cubicBezTo>
                    <a:pt x="929111" y="5914719"/>
                    <a:pt x="1072339" y="5617703"/>
                    <a:pt x="1229111" y="5329112"/>
                  </a:cubicBezTo>
                  <a:close/>
                  <a:moveTo>
                    <a:pt x="1472440" y="4905921"/>
                  </a:moveTo>
                  <a:lnTo>
                    <a:pt x="1385511" y="5079781"/>
                  </a:lnTo>
                  <a:lnTo>
                    <a:pt x="1372473" y="5079781"/>
                  </a:lnTo>
                  <a:close/>
                  <a:moveTo>
                    <a:pt x="18832645" y="4808553"/>
                  </a:moveTo>
                  <a:lnTo>
                    <a:pt x="18892971" y="4902652"/>
                  </a:lnTo>
                  <a:cubicBezTo>
                    <a:pt x="18978022" y="5042628"/>
                    <a:pt x="19059794" y="5184817"/>
                    <a:pt x="19138180" y="5329112"/>
                  </a:cubicBezTo>
                  <a:lnTo>
                    <a:pt x="19355175" y="5752790"/>
                  </a:lnTo>
                  <a:lnTo>
                    <a:pt x="18981796" y="5752790"/>
                  </a:lnTo>
                  <a:lnTo>
                    <a:pt x="18671160" y="5131522"/>
                  </a:lnTo>
                  <a:close/>
                  <a:moveTo>
                    <a:pt x="16524732" y="4510254"/>
                  </a:moveTo>
                  <a:lnTo>
                    <a:pt x="17344808" y="4510254"/>
                  </a:lnTo>
                  <a:lnTo>
                    <a:pt x="17655444" y="5131522"/>
                  </a:lnTo>
                  <a:lnTo>
                    <a:pt x="17344808" y="5752790"/>
                  </a:lnTo>
                  <a:lnTo>
                    <a:pt x="16524732" y="5752790"/>
                  </a:lnTo>
                  <a:lnTo>
                    <a:pt x="16214096" y="5131522"/>
                  </a:lnTo>
                  <a:close/>
                  <a:moveTo>
                    <a:pt x="14067684" y="4510254"/>
                  </a:moveTo>
                  <a:lnTo>
                    <a:pt x="14887756" y="4510254"/>
                  </a:lnTo>
                  <a:lnTo>
                    <a:pt x="15198388" y="5131522"/>
                  </a:lnTo>
                  <a:lnTo>
                    <a:pt x="14887756" y="5752790"/>
                  </a:lnTo>
                  <a:lnTo>
                    <a:pt x="14067684" y="5752790"/>
                  </a:lnTo>
                  <a:lnTo>
                    <a:pt x="13757052" y="5131522"/>
                  </a:lnTo>
                  <a:close/>
                  <a:moveTo>
                    <a:pt x="11610636" y="4510254"/>
                  </a:moveTo>
                  <a:lnTo>
                    <a:pt x="12430708" y="4510254"/>
                  </a:lnTo>
                  <a:lnTo>
                    <a:pt x="12741342" y="5131522"/>
                  </a:lnTo>
                  <a:lnTo>
                    <a:pt x="12430708" y="5752790"/>
                  </a:lnTo>
                  <a:lnTo>
                    <a:pt x="11610636" y="5752790"/>
                  </a:lnTo>
                  <a:lnTo>
                    <a:pt x="11300004" y="5131522"/>
                  </a:lnTo>
                  <a:close/>
                  <a:moveTo>
                    <a:pt x="9165113" y="4510254"/>
                  </a:moveTo>
                  <a:lnTo>
                    <a:pt x="9985185" y="4510254"/>
                  </a:lnTo>
                  <a:lnTo>
                    <a:pt x="10295820" y="5131522"/>
                  </a:lnTo>
                  <a:lnTo>
                    <a:pt x="9985185" y="5752790"/>
                  </a:lnTo>
                  <a:lnTo>
                    <a:pt x="9165113" y="5752790"/>
                  </a:lnTo>
                  <a:lnTo>
                    <a:pt x="8854481" y="5131522"/>
                  </a:lnTo>
                  <a:close/>
                  <a:moveTo>
                    <a:pt x="6708064" y="4510254"/>
                  </a:moveTo>
                  <a:lnTo>
                    <a:pt x="7528135" y="4510254"/>
                  </a:lnTo>
                  <a:lnTo>
                    <a:pt x="7838769" y="5131522"/>
                  </a:lnTo>
                  <a:lnTo>
                    <a:pt x="7528135" y="5752790"/>
                  </a:lnTo>
                  <a:lnTo>
                    <a:pt x="6708064" y="5752790"/>
                  </a:lnTo>
                  <a:lnTo>
                    <a:pt x="6397429" y="5131522"/>
                  </a:lnTo>
                  <a:close/>
                  <a:moveTo>
                    <a:pt x="4251015" y="4510254"/>
                  </a:moveTo>
                  <a:lnTo>
                    <a:pt x="5071086" y="4510254"/>
                  </a:lnTo>
                  <a:lnTo>
                    <a:pt x="5381721" y="5131522"/>
                  </a:lnTo>
                  <a:lnTo>
                    <a:pt x="5071086" y="5752790"/>
                  </a:lnTo>
                  <a:lnTo>
                    <a:pt x="4251015" y="5752790"/>
                  </a:lnTo>
                  <a:lnTo>
                    <a:pt x="3940380" y="5131522"/>
                  </a:lnTo>
                  <a:close/>
                  <a:moveTo>
                    <a:pt x="1793964" y="4510254"/>
                  </a:moveTo>
                  <a:lnTo>
                    <a:pt x="2614035" y="4510254"/>
                  </a:lnTo>
                  <a:lnTo>
                    <a:pt x="2924670" y="5131522"/>
                  </a:lnTo>
                  <a:lnTo>
                    <a:pt x="2614035" y="5752790"/>
                  </a:lnTo>
                  <a:lnTo>
                    <a:pt x="1793964" y="5752790"/>
                  </a:lnTo>
                  <a:lnTo>
                    <a:pt x="1483330" y="5131522"/>
                  </a:lnTo>
                  <a:close/>
                  <a:moveTo>
                    <a:pt x="17753268" y="3837244"/>
                  </a:moveTo>
                  <a:lnTo>
                    <a:pt x="18145374" y="3837244"/>
                  </a:lnTo>
                  <a:lnTo>
                    <a:pt x="18344161" y="4090205"/>
                  </a:lnTo>
                  <a:cubicBezTo>
                    <a:pt x="18441904" y="4220902"/>
                    <a:pt x="18536581" y="4354026"/>
                    <a:pt x="18628084" y="4489469"/>
                  </a:cubicBezTo>
                  <a:lnTo>
                    <a:pt x="18763156" y="4700160"/>
                  </a:lnTo>
                  <a:lnTo>
                    <a:pt x="18573344" y="5079781"/>
                  </a:lnTo>
                  <a:lnTo>
                    <a:pt x="17753268" y="5079781"/>
                  </a:lnTo>
                  <a:lnTo>
                    <a:pt x="17442632" y="4458513"/>
                  </a:lnTo>
                  <a:close/>
                  <a:moveTo>
                    <a:pt x="15296208" y="3837244"/>
                  </a:moveTo>
                  <a:lnTo>
                    <a:pt x="16116280" y="3837244"/>
                  </a:lnTo>
                  <a:lnTo>
                    <a:pt x="16426914" y="4458513"/>
                  </a:lnTo>
                  <a:lnTo>
                    <a:pt x="16116280" y="5079781"/>
                  </a:lnTo>
                  <a:lnTo>
                    <a:pt x="15296208" y="5079781"/>
                  </a:lnTo>
                  <a:lnTo>
                    <a:pt x="14985576" y="4458513"/>
                  </a:lnTo>
                  <a:close/>
                  <a:moveTo>
                    <a:pt x="12839164" y="3837244"/>
                  </a:moveTo>
                  <a:lnTo>
                    <a:pt x="13659234" y="3837244"/>
                  </a:lnTo>
                  <a:lnTo>
                    <a:pt x="13969868" y="4458513"/>
                  </a:lnTo>
                  <a:lnTo>
                    <a:pt x="13659234" y="5079781"/>
                  </a:lnTo>
                  <a:lnTo>
                    <a:pt x="12839164" y="5079781"/>
                  </a:lnTo>
                  <a:lnTo>
                    <a:pt x="12528528" y="4458513"/>
                  </a:lnTo>
                  <a:close/>
                  <a:moveTo>
                    <a:pt x="10382116" y="3837244"/>
                  </a:moveTo>
                  <a:lnTo>
                    <a:pt x="11202186" y="3837244"/>
                  </a:lnTo>
                  <a:lnTo>
                    <a:pt x="11512822" y="4458513"/>
                  </a:lnTo>
                  <a:lnTo>
                    <a:pt x="11202186" y="5079781"/>
                  </a:lnTo>
                  <a:lnTo>
                    <a:pt x="10382116" y="5079781"/>
                  </a:lnTo>
                  <a:lnTo>
                    <a:pt x="10071485" y="4458513"/>
                  </a:lnTo>
                  <a:close/>
                  <a:moveTo>
                    <a:pt x="7936589" y="3837244"/>
                  </a:moveTo>
                  <a:lnTo>
                    <a:pt x="8756661" y="3837244"/>
                  </a:lnTo>
                  <a:lnTo>
                    <a:pt x="9067293" y="4458513"/>
                  </a:lnTo>
                  <a:lnTo>
                    <a:pt x="8756661" y="5079781"/>
                  </a:lnTo>
                  <a:lnTo>
                    <a:pt x="7936589" y="5079781"/>
                  </a:lnTo>
                  <a:lnTo>
                    <a:pt x="7625953" y="4458513"/>
                  </a:lnTo>
                  <a:close/>
                  <a:moveTo>
                    <a:pt x="5479539" y="3837244"/>
                  </a:moveTo>
                  <a:lnTo>
                    <a:pt x="6299611" y="3837244"/>
                  </a:lnTo>
                  <a:lnTo>
                    <a:pt x="6610245" y="4458513"/>
                  </a:lnTo>
                  <a:lnTo>
                    <a:pt x="6299611" y="5079781"/>
                  </a:lnTo>
                  <a:lnTo>
                    <a:pt x="5479539" y="5079781"/>
                  </a:lnTo>
                  <a:lnTo>
                    <a:pt x="5168905" y="4458513"/>
                  </a:lnTo>
                  <a:close/>
                  <a:moveTo>
                    <a:pt x="3022488" y="3837244"/>
                  </a:moveTo>
                  <a:lnTo>
                    <a:pt x="3842560" y="3837244"/>
                  </a:lnTo>
                  <a:lnTo>
                    <a:pt x="4153195" y="4458513"/>
                  </a:lnTo>
                  <a:lnTo>
                    <a:pt x="3842560" y="5079781"/>
                  </a:lnTo>
                  <a:lnTo>
                    <a:pt x="3022488" y="5079781"/>
                  </a:lnTo>
                  <a:lnTo>
                    <a:pt x="2711855" y="4458513"/>
                  </a:lnTo>
                  <a:close/>
                  <a:moveTo>
                    <a:pt x="2681448" y="3298312"/>
                  </a:moveTo>
                  <a:lnTo>
                    <a:pt x="2924670" y="3784755"/>
                  </a:lnTo>
                  <a:lnTo>
                    <a:pt x="2614035" y="4406022"/>
                  </a:lnTo>
                  <a:lnTo>
                    <a:pt x="1798548" y="4406022"/>
                  </a:lnTo>
                  <a:lnTo>
                    <a:pt x="2023130" y="4090205"/>
                  </a:lnTo>
                  <a:cubicBezTo>
                    <a:pt x="2218615" y="3828810"/>
                    <a:pt x="2426365" y="3577120"/>
                    <a:pt x="2645526" y="3335989"/>
                  </a:cubicBezTo>
                  <a:close/>
                  <a:moveTo>
                    <a:pt x="16524732" y="3163487"/>
                  </a:moveTo>
                  <a:lnTo>
                    <a:pt x="17344812" y="3163487"/>
                  </a:lnTo>
                  <a:lnTo>
                    <a:pt x="17655448" y="3784755"/>
                  </a:lnTo>
                  <a:lnTo>
                    <a:pt x="17344812" y="4406022"/>
                  </a:lnTo>
                  <a:lnTo>
                    <a:pt x="16524732" y="4406022"/>
                  </a:lnTo>
                  <a:lnTo>
                    <a:pt x="16214100" y="3784755"/>
                  </a:lnTo>
                  <a:close/>
                  <a:moveTo>
                    <a:pt x="14067688" y="3163487"/>
                  </a:moveTo>
                  <a:lnTo>
                    <a:pt x="14887758" y="3163487"/>
                  </a:lnTo>
                  <a:lnTo>
                    <a:pt x="15198392" y="3784755"/>
                  </a:lnTo>
                  <a:lnTo>
                    <a:pt x="14887758" y="4406022"/>
                  </a:lnTo>
                  <a:lnTo>
                    <a:pt x="14067688" y="4406022"/>
                  </a:lnTo>
                  <a:lnTo>
                    <a:pt x="13757052" y="3784755"/>
                  </a:lnTo>
                  <a:close/>
                  <a:moveTo>
                    <a:pt x="11610640" y="3163487"/>
                  </a:moveTo>
                  <a:lnTo>
                    <a:pt x="12430710" y="3163487"/>
                  </a:lnTo>
                  <a:lnTo>
                    <a:pt x="12741344" y="3784755"/>
                  </a:lnTo>
                  <a:lnTo>
                    <a:pt x="12430710" y="4406022"/>
                  </a:lnTo>
                  <a:lnTo>
                    <a:pt x="11610640" y="4406022"/>
                  </a:lnTo>
                  <a:lnTo>
                    <a:pt x="11300004" y="3784755"/>
                  </a:lnTo>
                  <a:close/>
                  <a:moveTo>
                    <a:pt x="9165113" y="3163487"/>
                  </a:moveTo>
                  <a:lnTo>
                    <a:pt x="9985185" y="3163487"/>
                  </a:lnTo>
                  <a:lnTo>
                    <a:pt x="10295820" y="3784755"/>
                  </a:lnTo>
                  <a:lnTo>
                    <a:pt x="9985185" y="4406022"/>
                  </a:lnTo>
                  <a:lnTo>
                    <a:pt x="9165113" y="4406022"/>
                  </a:lnTo>
                  <a:lnTo>
                    <a:pt x="8854481" y="3784755"/>
                  </a:lnTo>
                  <a:close/>
                  <a:moveTo>
                    <a:pt x="6708064" y="3163487"/>
                  </a:moveTo>
                  <a:lnTo>
                    <a:pt x="7528135" y="3163487"/>
                  </a:lnTo>
                  <a:lnTo>
                    <a:pt x="7838769" y="3784755"/>
                  </a:lnTo>
                  <a:lnTo>
                    <a:pt x="7528135" y="4406022"/>
                  </a:lnTo>
                  <a:lnTo>
                    <a:pt x="6708064" y="4406022"/>
                  </a:lnTo>
                  <a:lnTo>
                    <a:pt x="6397429" y="3784755"/>
                  </a:lnTo>
                  <a:close/>
                  <a:moveTo>
                    <a:pt x="4251015" y="3163487"/>
                  </a:moveTo>
                  <a:lnTo>
                    <a:pt x="5071086" y="3163487"/>
                  </a:lnTo>
                  <a:lnTo>
                    <a:pt x="5381721" y="3784755"/>
                  </a:lnTo>
                  <a:lnTo>
                    <a:pt x="5071086" y="4406022"/>
                  </a:lnTo>
                  <a:lnTo>
                    <a:pt x="4251015" y="4406022"/>
                  </a:lnTo>
                  <a:lnTo>
                    <a:pt x="3940380" y="3784755"/>
                  </a:lnTo>
                  <a:close/>
                  <a:moveTo>
                    <a:pt x="17464865" y="3066535"/>
                  </a:moveTo>
                  <a:lnTo>
                    <a:pt x="17721765" y="3335989"/>
                  </a:lnTo>
                  <a:cubicBezTo>
                    <a:pt x="17831345" y="3456555"/>
                    <a:pt x="17938073" y="3579760"/>
                    <a:pt x="18041841" y="3705498"/>
                  </a:cubicBezTo>
                  <a:lnTo>
                    <a:pt x="18062876" y="3732264"/>
                  </a:lnTo>
                  <a:lnTo>
                    <a:pt x="17753272" y="3732264"/>
                  </a:lnTo>
                  <a:lnTo>
                    <a:pt x="17442634" y="3110997"/>
                  </a:lnTo>
                  <a:close/>
                  <a:moveTo>
                    <a:pt x="15296212" y="2489729"/>
                  </a:moveTo>
                  <a:lnTo>
                    <a:pt x="16116284" y="2489729"/>
                  </a:lnTo>
                  <a:lnTo>
                    <a:pt x="16426916" y="3110997"/>
                  </a:lnTo>
                  <a:lnTo>
                    <a:pt x="16116284" y="3732264"/>
                  </a:lnTo>
                  <a:lnTo>
                    <a:pt x="15296212" y="3732264"/>
                  </a:lnTo>
                  <a:lnTo>
                    <a:pt x="14985578" y="3110997"/>
                  </a:lnTo>
                  <a:close/>
                  <a:moveTo>
                    <a:pt x="12839164" y="2489729"/>
                  </a:moveTo>
                  <a:lnTo>
                    <a:pt x="13659236" y="2489729"/>
                  </a:lnTo>
                  <a:lnTo>
                    <a:pt x="13969870" y="3110997"/>
                  </a:lnTo>
                  <a:lnTo>
                    <a:pt x="13659236" y="3732264"/>
                  </a:lnTo>
                  <a:lnTo>
                    <a:pt x="12839164" y="3732264"/>
                  </a:lnTo>
                  <a:lnTo>
                    <a:pt x="12528532" y="3110997"/>
                  </a:lnTo>
                  <a:close/>
                  <a:moveTo>
                    <a:pt x="10382116" y="2489729"/>
                  </a:moveTo>
                  <a:lnTo>
                    <a:pt x="11202188" y="2489729"/>
                  </a:lnTo>
                  <a:lnTo>
                    <a:pt x="11512824" y="3110997"/>
                  </a:lnTo>
                  <a:lnTo>
                    <a:pt x="11202188" y="3732264"/>
                  </a:lnTo>
                  <a:lnTo>
                    <a:pt x="10382116" y="3732264"/>
                  </a:lnTo>
                  <a:lnTo>
                    <a:pt x="10071487" y="3110997"/>
                  </a:lnTo>
                  <a:close/>
                  <a:moveTo>
                    <a:pt x="7936589" y="2489729"/>
                  </a:moveTo>
                  <a:lnTo>
                    <a:pt x="8756661" y="2489729"/>
                  </a:lnTo>
                  <a:lnTo>
                    <a:pt x="9067293" y="3110997"/>
                  </a:lnTo>
                  <a:lnTo>
                    <a:pt x="8756661" y="3732264"/>
                  </a:lnTo>
                  <a:lnTo>
                    <a:pt x="7936589" y="3732264"/>
                  </a:lnTo>
                  <a:lnTo>
                    <a:pt x="7625953" y="3110997"/>
                  </a:lnTo>
                  <a:close/>
                  <a:moveTo>
                    <a:pt x="5479539" y="2489729"/>
                  </a:moveTo>
                  <a:lnTo>
                    <a:pt x="6299611" y="2489729"/>
                  </a:lnTo>
                  <a:lnTo>
                    <a:pt x="6610245" y="3110997"/>
                  </a:lnTo>
                  <a:lnTo>
                    <a:pt x="6299611" y="3732264"/>
                  </a:lnTo>
                  <a:lnTo>
                    <a:pt x="5479539" y="3732264"/>
                  </a:lnTo>
                  <a:lnTo>
                    <a:pt x="5168905" y="3110997"/>
                  </a:lnTo>
                  <a:close/>
                  <a:moveTo>
                    <a:pt x="3515786" y="2489729"/>
                  </a:moveTo>
                  <a:lnTo>
                    <a:pt x="3842560" y="2489729"/>
                  </a:lnTo>
                  <a:lnTo>
                    <a:pt x="4153195" y="3110997"/>
                  </a:lnTo>
                  <a:lnTo>
                    <a:pt x="3842560" y="3732264"/>
                  </a:lnTo>
                  <a:lnTo>
                    <a:pt x="3022488" y="3732264"/>
                  </a:lnTo>
                  <a:lnTo>
                    <a:pt x="2762832" y="3212951"/>
                  </a:lnTo>
                  <a:lnTo>
                    <a:pt x="2982720" y="2982318"/>
                  </a:lnTo>
                  <a:cubicBezTo>
                    <a:pt x="3097901" y="2867138"/>
                    <a:pt x="3215827" y="2754704"/>
                    <a:pt x="3336392" y="2645123"/>
                  </a:cubicBezTo>
                  <a:close/>
                  <a:moveTo>
                    <a:pt x="3981421" y="2108530"/>
                  </a:moveTo>
                  <a:lnTo>
                    <a:pt x="3842560" y="2386246"/>
                  </a:lnTo>
                  <a:lnTo>
                    <a:pt x="3635249" y="2386246"/>
                  </a:lnTo>
                  <a:lnTo>
                    <a:pt x="3705901" y="2325046"/>
                  </a:lnTo>
                  <a:close/>
                  <a:moveTo>
                    <a:pt x="16380550" y="2104350"/>
                  </a:moveTo>
                  <a:lnTo>
                    <a:pt x="16661390" y="2325046"/>
                  </a:lnTo>
                  <a:cubicBezTo>
                    <a:pt x="16787128" y="2428815"/>
                    <a:pt x="16910333" y="2535543"/>
                    <a:pt x="17030899" y="2645123"/>
                  </a:cubicBezTo>
                  <a:lnTo>
                    <a:pt x="17383445" y="2981245"/>
                  </a:lnTo>
                  <a:lnTo>
                    <a:pt x="17344814" y="3058506"/>
                  </a:lnTo>
                  <a:lnTo>
                    <a:pt x="16524736" y="3058506"/>
                  </a:lnTo>
                  <a:lnTo>
                    <a:pt x="16214102" y="2437238"/>
                  </a:lnTo>
                  <a:close/>
                  <a:moveTo>
                    <a:pt x="14067690" y="1815984"/>
                  </a:moveTo>
                  <a:lnTo>
                    <a:pt x="14887760" y="1815984"/>
                  </a:lnTo>
                  <a:lnTo>
                    <a:pt x="15198392" y="2437238"/>
                  </a:lnTo>
                  <a:lnTo>
                    <a:pt x="14887760" y="3058506"/>
                  </a:lnTo>
                  <a:lnTo>
                    <a:pt x="14067690" y="3058506"/>
                  </a:lnTo>
                  <a:lnTo>
                    <a:pt x="13757056" y="2437238"/>
                  </a:lnTo>
                  <a:close/>
                  <a:moveTo>
                    <a:pt x="11610644" y="1815984"/>
                  </a:moveTo>
                  <a:lnTo>
                    <a:pt x="12430712" y="1815984"/>
                  </a:lnTo>
                  <a:lnTo>
                    <a:pt x="12741346" y="2437238"/>
                  </a:lnTo>
                  <a:lnTo>
                    <a:pt x="12430712" y="3058506"/>
                  </a:lnTo>
                  <a:lnTo>
                    <a:pt x="11610644" y="3058506"/>
                  </a:lnTo>
                  <a:lnTo>
                    <a:pt x="11300008" y="2437238"/>
                  </a:lnTo>
                  <a:close/>
                  <a:moveTo>
                    <a:pt x="4381341" y="1815981"/>
                  </a:moveTo>
                  <a:lnTo>
                    <a:pt x="5071086" y="1815981"/>
                  </a:lnTo>
                  <a:lnTo>
                    <a:pt x="5381721" y="2437238"/>
                  </a:lnTo>
                  <a:lnTo>
                    <a:pt x="5071086" y="3058506"/>
                  </a:lnTo>
                  <a:lnTo>
                    <a:pt x="4251015" y="3058506"/>
                  </a:lnTo>
                  <a:lnTo>
                    <a:pt x="3940380" y="2437238"/>
                  </a:lnTo>
                  <a:lnTo>
                    <a:pt x="4179107" y="1959793"/>
                  </a:lnTo>
                  <a:close/>
                  <a:moveTo>
                    <a:pt x="9165113" y="1815980"/>
                  </a:moveTo>
                  <a:lnTo>
                    <a:pt x="9985185" y="1815980"/>
                  </a:lnTo>
                  <a:lnTo>
                    <a:pt x="10295820" y="2437238"/>
                  </a:lnTo>
                  <a:lnTo>
                    <a:pt x="9985185" y="3058506"/>
                  </a:lnTo>
                  <a:lnTo>
                    <a:pt x="9165113" y="3058506"/>
                  </a:lnTo>
                  <a:lnTo>
                    <a:pt x="8854481" y="2437238"/>
                  </a:lnTo>
                  <a:close/>
                  <a:moveTo>
                    <a:pt x="6708064" y="1815980"/>
                  </a:moveTo>
                  <a:lnTo>
                    <a:pt x="7528135" y="1815980"/>
                  </a:lnTo>
                  <a:lnTo>
                    <a:pt x="7838769" y="2437238"/>
                  </a:lnTo>
                  <a:lnTo>
                    <a:pt x="7528135" y="3058506"/>
                  </a:lnTo>
                  <a:lnTo>
                    <a:pt x="6708064" y="3058506"/>
                  </a:lnTo>
                  <a:lnTo>
                    <a:pt x="6397429" y="2437238"/>
                  </a:lnTo>
                  <a:close/>
                  <a:moveTo>
                    <a:pt x="15205517" y="1325157"/>
                  </a:moveTo>
                  <a:lnTo>
                    <a:pt x="15464236" y="1473917"/>
                  </a:lnTo>
                  <a:cubicBezTo>
                    <a:pt x="15744188" y="1644020"/>
                    <a:pt x="16015288" y="1827241"/>
                    <a:pt x="16276683" y="2022726"/>
                  </a:cubicBezTo>
                  <a:lnTo>
                    <a:pt x="16292031" y="2034788"/>
                  </a:lnTo>
                  <a:lnTo>
                    <a:pt x="16116298" y="2386246"/>
                  </a:lnTo>
                  <a:lnTo>
                    <a:pt x="15296226" y="2386246"/>
                  </a:lnTo>
                  <a:lnTo>
                    <a:pt x="14985592" y="1764991"/>
                  </a:lnTo>
                  <a:close/>
                  <a:moveTo>
                    <a:pt x="5306320" y="1242045"/>
                  </a:moveTo>
                  <a:lnTo>
                    <a:pt x="5071086" y="1712513"/>
                  </a:lnTo>
                  <a:lnTo>
                    <a:pt x="4530882" y="1712513"/>
                  </a:lnTo>
                  <a:lnTo>
                    <a:pt x="4903055" y="1473917"/>
                  </a:lnTo>
                  <a:close/>
                  <a:moveTo>
                    <a:pt x="12839182" y="1143744"/>
                  </a:moveTo>
                  <a:lnTo>
                    <a:pt x="13659252" y="1143744"/>
                  </a:lnTo>
                  <a:lnTo>
                    <a:pt x="13969886" y="1764991"/>
                  </a:lnTo>
                  <a:lnTo>
                    <a:pt x="13659252" y="2386246"/>
                  </a:lnTo>
                  <a:lnTo>
                    <a:pt x="12839182" y="2386246"/>
                  </a:lnTo>
                  <a:lnTo>
                    <a:pt x="12528548" y="1764991"/>
                  </a:lnTo>
                  <a:close/>
                  <a:moveTo>
                    <a:pt x="10382140" y="1143744"/>
                  </a:moveTo>
                  <a:lnTo>
                    <a:pt x="11202208" y="1143744"/>
                  </a:lnTo>
                  <a:lnTo>
                    <a:pt x="11512842" y="1764991"/>
                  </a:lnTo>
                  <a:lnTo>
                    <a:pt x="11202208" y="2386246"/>
                  </a:lnTo>
                  <a:lnTo>
                    <a:pt x="10382140" y="2386246"/>
                  </a:lnTo>
                  <a:lnTo>
                    <a:pt x="10071503" y="1764991"/>
                  </a:lnTo>
                  <a:close/>
                  <a:moveTo>
                    <a:pt x="5495424" y="1143735"/>
                  </a:moveTo>
                  <a:lnTo>
                    <a:pt x="6299611" y="1143735"/>
                  </a:lnTo>
                  <a:lnTo>
                    <a:pt x="6610245" y="1764991"/>
                  </a:lnTo>
                  <a:lnTo>
                    <a:pt x="6299611" y="2386246"/>
                  </a:lnTo>
                  <a:lnTo>
                    <a:pt x="5479539" y="2386246"/>
                  </a:lnTo>
                  <a:lnTo>
                    <a:pt x="5168905" y="1764991"/>
                  </a:lnTo>
                  <a:lnTo>
                    <a:pt x="5474070" y="1154671"/>
                  </a:lnTo>
                  <a:close/>
                  <a:moveTo>
                    <a:pt x="7936589" y="1143733"/>
                  </a:moveTo>
                  <a:lnTo>
                    <a:pt x="8756661" y="1143733"/>
                  </a:lnTo>
                  <a:lnTo>
                    <a:pt x="9067293" y="1764991"/>
                  </a:lnTo>
                  <a:lnTo>
                    <a:pt x="8756661" y="2386246"/>
                  </a:lnTo>
                  <a:lnTo>
                    <a:pt x="7936589" y="2386246"/>
                  </a:lnTo>
                  <a:lnTo>
                    <a:pt x="7625953" y="1764991"/>
                  </a:lnTo>
                  <a:close/>
                  <a:moveTo>
                    <a:pt x="13943077" y="719245"/>
                  </a:moveTo>
                  <a:lnTo>
                    <a:pt x="14147580" y="799878"/>
                  </a:lnTo>
                  <a:cubicBezTo>
                    <a:pt x="14452168" y="928708"/>
                    <a:pt x="14749185" y="1071936"/>
                    <a:pt x="15037775" y="1228708"/>
                  </a:cubicBezTo>
                  <a:lnTo>
                    <a:pt x="15109159" y="1269753"/>
                  </a:lnTo>
                  <a:lnTo>
                    <a:pt x="14887776" y="1712525"/>
                  </a:lnTo>
                  <a:lnTo>
                    <a:pt x="14067706" y="1712525"/>
                  </a:lnTo>
                  <a:lnTo>
                    <a:pt x="13757072" y="1091254"/>
                  </a:lnTo>
                  <a:close/>
                  <a:moveTo>
                    <a:pt x="6467998" y="701982"/>
                  </a:moveTo>
                  <a:lnTo>
                    <a:pt x="6299611" y="1038756"/>
                  </a:lnTo>
                  <a:lnTo>
                    <a:pt x="5700393" y="1038756"/>
                  </a:lnTo>
                  <a:lnTo>
                    <a:pt x="5768614" y="1003815"/>
                  </a:lnTo>
                  <a:cubicBezTo>
                    <a:pt x="5917016" y="932307"/>
                    <a:pt x="6067417" y="864293"/>
                    <a:pt x="6219712" y="799878"/>
                  </a:cubicBezTo>
                  <a:close/>
                  <a:moveTo>
                    <a:pt x="11610660" y="469988"/>
                  </a:moveTo>
                  <a:lnTo>
                    <a:pt x="12430730" y="469988"/>
                  </a:lnTo>
                  <a:lnTo>
                    <a:pt x="12741364" y="1091254"/>
                  </a:lnTo>
                  <a:lnTo>
                    <a:pt x="12430730" y="1712525"/>
                  </a:lnTo>
                  <a:lnTo>
                    <a:pt x="11610660" y="1712525"/>
                  </a:lnTo>
                  <a:lnTo>
                    <a:pt x="11300028" y="1091254"/>
                  </a:lnTo>
                  <a:close/>
                  <a:moveTo>
                    <a:pt x="9165113" y="469975"/>
                  </a:moveTo>
                  <a:lnTo>
                    <a:pt x="9985185" y="469975"/>
                  </a:lnTo>
                  <a:lnTo>
                    <a:pt x="10295820" y="1091242"/>
                  </a:lnTo>
                  <a:lnTo>
                    <a:pt x="9985185" y="1712509"/>
                  </a:lnTo>
                  <a:lnTo>
                    <a:pt x="9165113" y="1712509"/>
                  </a:lnTo>
                  <a:lnTo>
                    <a:pt x="8854481" y="1091242"/>
                  </a:lnTo>
                  <a:close/>
                  <a:moveTo>
                    <a:pt x="7118273" y="469975"/>
                  </a:moveTo>
                  <a:lnTo>
                    <a:pt x="7528135" y="469975"/>
                  </a:lnTo>
                  <a:lnTo>
                    <a:pt x="7838769" y="1091242"/>
                  </a:lnTo>
                  <a:lnTo>
                    <a:pt x="7528135" y="1712513"/>
                  </a:lnTo>
                  <a:lnTo>
                    <a:pt x="6708064" y="1712513"/>
                  </a:lnTo>
                  <a:lnTo>
                    <a:pt x="6397429" y="1091242"/>
                  </a:lnTo>
                  <a:lnTo>
                    <a:pt x="6622524" y="641054"/>
                  </a:lnTo>
                  <a:lnTo>
                    <a:pt x="6682167" y="617538"/>
                  </a:lnTo>
                  <a:close/>
                  <a:moveTo>
                    <a:pt x="7535957" y="349350"/>
                  </a:moveTo>
                  <a:lnTo>
                    <a:pt x="7528135" y="364996"/>
                  </a:lnTo>
                  <a:lnTo>
                    <a:pt x="7480862" y="364996"/>
                  </a:lnTo>
                  <a:close/>
                  <a:moveTo>
                    <a:pt x="12592872" y="288856"/>
                  </a:moveTo>
                  <a:lnTo>
                    <a:pt x="12728697" y="320205"/>
                  </a:lnTo>
                  <a:cubicBezTo>
                    <a:pt x="13054083" y="403923"/>
                    <a:pt x="13373177" y="503318"/>
                    <a:pt x="13685124" y="617538"/>
                  </a:cubicBezTo>
                  <a:lnTo>
                    <a:pt x="13839445" y="678384"/>
                  </a:lnTo>
                  <a:lnTo>
                    <a:pt x="13659256" y="1038764"/>
                  </a:lnTo>
                  <a:lnTo>
                    <a:pt x="12839184" y="1038764"/>
                  </a:lnTo>
                  <a:lnTo>
                    <a:pt x="12528552" y="417497"/>
                  </a:lnTo>
                  <a:close/>
                  <a:moveTo>
                    <a:pt x="11469807" y="83299"/>
                  </a:moveTo>
                  <a:lnTo>
                    <a:pt x="11734514" y="116935"/>
                  </a:lnTo>
                  <a:cubicBezTo>
                    <a:pt x="11903073" y="142690"/>
                    <a:pt x="12070272" y="172578"/>
                    <a:pt x="12236005" y="206492"/>
                  </a:cubicBezTo>
                  <a:lnTo>
                    <a:pt x="12481644" y="263185"/>
                  </a:lnTo>
                  <a:lnTo>
                    <a:pt x="12430732" y="365009"/>
                  </a:lnTo>
                  <a:lnTo>
                    <a:pt x="11610664" y="365009"/>
                  </a:lnTo>
                  <a:close/>
                  <a:moveTo>
                    <a:pt x="8900037" y="82974"/>
                  </a:moveTo>
                  <a:lnTo>
                    <a:pt x="9067293" y="417489"/>
                  </a:lnTo>
                  <a:lnTo>
                    <a:pt x="8756661" y="1038756"/>
                  </a:lnTo>
                  <a:lnTo>
                    <a:pt x="7936589" y="1038756"/>
                  </a:lnTo>
                  <a:lnTo>
                    <a:pt x="7625953" y="417489"/>
                  </a:lnTo>
                  <a:lnTo>
                    <a:pt x="7679292" y="310812"/>
                  </a:lnTo>
                  <a:lnTo>
                    <a:pt x="8131286" y="206492"/>
                  </a:lnTo>
                  <a:cubicBezTo>
                    <a:pt x="8297019" y="172578"/>
                    <a:pt x="8464218" y="142690"/>
                    <a:pt x="8632777" y="116935"/>
                  </a:cubicBezTo>
                  <a:close/>
                  <a:moveTo>
                    <a:pt x="10279249" y="2014"/>
                  </a:moveTo>
                  <a:lnTo>
                    <a:pt x="10707695" y="12847"/>
                  </a:lnTo>
                  <a:cubicBezTo>
                    <a:pt x="10881267" y="21646"/>
                    <a:pt x="11053692" y="34790"/>
                    <a:pt x="11224864" y="52173"/>
                  </a:cubicBezTo>
                  <a:lnTo>
                    <a:pt x="11337326" y="66464"/>
                  </a:lnTo>
                  <a:lnTo>
                    <a:pt x="11512844" y="417497"/>
                  </a:lnTo>
                  <a:lnTo>
                    <a:pt x="11202210" y="1038764"/>
                  </a:lnTo>
                  <a:lnTo>
                    <a:pt x="10382140" y="1038764"/>
                  </a:lnTo>
                  <a:lnTo>
                    <a:pt x="10071505" y="417497"/>
                  </a:lnTo>
                  <a:close/>
                  <a:moveTo>
                    <a:pt x="10167685" y="0"/>
                  </a:moveTo>
                  <a:lnTo>
                    <a:pt x="9985185" y="364996"/>
                  </a:lnTo>
                  <a:lnTo>
                    <a:pt x="9165113" y="364996"/>
                  </a:lnTo>
                  <a:lnTo>
                    <a:pt x="9016690" y="68151"/>
                  </a:lnTo>
                  <a:lnTo>
                    <a:pt x="9142427" y="52173"/>
                  </a:lnTo>
                  <a:cubicBezTo>
                    <a:pt x="9313599" y="34790"/>
                    <a:pt x="9486025" y="21646"/>
                    <a:pt x="9659597" y="1284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1E84E14-4FE1-4ABA-8E50-83C1511140AF}"/>
              </a:ext>
            </a:extLst>
          </p:cNvPr>
          <p:cNvGrpSpPr/>
          <p:nvPr/>
        </p:nvGrpSpPr>
        <p:grpSpPr>
          <a:xfrm>
            <a:off x="6565921" y="810212"/>
            <a:ext cx="2648634" cy="2648632"/>
            <a:chOff x="6253475" y="810212"/>
            <a:chExt cx="2648634" cy="2648632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ACDBF8B8-4BB4-484E-AB81-0CEA92F4544A}"/>
                </a:ext>
              </a:extLst>
            </p:cNvPr>
            <p:cNvSpPr/>
            <p:nvPr/>
          </p:nvSpPr>
          <p:spPr>
            <a:xfrm>
              <a:off x="6253475" y="810212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8B93815-18D2-4583-B4FB-C8090D073730}"/>
                </a:ext>
              </a:extLst>
            </p:cNvPr>
            <p:cNvSpPr/>
            <p:nvPr/>
          </p:nvSpPr>
          <p:spPr>
            <a:xfrm>
              <a:off x="6338125" y="894898"/>
              <a:ext cx="2479335" cy="2479261"/>
            </a:xfrm>
            <a:custGeom>
              <a:avLst/>
              <a:gdLst>
                <a:gd name="connsiteX0" fmla="*/ 16220613 w 29587260"/>
                <a:gd name="connsiteY0" fmla="*/ 29326229 h 29586375"/>
                <a:gd name="connsiteX1" fmla="*/ 17040685 w 29587260"/>
                <a:gd name="connsiteY1" fmla="*/ 29326229 h 29586375"/>
                <a:gd name="connsiteX2" fmla="*/ 17082807 w 29587260"/>
                <a:gd name="connsiteY2" fmla="*/ 29410473 h 29586375"/>
                <a:gd name="connsiteX3" fmla="*/ 17046572 w 29587260"/>
                <a:gd name="connsiteY3" fmla="*/ 29416475 h 29586375"/>
                <a:gd name="connsiteX4" fmla="*/ 16306205 w 29587260"/>
                <a:gd name="connsiteY4" fmla="*/ 29510555 h 29586375"/>
                <a:gd name="connsiteX5" fmla="*/ 16120192 w 29587260"/>
                <a:gd name="connsiteY5" fmla="*/ 29527073 h 29586375"/>
                <a:gd name="connsiteX6" fmla="*/ 13775098 w 29587260"/>
                <a:gd name="connsiteY6" fmla="*/ 29326229 h 29586375"/>
                <a:gd name="connsiteX7" fmla="*/ 14595170 w 29587260"/>
                <a:gd name="connsiteY7" fmla="*/ 29326229 h 29586375"/>
                <a:gd name="connsiteX8" fmla="*/ 14725089 w 29587260"/>
                <a:gd name="connsiteY8" fmla="*/ 29586065 h 29586375"/>
                <a:gd name="connsiteX9" fmla="*/ 14411798 w 29587260"/>
                <a:gd name="connsiteY9" fmla="*/ 29582101 h 29586375"/>
                <a:gd name="connsiteX10" fmla="*/ 14032347 w 29587260"/>
                <a:gd name="connsiteY10" fmla="*/ 29567683 h 29586375"/>
                <a:gd name="connsiteX11" fmla="*/ 13665980 w 29587260"/>
                <a:gd name="connsiteY11" fmla="*/ 29544467 h 29586375"/>
                <a:gd name="connsiteX12" fmla="*/ 12020181 w 29587260"/>
                <a:gd name="connsiteY12" fmla="*/ 29326229 h 29586375"/>
                <a:gd name="connsiteX13" fmla="*/ 12138118 w 29587260"/>
                <a:gd name="connsiteY13" fmla="*/ 29326229 h 29586375"/>
                <a:gd name="connsiteX14" fmla="*/ 12150613 w 29587260"/>
                <a:gd name="connsiteY14" fmla="*/ 29351219 h 29586375"/>
                <a:gd name="connsiteX15" fmla="*/ 19906189 w 29587260"/>
                <a:gd name="connsiteY15" fmla="*/ 28652469 h 29586375"/>
                <a:gd name="connsiteX16" fmla="*/ 19976971 w 29587260"/>
                <a:gd name="connsiteY16" fmla="*/ 28652469 h 29586375"/>
                <a:gd name="connsiteX17" fmla="*/ 19889577 w 29587260"/>
                <a:gd name="connsiteY17" fmla="*/ 28685693 h 29586375"/>
                <a:gd name="connsiteX18" fmla="*/ 17449141 w 29587260"/>
                <a:gd name="connsiteY18" fmla="*/ 28652469 h 29586375"/>
                <a:gd name="connsiteX19" fmla="*/ 18269213 w 29587260"/>
                <a:gd name="connsiteY19" fmla="*/ 28652469 h 29586375"/>
                <a:gd name="connsiteX20" fmla="*/ 18502050 w 29587260"/>
                <a:gd name="connsiteY20" fmla="*/ 29118147 h 29586375"/>
                <a:gd name="connsiteX21" fmla="*/ 18490817 w 29587260"/>
                <a:gd name="connsiteY21" fmla="*/ 29121187 h 29586375"/>
                <a:gd name="connsiteX22" fmla="*/ 17412369 w 29587260"/>
                <a:gd name="connsiteY22" fmla="*/ 29355871 h 29586375"/>
                <a:gd name="connsiteX23" fmla="*/ 17197383 w 29587260"/>
                <a:gd name="connsiteY23" fmla="*/ 29391489 h 29586375"/>
                <a:gd name="connsiteX24" fmla="*/ 17138507 w 29587260"/>
                <a:gd name="connsiteY24" fmla="*/ 29273737 h 29586375"/>
                <a:gd name="connsiteX25" fmla="*/ 14992093 w 29587260"/>
                <a:gd name="connsiteY25" fmla="*/ 28652469 h 29586375"/>
                <a:gd name="connsiteX26" fmla="*/ 15812163 w 29587260"/>
                <a:gd name="connsiteY26" fmla="*/ 28652469 h 29586375"/>
                <a:gd name="connsiteX27" fmla="*/ 16122799 w 29587260"/>
                <a:gd name="connsiteY27" fmla="*/ 29273737 h 29586375"/>
                <a:gd name="connsiteX28" fmla="*/ 15990366 w 29587260"/>
                <a:gd name="connsiteY28" fmla="*/ 29538601 h 29586375"/>
                <a:gd name="connsiteX29" fmla="*/ 15931867 w 29587260"/>
                <a:gd name="connsiteY29" fmla="*/ 29543795 h 29586375"/>
                <a:gd name="connsiteX30" fmla="*/ 15175464 w 29587260"/>
                <a:gd name="connsiteY30" fmla="*/ 29582101 h 29586375"/>
                <a:gd name="connsiteX31" fmla="*/ 14837779 w 29587260"/>
                <a:gd name="connsiteY31" fmla="*/ 29586375 h 29586375"/>
                <a:gd name="connsiteX32" fmla="*/ 14681462 w 29587260"/>
                <a:gd name="connsiteY32" fmla="*/ 29273737 h 29586375"/>
                <a:gd name="connsiteX33" fmla="*/ 12546574 w 29587260"/>
                <a:gd name="connsiteY33" fmla="*/ 28652469 h 29586375"/>
                <a:gd name="connsiteX34" fmla="*/ 13366646 w 29587260"/>
                <a:gd name="connsiteY34" fmla="*/ 28652469 h 29586375"/>
                <a:gd name="connsiteX35" fmla="*/ 13677278 w 29587260"/>
                <a:gd name="connsiteY35" fmla="*/ 29273737 h 29586375"/>
                <a:gd name="connsiteX36" fmla="*/ 13547059 w 29587260"/>
                <a:gd name="connsiteY36" fmla="*/ 29534175 h 29586375"/>
                <a:gd name="connsiteX37" fmla="*/ 13281056 w 29587260"/>
                <a:gd name="connsiteY37" fmla="*/ 29510555 h 29586375"/>
                <a:gd name="connsiteX38" fmla="*/ 12540689 w 29587260"/>
                <a:gd name="connsiteY38" fmla="*/ 29416475 h 29586375"/>
                <a:gd name="connsiteX39" fmla="*/ 12286228 w 29587260"/>
                <a:gd name="connsiteY39" fmla="*/ 29374317 h 29586375"/>
                <a:gd name="connsiteX40" fmla="*/ 12235938 w 29587260"/>
                <a:gd name="connsiteY40" fmla="*/ 29273737 h 29586375"/>
                <a:gd name="connsiteX41" fmla="*/ 10089523 w 29587260"/>
                <a:gd name="connsiteY41" fmla="*/ 28652469 h 29586375"/>
                <a:gd name="connsiteX42" fmla="*/ 10909594 w 29587260"/>
                <a:gd name="connsiteY42" fmla="*/ 28652469 h 29586375"/>
                <a:gd name="connsiteX43" fmla="*/ 11150555 w 29587260"/>
                <a:gd name="connsiteY43" fmla="*/ 29134391 h 29586375"/>
                <a:gd name="connsiteX44" fmla="*/ 11096443 w 29587260"/>
                <a:gd name="connsiteY44" fmla="*/ 29121187 h 29586375"/>
                <a:gd name="connsiteX45" fmla="*/ 10048846 w 29587260"/>
                <a:gd name="connsiteY45" fmla="*/ 28809639 h 29586375"/>
                <a:gd name="connsiteX46" fmla="*/ 10016614 w 29587260"/>
                <a:gd name="connsiteY46" fmla="*/ 28798287 h 29586375"/>
                <a:gd name="connsiteX47" fmla="*/ 21134713 w 29587260"/>
                <a:gd name="connsiteY47" fmla="*/ 27978713 h 29586375"/>
                <a:gd name="connsiteX48" fmla="*/ 21507965 w 29587260"/>
                <a:gd name="connsiteY48" fmla="*/ 27978713 h 29586375"/>
                <a:gd name="connsiteX49" fmla="*/ 21207331 w 29587260"/>
                <a:gd name="connsiteY49" fmla="*/ 28128109 h 29586375"/>
                <a:gd name="connsiteX50" fmla="*/ 21015150 w 29587260"/>
                <a:gd name="connsiteY50" fmla="*/ 28217839 h 29586375"/>
                <a:gd name="connsiteX51" fmla="*/ 18677665 w 29587260"/>
                <a:gd name="connsiteY51" fmla="*/ 27978713 h 29586375"/>
                <a:gd name="connsiteX52" fmla="*/ 19497737 w 29587260"/>
                <a:gd name="connsiteY52" fmla="*/ 27978713 h 29586375"/>
                <a:gd name="connsiteX53" fmla="*/ 19808369 w 29587260"/>
                <a:gd name="connsiteY53" fmla="*/ 28599981 h 29586375"/>
                <a:gd name="connsiteX54" fmla="*/ 19738836 w 29587260"/>
                <a:gd name="connsiteY54" fmla="*/ 28739049 h 29586375"/>
                <a:gd name="connsiteX55" fmla="*/ 19538415 w 29587260"/>
                <a:gd name="connsiteY55" fmla="*/ 28809639 h 29586375"/>
                <a:gd name="connsiteX56" fmla="*/ 18843600 w 29587260"/>
                <a:gd name="connsiteY56" fmla="*/ 29025723 h 29586375"/>
                <a:gd name="connsiteX57" fmla="*/ 18611328 w 29587260"/>
                <a:gd name="connsiteY57" fmla="*/ 29088575 h 29586375"/>
                <a:gd name="connsiteX58" fmla="*/ 18367031 w 29587260"/>
                <a:gd name="connsiteY58" fmla="*/ 28599981 h 29586375"/>
                <a:gd name="connsiteX59" fmla="*/ 16220617 w 29587260"/>
                <a:gd name="connsiteY59" fmla="*/ 27978713 h 29586375"/>
                <a:gd name="connsiteX60" fmla="*/ 17040689 w 29587260"/>
                <a:gd name="connsiteY60" fmla="*/ 27978713 h 29586375"/>
                <a:gd name="connsiteX61" fmla="*/ 17351321 w 29587260"/>
                <a:gd name="connsiteY61" fmla="*/ 28599981 h 29586375"/>
                <a:gd name="connsiteX62" fmla="*/ 17040689 w 29587260"/>
                <a:gd name="connsiteY62" fmla="*/ 29221249 h 29586375"/>
                <a:gd name="connsiteX63" fmla="*/ 16220617 w 29587260"/>
                <a:gd name="connsiteY63" fmla="*/ 29221249 h 29586375"/>
                <a:gd name="connsiteX64" fmla="*/ 15909981 w 29587260"/>
                <a:gd name="connsiteY64" fmla="*/ 28599981 h 29586375"/>
                <a:gd name="connsiteX65" fmla="*/ 13775098 w 29587260"/>
                <a:gd name="connsiteY65" fmla="*/ 27978713 h 29586375"/>
                <a:gd name="connsiteX66" fmla="*/ 14595170 w 29587260"/>
                <a:gd name="connsiteY66" fmla="*/ 27978713 h 29586375"/>
                <a:gd name="connsiteX67" fmla="*/ 14905805 w 29587260"/>
                <a:gd name="connsiteY67" fmla="*/ 28599981 h 29586375"/>
                <a:gd name="connsiteX68" fmla="*/ 14595170 w 29587260"/>
                <a:gd name="connsiteY68" fmla="*/ 29221249 h 29586375"/>
                <a:gd name="connsiteX69" fmla="*/ 13775098 w 29587260"/>
                <a:gd name="connsiteY69" fmla="*/ 29221249 h 29586375"/>
                <a:gd name="connsiteX70" fmla="*/ 13464466 w 29587260"/>
                <a:gd name="connsiteY70" fmla="*/ 28599981 h 29586375"/>
                <a:gd name="connsiteX71" fmla="*/ 11318047 w 29587260"/>
                <a:gd name="connsiteY71" fmla="*/ 27978713 h 29586375"/>
                <a:gd name="connsiteX72" fmla="*/ 12138118 w 29587260"/>
                <a:gd name="connsiteY72" fmla="*/ 27978713 h 29586375"/>
                <a:gd name="connsiteX73" fmla="*/ 12448754 w 29587260"/>
                <a:gd name="connsiteY73" fmla="*/ 28599981 h 29586375"/>
                <a:gd name="connsiteX74" fmla="*/ 12138118 w 29587260"/>
                <a:gd name="connsiteY74" fmla="*/ 29221249 h 29586375"/>
                <a:gd name="connsiteX75" fmla="*/ 11513008 w 29587260"/>
                <a:gd name="connsiteY75" fmla="*/ 29221249 h 29586375"/>
                <a:gd name="connsiteX76" fmla="*/ 11452653 w 29587260"/>
                <a:gd name="connsiteY76" fmla="*/ 29208109 h 29586375"/>
                <a:gd name="connsiteX77" fmla="*/ 11291859 w 29587260"/>
                <a:gd name="connsiteY77" fmla="*/ 29168873 h 29586375"/>
                <a:gd name="connsiteX78" fmla="*/ 11007414 w 29587260"/>
                <a:gd name="connsiteY78" fmla="*/ 28599981 h 29586375"/>
                <a:gd name="connsiteX79" fmla="*/ 8860998 w 29587260"/>
                <a:gd name="connsiteY79" fmla="*/ 27978713 h 29586375"/>
                <a:gd name="connsiteX80" fmla="*/ 9681070 w 29587260"/>
                <a:gd name="connsiteY80" fmla="*/ 27978713 h 29586375"/>
                <a:gd name="connsiteX81" fmla="*/ 9991704 w 29587260"/>
                <a:gd name="connsiteY81" fmla="*/ 28599981 h 29586375"/>
                <a:gd name="connsiteX82" fmla="*/ 9911128 w 29587260"/>
                <a:gd name="connsiteY82" fmla="*/ 28761133 h 29586375"/>
                <a:gd name="connsiteX83" fmla="*/ 9707045 w 29587260"/>
                <a:gd name="connsiteY83" fmla="*/ 28689253 h 29586375"/>
                <a:gd name="connsiteX84" fmla="*/ 9035237 w 29587260"/>
                <a:gd name="connsiteY84" fmla="*/ 28424367 h 29586375"/>
                <a:gd name="connsiteX85" fmla="*/ 8709436 w 29587260"/>
                <a:gd name="connsiteY85" fmla="*/ 28281839 h 29586375"/>
                <a:gd name="connsiteX86" fmla="*/ 22363245 w 29587260"/>
                <a:gd name="connsiteY86" fmla="*/ 27305705 h 29586375"/>
                <a:gd name="connsiteX87" fmla="*/ 22682305 w 29587260"/>
                <a:gd name="connsiteY87" fmla="*/ 27305705 h 29586375"/>
                <a:gd name="connsiteX88" fmla="*/ 22464725 w 29587260"/>
                <a:gd name="connsiteY88" fmla="*/ 27445193 h 29586375"/>
                <a:gd name="connsiteX89" fmla="*/ 22224413 w 29587260"/>
                <a:gd name="connsiteY89" fmla="*/ 27583369 h 29586375"/>
                <a:gd name="connsiteX90" fmla="*/ 19906189 w 29587260"/>
                <a:gd name="connsiteY90" fmla="*/ 27305705 h 29586375"/>
                <a:gd name="connsiteX91" fmla="*/ 20726261 w 29587260"/>
                <a:gd name="connsiteY91" fmla="*/ 27305705 h 29586375"/>
                <a:gd name="connsiteX92" fmla="*/ 21036895 w 29587260"/>
                <a:gd name="connsiteY92" fmla="*/ 27926973 h 29586375"/>
                <a:gd name="connsiteX93" fmla="*/ 20854321 w 29587260"/>
                <a:gd name="connsiteY93" fmla="*/ 28292121 h 29586375"/>
                <a:gd name="connsiteX94" fmla="*/ 20552023 w 29587260"/>
                <a:gd name="connsiteY94" fmla="*/ 28424367 h 29586375"/>
                <a:gd name="connsiteX95" fmla="*/ 20248837 w 29587260"/>
                <a:gd name="connsiteY95" fmla="*/ 28548241 h 29586375"/>
                <a:gd name="connsiteX96" fmla="*/ 19906189 w 29587260"/>
                <a:gd name="connsiteY96" fmla="*/ 28548241 h 29586375"/>
                <a:gd name="connsiteX97" fmla="*/ 19595557 w 29587260"/>
                <a:gd name="connsiteY97" fmla="*/ 27926973 h 29586375"/>
                <a:gd name="connsiteX98" fmla="*/ 17449143 w 29587260"/>
                <a:gd name="connsiteY98" fmla="*/ 27305705 h 29586375"/>
                <a:gd name="connsiteX99" fmla="*/ 18269213 w 29587260"/>
                <a:gd name="connsiteY99" fmla="*/ 27305705 h 29586375"/>
                <a:gd name="connsiteX100" fmla="*/ 18579849 w 29587260"/>
                <a:gd name="connsiteY100" fmla="*/ 27926973 h 29586375"/>
                <a:gd name="connsiteX101" fmla="*/ 18269213 w 29587260"/>
                <a:gd name="connsiteY101" fmla="*/ 28548241 h 29586375"/>
                <a:gd name="connsiteX102" fmla="*/ 17449143 w 29587260"/>
                <a:gd name="connsiteY102" fmla="*/ 28548241 h 29586375"/>
                <a:gd name="connsiteX103" fmla="*/ 17138509 w 29587260"/>
                <a:gd name="connsiteY103" fmla="*/ 27926973 h 29586375"/>
                <a:gd name="connsiteX104" fmla="*/ 14992098 w 29587260"/>
                <a:gd name="connsiteY104" fmla="*/ 27305705 h 29586375"/>
                <a:gd name="connsiteX105" fmla="*/ 15812165 w 29587260"/>
                <a:gd name="connsiteY105" fmla="*/ 27305705 h 29586375"/>
                <a:gd name="connsiteX106" fmla="*/ 16122801 w 29587260"/>
                <a:gd name="connsiteY106" fmla="*/ 27926973 h 29586375"/>
                <a:gd name="connsiteX107" fmla="*/ 15812165 w 29587260"/>
                <a:gd name="connsiteY107" fmla="*/ 28548241 h 29586375"/>
                <a:gd name="connsiteX108" fmla="*/ 14992098 w 29587260"/>
                <a:gd name="connsiteY108" fmla="*/ 28548241 h 29586375"/>
                <a:gd name="connsiteX109" fmla="*/ 14681464 w 29587260"/>
                <a:gd name="connsiteY109" fmla="*/ 27926973 h 29586375"/>
                <a:gd name="connsiteX110" fmla="*/ 12546574 w 29587260"/>
                <a:gd name="connsiteY110" fmla="*/ 27305705 h 29586375"/>
                <a:gd name="connsiteX111" fmla="*/ 13366646 w 29587260"/>
                <a:gd name="connsiteY111" fmla="*/ 27305705 h 29586375"/>
                <a:gd name="connsiteX112" fmla="*/ 13677278 w 29587260"/>
                <a:gd name="connsiteY112" fmla="*/ 27926973 h 29586375"/>
                <a:gd name="connsiteX113" fmla="*/ 13366646 w 29587260"/>
                <a:gd name="connsiteY113" fmla="*/ 28548241 h 29586375"/>
                <a:gd name="connsiteX114" fmla="*/ 12546574 w 29587260"/>
                <a:gd name="connsiteY114" fmla="*/ 28548241 h 29586375"/>
                <a:gd name="connsiteX115" fmla="*/ 12235938 w 29587260"/>
                <a:gd name="connsiteY115" fmla="*/ 27926973 h 29586375"/>
                <a:gd name="connsiteX116" fmla="*/ 10089523 w 29587260"/>
                <a:gd name="connsiteY116" fmla="*/ 27305705 h 29586375"/>
                <a:gd name="connsiteX117" fmla="*/ 10909594 w 29587260"/>
                <a:gd name="connsiteY117" fmla="*/ 27305705 h 29586375"/>
                <a:gd name="connsiteX118" fmla="*/ 11220227 w 29587260"/>
                <a:gd name="connsiteY118" fmla="*/ 27926973 h 29586375"/>
                <a:gd name="connsiteX119" fmla="*/ 10909594 w 29587260"/>
                <a:gd name="connsiteY119" fmla="*/ 28548241 h 29586375"/>
                <a:gd name="connsiteX120" fmla="*/ 10089523 w 29587260"/>
                <a:gd name="connsiteY120" fmla="*/ 28548241 h 29586375"/>
                <a:gd name="connsiteX121" fmla="*/ 9778888 w 29587260"/>
                <a:gd name="connsiteY121" fmla="*/ 27926973 h 29586375"/>
                <a:gd name="connsiteX122" fmla="*/ 7632473 w 29587260"/>
                <a:gd name="connsiteY122" fmla="*/ 27305705 h 29586375"/>
                <a:gd name="connsiteX123" fmla="*/ 8452545 w 29587260"/>
                <a:gd name="connsiteY123" fmla="*/ 27305705 h 29586375"/>
                <a:gd name="connsiteX124" fmla="*/ 8763178 w 29587260"/>
                <a:gd name="connsiteY124" fmla="*/ 27926973 h 29586375"/>
                <a:gd name="connsiteX125" fmla="*/ 8609109 w 29587260"/>
                <a:gd name="connsiteY125" fmla="*/ 28235113 h 29586375"/>
                <a:gd name="connsiteX126" fmla="*/ 8379930 w 29587260"/>
                <a:gd name="connsiteY126" fmla="*/ 28128109 h 29586375"/>
                <a:gd name="connsiteX127" fmla="*/ 7742053 w 29587260"/>
                <a:gd name="connsiteY127" fmla="*/ 27801407 h 29586375"/>
                <a:gd name="connsiteX128" fmla="*/ 7464434 w 29587260"/>
                <a:gd name="connsiteY128" fmla="*/ 27641781 h 29586375"/>
                <a:gd name="connsiteX129" fmla="*/ 23591777 w 29587260"/>
                <a:gd name="connsiteY129" fmla="*/ 26631945 h 29586375"/>
                <a:gd name="connsiteX130" fmla="*/ 23665317 w 29587260"/>
                <a:gd name="connsiteY130" fmla="*/ 26631945 h 29586375"/>
                <a:gd name="connsiteX131" fmla="*/ 23644964 w 29587260"/>
                <a:gd name="connsiteY131" fmla="*/ 26647939 h 29586375"/>
                <a:gd name="connsiteX132" fmla="*/ 23550023 w 29587260"/>
                <a:gd name="connsiteY132" fmla="*/ 26715453 h 29586375"/>
                <a:gd name="connsiteX133" fmla="*/ 21134715 w 29587260"/>
                <a:gd name="connsiteY133" fmla="*/ 26631945 h 29586375"/>
                <a:gd name="connsiteX134" fmla="*/ 21954791 w 29587260"/>
                <a:gd name="connsiteY134" fmla="*/ 26631945 h 29586375"/>
                <a:gd name="connsiteX135" fmla="*/ 22265427 w 29587260"/>
                <a:gd name="connsiteY135" fmla="*/ 27253213 h 29586375"/>
                <a:gd name="connsiteX136" fmla="*/ 22050288 w 29587260"/>
                <a:gd name="connsiteY136" fmla="*/ 27683489 h 29586375"/>
                <a:gd name="connsiteX137" fmla="*/ 21845207 w 29587260"/>
                <a:gd name="connsiteY137" fmla="*/ 27801407 h 29586375"/>
                <a:gd name="connsiteX138" fmla="*/ 21706711 w 29587260"/>
                <a:gd name="connsiteY138" fmla="*/ 27874481 h 29586375"/>
                <a:gd name="connsiteX139" fmla="*/ 21134715 w 29587260"/>
                <a:gd name="connsiteY139" fmla="*/ 27874481 h 29586375"/>
                <a:gd name="connsiteX140" fmla="*/ 20824081 w 29587260"/>
                <a:gd name="connsiteY140" fmla="*/ 27253213 h 29586375"/>
                <a:gd name="connsiteX141" fmla="*/ 18677669 w 29587260"/>
                <a:gd name="connsiteY141" fmla="*/ 26631945 h 29586375"/>
                <a:gd name="connsiteX142" fmla="*/ 19497737 w 29587260"/>
                <a:gd name="connsiteY142" fmla="*/ 26631945 h 29586375"/>
                <a:gd name="connsiteX143" fmla="*/ 19808373 w 29587260"/>
                <a:gd name="connsiteY143" fmla="*/ 27253213 h 29586375"/>
                <a:gd name="connsiteX144" fmla="*/ 19497737 w 29587260"/>
                <a:gd name="connsiteY144" fmla="*/ 27874481 h 29586375"/>
                <a:gd name="connsiteX145" fmla="*/ 18677669 w 29587260"/>
                <a:gd name="connsiteY145" fmla="*/ 27874481 h 29586375"/>
                <a:gd name="connsiteX146" fmla="*/ 18367033 w 29587260"/>
                <a:gd name="connsiteY146" fmla="*/ 27253213 h 29586375"/>
                <a:gd name="connsiteX147" fmla="*/ 16220621 w 29587260"/>
                <a:gd name="connsiteY147" fmla="*/ 26631945 h 29586375"/>
                <a:gd name="connsiteX148" fmla="*/ 17040691 w 29587260"/>
                <a:gd name="connsiteY148" fmla="*/ 26631945 h 29586375"/>
                <a:gd name="connsiteX149" fmla="*/ 17351325 w 29587260"/>
                <a:gd name="connsiteY149" fmla="*/ 27253213 h 29586375"/>
                <a:gd name="connsiteX150" fmla="*/ 17040691 w 29587260"/>
                <a:gd name="connsiteY150" fmla="*/ 27874481 h 29586375"/>
                <a:gd name="connsiteX151" fmla="*/ 16220621 w 29587260"/>
                <a:gd name="connsiteY151" fmla="*/ 27874481 h 29586375"/>
                <a:gd name="connsiteX152" fmla="*/ 15909985 w 29587260"/>
                <a:gd name="connsiteY152" fmla="*/ 27253213 h 29586375"/>
                <a:gd name="connsiteX153" fmla="*/ 13775098 w 29587260"/>
                <a:gd name="connsiteY153" fmla="*/ 26631945 h 29586375"/>
                <a:gd name="connsiteX154" fmla="*/ 14595170 w 29587260"/>
                <a:gd name="connsiteY154" fmla="*/ 26631945 h 29586375"/>
                <a:gd name="connsiteX155" fmla="*/ 14905805 w 29587260"/>
                <a:gd name="connsiteY155" fmla="*/ 27253213 h 29586375"/>
                <a:gd name="connsiteX156" fmla="*/ 14595170 w 29587260"/>
                <a:gd name="connsiteY156" fmla="*/ 27874481 h 29586375"/>
                <a:gd name="connsiteX157" fmla="*/ 13775098 w 29587260"/>
                <a:gd name="connsiteY157" fmla="*/ 27874481 h 29586375"/>
                <a:gd name="connsiteX158" fmla="*/ 13464466 w 29587260"/>
                <a:gd name="connsiteY158" fmla="*/ 27253213 h 29586375"/>
                <a:gd name="connsiteX159" fmla="*/ 11318047 w 29587260"/>
                <a:gd name="connsiteY159" fmla="*/ 26631945 h 29586375"/>
                <a:gd name="connsiteX160" fmla="*/ 12138118 w 29587260"/>
                <a:gd name="connsiteY160" fmla="*/ 26631945 h 29586375"/>
                <a:gd name="connsiteX161" fmla="*/ 12448754 w 29587260"/>
                <a:gd name="connsiteY161" fmla="*/ 27253213 h 29586375"/>
                <a:gd name="connsiteX162" fmla="*/ 12138118 w 29587260"/>
                <a:gd name="connsiteY162" fmla="*/ 27874481 h 29586375"/>
                <a:gd name="connsiteX163" fmla="*/ 11318047 w 29587260"/>
                <a:gd name="connsiteY163" fmla="*/ 27874481 h 29586375"/>
                <a:gd name="connsiteX164" fmla="*/ 11007414 w 29587260"/>
                <a:gd name="connsiteY164" fmla="*/ 27253213 h 29586375"/>
                <a:gd name="connsiteX165" fmla="*/ 8860998 w 29587260"/>
                <a:gd name="connsiteY165" fmla="*/ 26631945 h 29586375"/>
                <a:gd name="connsiteX166" fmla="*/ 9681070 w 29587260"/>
                <a:gd name="connsiteY166" fmla="*/ 26631945 h 29586375"/>
                <a:gd name="connsiteX167" fmla="*/ 9991704 w 29587260"/>
                <a:gd name="connsiteY167" fmla="*/ 27253213 h 29586375"/>
                <a:gd name="connsiteX168" fmla="*/ 9681070 w 29587260"/>
                <a:gd name="connsiteY168" fmla="*/ 27874481 h 29586375"/>
                <a:gd name="connsiteX169" fmla="*/ 8860998 w 29587260"/>
                <a:gd name="connsiteY169" fmla="*/ 27874481 h 29586375"/>
                <a:gd name="connsiteX170" fmla="*/ 8550365 w 29587260"/>
                <a:gd name="connsiteY170" fmla="*/ 27253213 h 29586375"/>
                <a:gd name="connsiteX171" fmla="*/ 6403947 w 29587260"/>
                <a:gd name="connsiteY171" fmla="*/ 26631945 h 29586375"/>
                <a:gd name="connsiteX172" fmla="*/ 7224020 w 29587260"/>
                <a:gd name="connsiteY172" fmla="*/ 26631945 h 29586375"/>
                <a:gd name="connsiteX173" fmla="*/ 7534653 w 29587260"/>
                <a:gd name="connsiteY173" fmla="*/ 27253213 h 29586375"/>
                <a:gd name="connsiteX174" fmla="*/ 7368073 w 29587260"/>
                <a:gd name="connsiteY174" fmla="*/ 27586373 h 29586375"/>
                <a:gd name="connsiteX175" fmla="*/ 7122535 w 29587260"/>
                <a:gd name="connsiteY175" fmla="*/ 27445193 h 29586375"/>
                <a:gd name="connsiteX176" fmla="*/ 6522306 w 29587260"/>
                <a:gd name="connsiteY176" fmla="*/ 27060393 h 29586375"/>
                <a:gd name="connsiteX177" fmla="*/ 6276958 w 29587260"/>
                <a:gd name="connsiteY177" fmla="*/ 26885923 h 29586375"/>
                <a:gd name="connsiteX178" fmla="*/ 22363249 w 29587260"/>
                <a:gd name="connsiteY178" fmla="*/ 25958189 h 29586375"/>
                <a:gd name="connsiteX179" fmla="*/ 23183325 w 29587260"/>
                <a:gd name="connsiteY179" fmla="*/ 25958189 h 29586375"/>
                <a:gd name="connsiteX180" fmla="*/ 23493961 w 29587260"/>
                <a:gd name="connsiteY180" fmla="*/ 26579457 h 29586375"/>
                <a:gd name="connsiteX181" fmla="*/ 23357514 w 29587260"/>
                <a:gd name="connsiteY181" fmla="*/ 26852349 h 29586375"/>
                <a:gd name="connsiteX182" fmla="*/ 23064954 w 29587260"/>
                <a:gd name="connsiteY182" fmla="*/ 27060393 h 29586375"/>
                <a:gd name="connsiteX183" fmla="*/ 22846058 w 29587260"/>
                <a:gd name="connsiteY183" fmla="*/ 27200725 h 29586375"/>
                <a:gd name="connsiteX184" fmla="*/ 22363249 w 29587260"/>
                <a:gd name="connsiteY184" fmla="*/ 27200725 h 29586375"/>
                <a:gd name="connsiteX185" fmla="*/ 22052613 w 29587260"/>
                <a:gd name="connsiteY185" fmla="*/ 26579457 h 29586375"/>
                <a:gd name="connsiteX186" fmla="*/ 19906193 w 29587260"/>
                <a:gd name="connsiteY186" fmla="*/ 25958189 h 29586375"/>
                <a:gd name="connsiteX187" fmla="*/ 20726263 w 29587260"/>
                <a:gd name="connsiteY187" fmla="*/ 25958189 h 29586375"/>
                <a:gd name="connsiteX188" fmla="*/ 21036897 w 29587260"/>
                <a:gd name="connsiteY188" fmla="*/ 26579457 h 29586375"/>
                <a:gd name="connsiteX189" fmla="*/ 20726263 w 29587260"/>
                <a:gd name="connsiteY189" fmla="*/ 27200725 h 29586375"/>
                <a:gd name="connsiteX190" fmla="*/ 19906193 w 29587260"/>
                <a:gd name="connsiteY190" fmla="*/ 27200725 h 29586375"/>
                <a:gd name="connsiteX191" fmla="*/ 19595559 w 29587260"/>
                <a:gd name="connsiteY191" fmla="*/ 26579457 h 29586375"/>
                <a:gd name="connsiteX192" fmla="*/ 17449145 w 29587260"/>
                <a:gd name="connsiteY192" fmla="*/ 25958189 h 29586375"/>
                <a:gd name="connsiteX193" fmla="*/ 18269217 w 29587260"/>
                <a:gd name="connsiteY193" fmla="*/ 25958189 h 29586375"/>
                <a:gd name="connsiteX194" fmla="*/ 18579849 w 29587260"/>
                <a:gd name="connsiteY194" fmla="*/ 26579457 h 29586375"/>
                <a:gd name="connsiteX195" fmla="*/ 18269217 w 29587260"/>
                <a:gd name="connsiteY195" fmla="*/ 27200725 h 29586375"/>
                <a:gd name="connsiteX196" fmla="*/ 17449145 w 29587260"/>
                <a:gd name="connsiteY196" fmla="*/ 27200725 h 29586375"/>
                <a:gd name="connsiteX197" fmla="*/ 17138511 w 29587260"/>
                <a:gd name="connsiteY197" fmla="*/ 26579457 h 29586375"/>
                <a:gd name="connsiteX198" fmla="*/ 14992098 w 29587260"/>
                <a:gd name="connsiteY198" fmla="*/ 25958189 h 29586375"/>
                <a:gd name="connsiteX199" fmla="*/ 15812169 w 29587260"/>
                <a:gd name="connsiteY199" fmla="*/ 25958189 h 29586375"/>
                <a:gd name="connsiteX200" fmla="*/ 16122805 w 29587260"/>
                <a:gd name="connsiteY200" fmla="*/ 26579457 h 29586375"/>
                <a:gd name="connsiteX201" fmla="*/ 15812169 w 29587260"/>
                <a:gd name="connsiteY201" fmla="*/ 27200725 h 29586375"/>
                <a:gd name="connsiteX202" fmla="*/ 14992098 w 29587260"/>
                <a:gd name="connsiteY202" fmla="*/ 27200725 h 29586375"/>
                <a:gd name="connsiteX203" fmla="*/ 14681466 w 29587260"/>
                <a:gd name="connsiteY203" fmla="*/ 26579457 h 29586375"/>
                <a:gd name="connsiteX204" fmla="*/ 12546574 w 29587260"/>
                <a:gd name="connsiteY204" fmla="*/ 25958189 h 29586375"/>
                <a:gd name="connsiteX205" fmla="*/ 13366646 w 29587260"/>
                <a:gd name="connsiteY205" fmla="*/ 25958189 h 29586375"/>
                <a:gd name="connsiteX206" fmla="*/ 13677278 w 29587260"/>
                <a:gd name="connsiteY206" fmla="*/ 26579457 h 29586375"/>
                <a:gd name="connsiteX207" fmla="*/ 13366646 w 29587260"/>
                <a:gd name="connsiteY207" fmla="*/ 27200725 h 29586375"/>
                <a:gd name="connsiteX208" fmla="*/ 12546574 w 29587260"/>
                <a:gd name="connsiteY208" fmla="*/ 27200725 h 29586375"/>
                <a:gd name="connsiteX209" fmla="*/ 12235938 w 29587260"/>
                <a:gd name="connsiteY209" fmla="*/ 26579457 h 29586375"/>
                <a:gd name="connsiteX210" fmla="*/ 10089523 w 29587260"/>
                <a:gd name="connsiteY210" fmla="*/ 25958189 h 29586375"/>
                <a:gd name="connsiteX211" fmla="*/ 10909594 w 29587260"/>
                <a:gd name="connsiteY211" fmla="*/ 25958189 h 29586375"/>
                <a:gd name="connsiteX212" fmla="*/ 11220227 w 29587260"/>
                <a:gd name="connsiteY212" fmla="*/ 26579457 h 29586375"/>
                <a:gd name="connsiteX213" fmla="*/ 10909594 w 29587260"/>
                <a:gd name="connsiteY213" fmla="*/ 27200725 h 29586375"/>
                <a:gd name="connsiteX214" fmla="*/ 10089523 w 29587260"/>
                <a:gd name="connsiteY214" fmla="*/ 27200725 h 29586375"/>
                <a:gd name="connsiteX215" fmla="*/ 9778888 w 29587260"/>
                <a:gd name="connsiteY215" fmla="*/ 26579457 h 29586375"/>
                <a:gd name="connsiteX216" fmla="*/ 7632473 w 29587260"/>
                <a:gd name="connsiteY216" fmla="*/ 25958189 h 29586375"/>
                <a:gd name="connsiteX217" fmla="*/ 8452545 w 29587260"/>
                <a:gd name="connsiteY217" fmla="*/ 25958189 h 29586375"/>
                <a:gd name="connsiteX218" fmla="*/ 8763178 w 29587260"/>
                <a:gd name="connsiteY218" fmla="*/ 26579457 h 29586375"/>
                <a:gd name="connsiteX219" fmla="*/ 8452545 w 29587260"/>
                <a:gd name="connsiteY219" fmla="*/ 27200725 h 29586375"/>
                <a:gd name="connsiteX220" fmla="*/ 7632473 w 29587260"/>
                <a:gd name="connsiteY220" fmla="*/ 27200725 h 29586375"/>
                <a:gd name="connsiteX221" fmla="*/ 7321837 w 29587260"/>
                <a:gd name="connsiteY221" fmla="*/ 26579457 h 29586375"/>
                <a:gd name="connsiteX222" fmla="*/ 5175422 w 29587260"/>
                <a:gd name="connsiteY222" fmla="*/ 25958189 h 29586375"/>
                <a:gd name="connsiteX223" fmla="*/ 5995494 w 29587260"/>
                <a:gd name="connsiteY223" fmla="*/ 25958189 h 29586375"/>
                <a:gd name="connsiteX224" fmla="*/ 6306129 w 29587260"/>
                <a:gd name="connsiteY224" fmla="*/ 26579457 h 29586375"/>
                <a:gd name="connsiteX225" fmla="*/ 6185437 w 29587260"/>
                <a:gd name="connsiteY225" fmla="*/ 26820841 h 29586375"/>
                <a:gd name="connsiteX226" fmla="*/ 5942297 w 29587260"/>
                <a:gd name="connsiteY226" fmla="*/ 26647939 h 29586375"/>
                <a:gd name="connsiteX227" fmla="*/ 5383435 w 29587260"/>
                <a:gd name="connsiteY227" fmla="*/ 26208761 h 29586375"/>
                <a:gd name="connsiteX228" fmla="*/ 5150865 w 29587260"/>
                <a:gd name="connsiteY228" fmla="*/ 26007303 h 29586375"/>
                <a:gd name="connsiteX229" fmla="*/ 23591781 w 29587260"/>
                <a:gd name="connsiteY229" fmla="*/ 25284429 h 29586375"/>
                <a:gd name="connsiteX230" fmla="*/ 24411848 w 29587260"/>
                <a:gd name="connsiteY230" fmla="*/ 25284429 h 29586375"/>
                <a:gd name="connsiteX231" fmla="*/ 24671454 w 29587260"/>
                <a:gd name="connsiteY231" fmla="*/ 25803691 h 29586375"/>
                <a:gd name="connsiteX232" fmla="*/ 24203826 w 29587260"/>
                <a:gd name="connsiteY232" fmla="*/ 26208761 h 29586375"/>
                <a:gd name="connsiteX233" fmla="*/ 23798906 w 29587260"/>
                <a:gd name="connsiteY233" fmla="*/ 26526965 h 29586375"/>
                <a:gd name="connsiteX234" fmla="*/ 23591781 w 29587260"/>
                <a:gd name="connsiteY234" fmla="*/ 26526965 h 29586375"/>
                <a:gd name="connsiteX235" fmla="*/ 23281145 w 29587260"/>
                <a:gd name="connsiteY235" fmla="*/ 25905697 h 29586375"/>
                <a:gd name="connsiteX236" fmla="*/ 21134717 w 29587260"/>
                <a:gd name="connsiteY236" fmla="*/ 25284429 h 29586375"/>
                <a:gd name="connsiteX237" fmla="*/ 21954793 w 29587260"/>
                <a:gd name="connsiteY237" fmla="*/ 25284429 h 29586375"/>
                <a:gd name="connsiteX238" fmla="*/ 22265429 w 29587260"/>
                <a:gd name="connsiteY238" fmla="*/ 25905697 h 29586375"/>
                <a:gd name="connsiteX239" fmla="*/ 21954793 w 29587260"/>
                <a:gd name="connsiteY239" fmla="*/ 26526965 h 29586375"/>
                <a:gd name="connsiteX240" fmla="*/ 21134717 w 29587260"/>
                <a:gd name="connsiteY240" fmla="*/ 26526965 h 29586375"/>
                <a:gd name="connsiteX241" fmla="*/ 20824081 w 29587260"/>
                <a:gd name="connsiteY241" fmla="*/ 25905697 h 29586375"/>
                <a:gd name="connsiteX242" fmla="*/ 18677669 w 29587260"/>
                <a:gd name="connsiteY242" fmla="*/ 25284429 h 29586375"/>
                <a:gd name="connsiteX243" fmla="*/ 19497741 w 29587260"/>
                <a:gd name="connsiteY243" fmla="*/ 25284429 h 29586375"/>
                <a:gd name="connsiteX244" fmla="*/ 19808373 w 29587260"/>
                <a:gd name="connsiteY244" fmla="*/ 25905697 h 29586375"/>
                <a:gd name="connsiteX245" fmla="*/ 19497741 w 29587260"/>
                <a:gd name="connsiteY245" fmla="*/ 26526965 h 29586375"/>
                <a:gd name="connsiteX246" fmla="*/ 18677669 w 29587260"/>
                <a:gd name="connsiteY246" fmla="*/ 26526965 h 29586375"/>
                <a:gd name="connsiteX247" fmla="*/ 18367037 w 29587260"/>
                <a:gd name="connsiteY247" fmla="*/ 25905697 h 29586375"/>
                <a:gd name="connsiteX248" fmla="*/ 16220621 w 29587260"/>
                <a:gd name="connsiteY248" fmla="*/ 25284429 h 29586375"/>
                <a:gd name="connsiteX249" fmla="*/ 17040693 w 29587260"/>
                <a:gd name="connsiteY249" fmla="*/ 25284429 h 29586375"/>
                <a:gd name="connsiteX250" fmla="*/ 17351327 w 29587260"/>
                <a:gd name="connsiteY250" fmla="*/ 25905697 h 29586375"/>
                <a:gd name="connsiteX251" fmla="*/ 17040693 w 29587260"/>
                <a:gd name="connsiteY251" fmla="*/ 26526965 h 29586375"/>
                <a:gd name="connsiteX252" fmla="*/ 16220621 w 29587260"/>
                <a:gd name="connsiteY252" fmla="*/ 26526965 h 29586375"/>
                <a:gd name="connsiteX253" fmla="*/ 15909989 w 29587260"/>
                <a:gd name="connsiteY253" fmla="*/ 25905697 h 29586375"/>
                <a:gd name="connsiteX254" fmla="*/ 13775098 w 29587260"/>
                <a:gd name="connsiteY254" fmla="*/ 25284429 h 29586375"/>
                <a:gd name="connsiteX255" fmla="*/ 14595170 w 29587260"/>
                <a:gd name="connsiteY255" fmla="*/ 25284429 h 29586375"/>
                <a:gd name="connsiteX256" fmla="*/ 14905805 w 29587260"/>
                <a:gd name="connsiteY256" fmla="*/ 25905697 h 29586375"/>
                <a:gd name="connsiteX257" fmla="*/ 14595170 w 29587260"/>
                <a:gd name="connsiteY257" fmla="*/ 26526965 h 29586375"/>
                <a:gd name="connsiteX258" fmla="*/ 13775098 w 29587260"/>
                <a:gd name="connsiteY258" fmla="*/ 26526965 h 29586375"/>
                <a:gd name="connsiteX259" fmla="*/ 13464466 w 29587260"/>
                <a:gd name="connsiteY259" fmla="*/ 25905697 h 29586375"/>
                <a:gd name="connsiteX260" fmla="*/ 11318047 w 29587260"/>
                <a:gd name="connsiteY260" fmla="*/ 25284429 h 29586375"/>
                <a:gd name="connsiteX261" fmla="*/ 12138118 w 29587260"/>
                <a:gd name="connsiteY261" fmla="*/ 25284429 h 29586375"/>
                <a:gd name="connsiteX262" fmla="*/ 12448754 w 29587260"/>
                <a:gd name="connsiteY262" fmla="*/ 25905697 h 29586375"/>
                <a:gd name="connsiteX263" fmla="*/ 12138118 w 29587260"/>
                <a:gd name="connsiteY263" fmla="*/ 26526965 h 29586375"/>
                <a:gd name="connsiteX264" fmla="*/ 11318047 w 29587260"/>
                <a:gd name="connsiteY264" fmla="*/ 26526965 h 29586375"/>
                <a:gd name="connsiteX265" fmla="*/ 11007414 w 29587260"/>
                <a:gd name="connsiteY265" fmla="*/ 25905697 h 29586375"/>
                <a:gd name="connsiteX266" fmla="*/ 8860998 w 29587260"/>
                <a:gd name="connsiteY266" fmla="*/ 25284429 h 29586375"/>
                <a:gd name="connsiteX267" fmla="*/ 9681070 w 29587260"/>
                <a:gd name="connsiteY267" fmla="*/ 25284429 h 29586375"/>
                <a:gd name="connsiteX268" fmla="*/ 9991704 w 29587260"/>
                <a:gd name="connsiteY268" fmla="*/ 25905697 h 29586375"/>
                <a:gd name="connsiteX269" fmla="*/ 9681070 w 29587260"/>
                <a:gd name="connsiteY269" fmla="*/ 26526965 h 29586375"/>
                <a:gd name="connsiteX270" fmla="*/ 8860998 w 29587260"/>
                <a:gd name="connsiteY270" fmla="*/ 26526965 h 29586375"/>
                <a:gd name="connsiteX271" fmla="*/ 8550365 w 29587260"/>
                <a:gd name="connsiteY271" fmla="*/ 25905697 h 29586375"/>
                <a:gd name="connsiteX272" fmla="*/ 6403947 w 29587260"/>
                <a:gd name="connsiteY272" fmla="*/ 25284429 h 29586375"/>
                <a:gd name="connsiteX273" fmla="*/ 7224020 w 29587260"/>
                <a:gd name="connsiteY273" fmla="*/ 25284429 h 29586375"/>
                <a:gd name="connsiteX274" fmla="*/ 7534653 w 29587260"/>
                <a:gd name="connsiteY274" fmla="*/ 25905697 h 29586375"/>
                <a:gd name="connsiteX275" fmla="*/ 7224020 w 29587260"/>
                <a:gd name="connsiteY275" fmla="*/ 26526965 h 29586375"/>
                <a:gd name="connsiteX276" fmla="*/ 6403947 w 29587260"/>
                <a:gd name="connsiteY276" fmla="*/ 26526965 h 29586375"/>
                <a:gd name="connsiteX277" fmla="*/ 6093314 w 29587260"/>
                <a:gd name="connsiteY277" fmla="*/ 25905697 h 29586375"/>
                <a:gd name="connsiteX278" fmla="*/ 4364846 w 29587260"/>
                <a:gd name="connsiteY278" fmla="*/ 25284429 h 29586375"/>
                <a:gd name="connsiteX279" fmla="*/ 4766999 w 29587260"/>
                <a:gd name="connsiteY279" fmla="*/ 25284429 h 29586375"/>
                <a:gd name="connsiteX280" fmla="*/ 5077605 w 29587260"/>
                <a:gd name="connsiteY280" fmla="*/ 25905697 h 29586375"/>
                <a:gd name="connsiteX281" fmla="*/ 5064297 w 29587260"/>
                <a:gd name="connsiteY281" fmla="*/ 25932315 h 29586375"/>
                <a:gd name="connsiteX282" fmla="*/ 4846650 w 29587260"/>
                <a:gd name="connsiteY282" fmla="*/ 25743785 h 29586375"/>
                <a:gd name="connsiteX283" fmla="*/ 24820272 w 29587260"/>
                <a:gd name="connsiteY283" fmla="*/ 24611421 h 29586375"/>
                <a:gd name="connsiteX284" fmla="*/ 25640344 w 29587260"/>
                <a:gd name="connsiteY284" fmla="*/ 24611421 h 29586375"/>
                <a:gd name="connsiteX285" fmla="*/ 25718310 w 29587260"/>
                <a:gd name="connsiteY285" fmla="*/ 24767353 h 29586375"/>
                <a:gd name="connsiteX286" fmla="*/ 25254388 w 29587260"/>
                <a:gd name="connsiteY286" fmla="*/ 25253945 h 29586375"/>
                <a:gd name="connsiteX287" fmla="*/ 24757254 w 29587260"/>
                <a:gd name="connsiteY287" fmla="*/ 25727917 h 29586375"/>
                <a:gd name="connsiteX288" fmla="*/ 24509652 w 29587260"/>
                <a:gd name="connsiteY288" fmla="*/ 25232689 h 29586375"/>
                <a:gd name="connsiteX289" fmla="*/ 22363253 w 29587260"/>
                <a:gd name="connsiteY289" fmla="*/ 24611421 h 29586375"/>
                <a:gd name="connsiteX290" fmla="*/ 23183329 w 29587260"/>
                <a:gd name="connsiteY290" fmla="*/ 24611421 h 29586375"/>
                <a:gd name="connsiteX291" fmla="*/ 23493965 w 29587260"/>
                <a:gd name="connsiteY291" fmla="*/ 25232689 h 29586375"/>
                <a:gd name="connsiteX292" fmla="*/ 23183329 w 29587260"/>
                <a:gd name="connsiteY292" fmla="*/ 25853957 h 29586375"/>
                <a:gd name="connsiteX293" fmla="*/ 22363253 w 29587260"/>
                <a:gd name="connsiteY293" fmla="*/ 25853957 h 29586375"/>
                <a:gd name="connsiteX294" fmla="*/ 22052617 w 29587260"/>
                <a:gd name="connsiteY294" fmla="*/ 25232689 h 29586375"/>
                <a:gd name="connsiteX295" fmla="*/ 19906193 w 29587260"/>
                <a:gd name="connsiteY295" fmla="*/ 24611421 h 29586375"/>
                <a:gd name="connsiteX296" fmla="*/ 20726265 w 29587260"/>
                <a:gd name="connsiteY296" fmla="*/ 24611421 h 29586375"/>
                <a:gd name="connsiteX297" fmla="*/ 21036899 w 29587260"/>
                <a:gd name="connsiteY297" fmla="*/ 25232689 h 29586375"/>
                <a:gd name="connsiteX298" fmla="*/ 20726265 w 29587260"/>
                <a:gd name="connsiteY298" fmla="*/ 25853957 h 29586375"/>
                <a:gd name="connsiteX299" fmla="*/ 19906193 w 29587260"/>
                <a:gd name="connsiteY299" fmla="*/ 25853957 h 29586375"/>
                <a:gd name="connsiteX300" fmla="*/ 19595561 w 29587260"/>
                <a:gd name="connsiteY300" fmla="*/ 25232689 h 29586375"/>
                <a:gd name="connsiteX301" fmla="*/ 17449149 w 29587260"/>
                <a:gd name="connsiteY301" fmla="*/ 24611421 h 29586375"/>
                <a:gd name="connsiteX302" fmla="*/ 18269219 w 29587260"/>
                <a:gd name="connsiteY302" fmla="*/ 24611421 h 29586375"/>
                <a:gd name="connsiteX303" fmla="*/ 18579853 w 29587260"/>
                <a:gd name="connsiteY303" fmla="*/ 25232689 h 29586375"/>
                <a:gd name="connsiteX304" fmla="*/ 18269219 w 29587260"/>
                <a:gd name="connsiteY304" fmla="*/ 25853957 h 29586375"/>
                <a:gd name="connsiteX305" fmla="*/ 17449149 w 29587260"/>
                <a:gd name="connsiteY305" fmla="*/ 25853957 h 29586375"/>
                <a:gd name="connsiteX306" fmla="*/ 17138513 w 29587260"/>
                <a:gd name="connsiteY306" fmla="*/ 25232689 h 29586375"/>
                <a:gd name="connsiteX307" fmla="*/ 14992101 w 29587260"/>
                <a:gd name="connsiteY307" fmla="*/ 24611421 h 29586375"/>
                <a:gd name="connsiteX308" fmla="*/ 15812171 w 29587260"/>
                <a:gd name="connsiteY308" fmla="*/ 24611421 h 29586375"/>
                <a:gd name="connsiteX309" fmla="*/ 16122807 w 29587260"/>
                <a:gd name="connsiteY309" fmla="*/ 25232689 h 29586375"/>
                <a:gd name="connsiteX310" fmla="*/ 15812171 w 29587260"/>
                <a:gd name="connsiteY310" fmla="*/ 25853957 h 29586375"/>
                <a:gd name="connsiteX311" fmla="*/ 14992101 w 29587260"/>
                <a:gd name="connsiteY311" fmla="*/ 25853957 h 29586375"/>
                <a:gd name="connsiteX312" fmla="*/ 14681470 w 29587260"/>
                <a:gd name="connsiteY312" fmla="*/ 25232689 h 29586375"/>
                <a:gd name="connsiteX313" fmla="*/ 12546574 w 29587260"/>
                <a:gd name="connsiteY313" fmla="*/ 24611421 h 29586375"/>
                <a:gd name="connsiteX314" fmla="*/ 13366646 w 29587260"/>
                <a:gd name="connsiteY314" fmla="*/ 24611421 h 29586375"/>
                <a:gd name="connsiteX315" fmla="*/ 13677278 w 29587260"/>
                <a:gd name="connsiteY315" fmla="*/ 25232689 h 29586375"/>
                <a:gd name="connsiteX316" fmla="*/ 13366646 w 29587260"/>
                <a:gd name="connsiteY316" fmla="*/ 25853957 h 29586375"/>
                <a:gd name="connsiteX317" fmla="*/ 12546574 w 29587260"/>
                <a:gd name="connsiteY317" fmla="*/ 25853957 h 29586375"/>
                <a:gd name="connsiteX318" fmla="*/ 12235938 w 29587260"/>
                <a:gd name="connsiteY318" fmla="*/ 25232689 h 29586375"/>
                <a:gd name="connsiteX319" fmla="*/ 10089523 w 29587260"/>
                <a:gd name="connsiteY319" fmla="*/ 24611421 h 29586375"/>
                <a:gd name="connsiteX320" fmla="*/ 10909594 w 29587260"/>
                <a:gd name="connsiteY320" fmla="*/ 24611421 h 29586375"/>
                <a:gd name="connsiteX321" fmla="*/ 11220227 w 29587260"/>
                <a:gd name="connsiteY321" fmla="*/ 25232689 h 29586375"/>
                <a:gd name="connsiteX322" fmla="*/ 10909594 w 29587260"/>
                <a:gd name="connsiteY322" fmla="*/ 25853957 h 29586375"/>
                <a:gd name="connsiteX323" fmla="*/ 10089523 w 29587260"/>
                <a:gd name="connsiteY323" fmla="*/ 25853957 h 29586375"/>
                <a:gd name="connsiteX324" fmla="*/ 9778888 w 29587260"/>
                <a:gd name="connsiteY324" fmla="*/ 25232689 h 29586375"/>
                <a:gd name="connsiteX325" fmla="*/ 7632473 w 29587260"/>
                <a:gd name="connsiteY325" fmla="*/ 24611421 h 29586375"/>
                <a:gd name="connsiteX326" fmla="*/ 8452545 w 29587260"/>
                <a:gd name="connsiteY326" fmla="*/ 24611421 h 29586375"/>
                <a:gd name="connsiteX327" fmla="*/ 8763178 w 29587260"/>
                <a:gd name="connsiteY327" fmla="*/ 25232689 h 29586375"/>
                <a:gd name="connsiteX328" fmla="*/ 8452545 w 29587260"/>
                <a:gd name="connsiteY328" fmla="*/ 25853957 h 29586375"/>
                <a:gd name="connsiteX329" fmla="*/ 7632473 w 29587260"/>
                <a:gd name="connsiteY329" fmla="*/ 25853957 h 29586375"/>
                <a:gd name="connsiteX330" fmla="*/ 7321837 w 29587260"/>
                <a:gd name="connsiteY330" fmla="*/ 25232689 h 29586375"/>
                <a:gd name="connsiteX331" fmla="*/ 5175422 w 29587260"/>
                <a:gd name="connsiteY331" fmla="*/ 24611421 h 29586375"/>
                <a:gd name="connsiteX332" fmla="*/ 5995494 w 29587260"/>
                <a:gd name="connsiteY332" fmla="*/ 24611421 h 29586375"/>
                <a:gd name="connsiteX333" fmla="*/ 6306129 w 29587260"/>
                <a:gd name="connsiteY333" fmla="*/ 25232689 h 29586375"/>
                <a:gd name="connsiteX334" fmla="*/ 5995494 w 29587260"/>
                <a:gd name="connsiteY334" fmla="*/ 25853957 h 29586375"/>
                <a:gd name="connsiteX335" fmla="*/ 5175422 w 29587260"/>
                <a:gd name="connsiteY335" fmla="*/ 25853957 h 29586375"/>
                <a:gd name="connsiteX336" fmla="*/ 4864803 w 29587260"/>
                <a:gd name="connsiteY336" fmla="*/ 25232689 h 29586375"/>
                <a:gd name="connsiteX337" fmla="*/ 26048796 w 29587260"/>
                <a:gd name="connsiteY337" fmla="*/ 23937661 h 29586375"/>
                <a:gd name="connsiteX338" fmla="*/ 26418020 w 29587260"/>
                <a:gd name="connsiteY338" fmla="*/ 23937661 h 29586375"/>
                <a:gd name="connsiteX339" fmla="*/ 26209204 w 29587260"/>
                <a:gd name="connsiteY339" fmla="*/ 24203383 h 29586375"/>
                <a:gd name="connsiteX340" fmla="*/ 25797838 w 29587260"/>
                <a:gd name="connsiteY340" fmla="*/ 24678279 h 29586375"/>
                <a:gd name="connsiteX341" fmla="*/ 25738164 w 29587260"/>
                <a:gd name="connsiteY341" fmla="*/ 24558929 h 29586375"/>
                <a:gd name="connsiteX342" fmla="*/ 23591785 w 29587260"/>
                <a:gd name="connsiteY342" fmla="*/ 23937661 h 29586375"/>
                <a:gd name="connsiteX343" fmla="*/ 24411852 w 29587260"/>
                <a:gd name="connsiteY343" fmla="*/ 23937661 h 29586375"/>
                <a:gd name="connsiteX344" fmla="*/ 24722452 w 29587260"/>
                <a:gd name="connsiteY344" fmla="*/ 24558929 h 29586375"/>
                <a:gd name="connsiteX345" fmla="*/ 24411852 w 29587260"/>
                <a:gd name="connsiteY345" fmla="*/ 25180197 h 29586375"/>
                <a:gd name="connsiteX346" fmla="*/ 23591785 w 29587260"/>
                <a:gd name="connsiteY346" fmla="*/ 25180197 h 29586375"/>
                <a:gd name="connsiteX347" fmla="*/ 23281149 w 29587260"/>
                <a:gd name="connsiteY347" fmla="*/ 24558929 h 29586375"/>
                <a:gd name="connsiteX348" fmla="*/ 21134717 w 29587260"/>
                <a:gd name="connsiteY348" fmla="*/ 23937661 h 29586375"/>
                <a:gd name="connsiteX349" fmla="*/ 21954797 w 29587260"/>
                <a:gd name="connsiteY349" fmla="*/ 23937661 h 29586375"/>
                <a:gd name="connsiteX350" fmla="*/ 22265433 w 29587260"/>
                <a:gd name="connsiteY350" fmla="*/ 24558929 h 29586375"/>
                <a:gd name="connsiteX351" fmla="*/ 21954797 w 29587260"/>
                <a:gd name="connsiteY351" fmla="*/ 25180197 h 29586375"/>
                <a:gd name="connsiteX352" fmla="*/ 21134717 w 29587260"/>
                <a:gd name="connsiteY352" fmla="*/ 25180197 h 29586375"/>
                <a:gd name="connsiteX353" fmla="*/ 20824085 w 29587260"/>
                <a:gd name="connsiteY353" fmla="*/ 24558929 h 29586375"/>
                <a:gd name="connsiteX354" fmla="*/ 18677673 w 29587260"/>
                <a:gd name="connsiteY354" fmla="*/ 23937661 h 29586375"/>
                <a:gd name="connsiteX355" fmla="*/ 19497743 w 29587260"/>
                <a:gd name="connsiteY355" fmla="*/ 23937661 h 29586375"/>
                <a:gd name="connsiteX356" fmla="*/ 19808377 w 29587260"/>
                <a:gd name="connsiteY356" fmla="*/ 24558929 h 29586375"/>
                <a:gd name="connsiteX357" fmla="*/ 19497743 w 29587260"/>
                <a:gd name="connsiteY357" fmla="*/ 25180197 h 29586375"/>
                <a:gd name="connsiteX358" fmla="*/ 18677673 w 29587260"/>
                <a:gd name="connsiteY358" fmla="*/ 25180197 h 29586375"/>
                <a:gd name="connsiteX359" fmla="*/ 18367037 w 29587260"/>
                <a:gd name="connsiteY359" fmla="*/ 24558929 h 29586375"/>
                <a:gd name="connsiteX360" fmla="*/ 16220625 w 29587260"/>
                <a:gd name="connsiteY360" fmla="*/ 23937661 h 29586375"/>
                <a:gd name="connsiteX361" fmla="*/ 17040695 w 29587260"/>
                <a:gd name="connsiteY361" fmla="*/ 23937661 h 29586375"/>
                <a:gd name="connsiteX362" fmla="*/ 17351329 w 29587260"/>
                <a:gd name="connsiteY362" fmla="*/ 24558929 h 29586375"/>
                <a:gd name="connsiteX363" fmla="*/ 17040695 w 29587260"/>
                <a:gd name="connsiteY363" fmla="*/ 25180197 h 29586375"/>
                <a:gd name="connsiteX364" fmla="*/ 16220625 w 29587260"/>
                <a:gd name="connsiteY364" fmla="*/ 25180197 h 29586375"/>
                <a:gd name="connsiteX365" fmla="*/ 15909989 w 29587260"/>
                <a:gd name="connsiteY365" fmla="*/ 24558929 h 29586375"/>
                <a:gd name="connsiteX366" fmla="*/ 13775098 w 29587260"/>
                <a:gd name="connsiteY366" fmla="*/ 23937661 h 29586375"/>
                <a:gd name="connsiteX367" fmla="*/ 14595170 w 29587260"/>
                <a:gd name="connsiteY367" fmla="*/ 23937661 h 29586375"/>
                <a:gd name="connsiteX368" fmla="*/ 14905805 w 29587260"/>
                <a:gd name="connsiteY368" fmla="*/ 24558929 h 29586375"/>
                <a:gd name="connsiteX369" fmla="*/ 14595170 w 29587260"/>
                <a:gd name="connsiteY369" fmla="*/ 25180197 h 29586375"/>
                <a:gd name="connsiteX370" fmla="*/ 13775098 w 29587260"/>
                <a:gd name="connsiteY370" fmla="*/ 25180197 h 29586375"/>
                <a:gd name="connsiteX371" fmla="*/ 13464466 w 29587260"/>
                <a:gd name="connsiteY371" fmla="*/ 24558929 h 29586375"/>
                <a:gd name="connsiteX372" fmla="*/ 11318047 w 29587260"/>
                <a:gd name="connsiteY372" fmla="*/ 23937661 h 29586375"/>
                <a:gd name="connsiteX373" fmla="*/ 12138118 w 29587260"/>
                <a:gd name="connsiteY373" fmla="*/ 23937661 h 29586375"/>
                <a:gd name="connsiteX374" fmla="*/ 12448754 w 29587260"/>
                <a:gd name="connsiteY374" fmla="*/ 24558929 h 29586375"/>
                <a:gd name="connsiteX375" fmla="*/ 12138118 w 29587260"/>
                <a:gd name="connsiteY375" fmla="*/ 25180197 h 29586375"/>
                <a:gd name="connsiteX376" fmla="*/ 11318047 w 29587260"/>
                <a:gd name="connsiteY376" fmla="*/ 25180197 h 29586375"/>
                <a:gd name="connsiteX377" fmla="*/ 11007414 w 29587260"/>
                <a:gd name="connsiteY377" fmla="*/ 24558929 h 29586375"/>
                <a:gd name="connsiteX378" fmla="*/ 8860998 w 29587260"/>
                <a:gd name="connsiteY378" fmla="*/ 23937661 h 29586375"/>
                <a:gd name="connsiteX379" fmla="*/ 9681070 w 29587260"/>
                <a:gd name="connsiteY379" fmla="*/ 23937661 h 29586375"/>
                <a:gd name="connsiteX380" fmla="*/ 9991704 w 29587260"/>
                <a:gd name="connsiteY380" fmla="*/ 24558929 h 29586375"/>
                <a:gd name="connsiteX381" fmla="*/ 9681070 w 29587260"/>
                <a:gd name="connsiteY381" fmla="*/ 25180197 h 29586375"/>
                <a:gd name="connsiteX382" fmla="*/ 8860998 w 29587260"/>
                <a:gd name="connsiteY382" fmla="*/ 25180197 h 29586375"/>
                <a:gd name="connsiteX383" fmla="*/ 8550365 w 29587260"/>
                <a:gd name="connsiteY383" fmla="*/ 24558929 h 29586375"/>
                <a:gd name="connsiteX384" fmla="*/ 6403947 w 29587260"/>
                <a:gd name="connsiteY384" fmla="*/ 23937661 h 29586375"/>
                <a:gd name="connsiteX385" fmla="*/ 7224020 w 29587260"/>
                <a:gd name="connsiteY385" fmla="*/ 23937661 h 29586375"/>
                <a:gd name="connsiteX386" fmla="*/ 7534653 w 29587260"/>
                <a:gd name="connsiteY386" fmla="*/ 24558929 h 29586375"/>
                <a:gd name="connsiteX387" fmla="*/ 7224020 w 29587260"/>
                <a:gd name="connsiteY387" fmla="*/ 25180197 h 29586375"/>
                <a:gd name="connsiteX388" fmla="*/ 6403947 w 29587260"/>
                <a:gd name="connsiteY388" fmla="*/ 25180197 h 29586375"/>
                <a:gd name="connsiteX389" fmla="*/ 6093314 w 29587260"/>
                <a:gd name="connsiteY389" fmla="*/ 24558929 h 29586375"/>
                <a:gd name="connsiteX390" fmla="*/ 3946934 w 29587260"/>
                <a:gd name="connsiteY390" fmla="*/ 23937661 h 29586375"/>
                <a:gd name="connsiteX391" fmla="*/ 4767004 w 29587260"/>
                <a:gd name="connsiteY391" fmla="*/ 23937661 h 29586375"/>
                <a:gd name="connsiteX392" fmla="*/ 5077605 w 29587260"/>
                <a:gd name="connsiteY392" fmla="*/ 24558929 h 29586375"/>
                <a:gd name="connsiteX393" fmla="*/ 4767004 w 29587260"/>
                <a:gd name="connsiteY393" fmla="*/ 25180197 h 29586375"/>
                <a:gd name="connsiteX394" fmla="*/ 4262560 w 29587260"/>
                <a:gd name="connsiteY394" fmla="*/ 25180197 h 29586375"/>
                <a:gd name="connsiteX395" fmla="*/ 3843032 w 29587260"/>
                <a:gd name="connsiteY395" fmla="*/ 24740167 h 29586375"/>
                <a:gd name="connsiteX396" fmla="*/ 3654502 w 29587260"/>
                <a:gd name="connsiteY396" fmla="*/ 24522521 h 29586375"/>
                <a:gd name="connsiteX397" fmla="*/ 24820272 w 29587260"/>
                <a:gd name="connsiteY397" fmla="*/ 23263905 h 29586375"/>
                <a:gd name="connsiteX398" fmla="*/ 25640344 w 29587260"/>
                <a:gd name="connsiteY398" fmla="*/ 23263905 h 29586375"/>
                <a:gd name="connsiteX399" fmla="*/ 25950976 w 29587260"/>
                <a:gd name="connsiteY399" fmla="*/ 23885173 h 29586375"/>
                <a:gd name="connsiteX400" fmla="*/ 25640344 w 29587260"/>
                <a:gd name="connsiteY400" fmla="*/ 24506441 h 29586375"/>
                <a:gd name="connsiteX401" fmla="*/ 24820272 w 29587260"/>
                <a:gd name="connsiteY401" fmla="*/ 24506441 h 29586375"/>
                <a:gd name="connsiteX402" fmla="*/ 24509656 w 29587260"/>
                <a:gd name="connsiteY402" fmla="*/ 23885173 h 29586375"/>
                <a:gd name="connsiteX403" fmla="*/ 22363257 w 29587260"/>
                <a:gd name="connsiteY403" fmla="*/ 23263905 h 29586375"/>
                <a:gd name="connsiteX404" fmla="*/ 23183333 w 29587260"/>
                <a:gd name="connsiteY404" fmla="*/ 23263905 h 29586375"/>
                <a:gd name="connsiteX405" fmla="*/ 23493969 w 29587260"/>
                <a:gd name="connsiteY405" fmla="*/ 23885173 h 29586375"/>
                <a:gd name="connsiteX406" fmla="*/ 23183333 w 29587260"/>
                <a:gd name="connsiteY406" fmla="*/ 24506441 h 29586375"/>
                <a:gd name="connsiteX407" fmla="*/ 22363257 w 29587260"/>
                <a:gd name="connsiteY407" fmla="*/ 24506441 h 29586375"/>
                <a:gd name="connsiteX408" fmla="*/ 22052619 w 29587260"/>
                <a:gd name="connsiteY408" fmla="*/ 23885173 h 29586375"/>
                <a:gd name="connsiteX409" fmla="*/ 19906197 w 29587260"/>
                <a:gd name="connsiteY409" fmla="*/ 23263905 h 29586375"/>
                <a:gd name="connsiteX410" fmla="*/ 20726269 w 29587260"/>
                <a:gd name="connsiteY410" fmla="*/ 23263905 h 29586375"/>
                <a:gd name="connsiteX411" fmla="*/ 21036901 w 29587260"/>
                <a:gd name="connsiteY411" fmla="*/ 23885173 h 29586375"/>
                <a:gd name="connsiteX412" fmla="*/ 20726269 w 29587260"/>
                <a:gd name="connsiteY412" fmla="*/ 24506441 h 29586375"/>
                <a:gd name="connsiteX413" fmla="*/ 19906197 w 29587260"/>
                <a:gd name="connsiteY413" fmla="*/ 24506441 h 29586375"/>
                <a:gd name="connsiteX414" fmla="*/ 19595563 w 29587260"/>
                <a:gd name="connsiteY414" fmla="*/ 23885173 h 29586375"/>
                <a:gd name="connsiteX415" fmla="*/ 17449149 w 29587260"/>
                <a:gd name="connsiteY415" fmla="*/ 23263905 h 29586375"/>
                <a:gd name="connsiteX416" fmla="*/ 18269221 w 29587260"/>
                <a:gd name="connsiteY416" fmla="*/ 23263905 h 29586375"/>
                <a:gd name="connsiteX417" fmla="*/ 18579855 w 29587260"/>
                <a:gd name="connsiteY417" fmla="*/ 23885173 h 29586375"/>
                <a:gd name="connsiteX418" fmla="*/ 18269221 w 29587260"/>
                <a:gd name="connsiteY418" fmla="*/ 24506441 h 29586375"/>
                <a:gd name="connsiteX419" fmla="*/ 17449149 w 29587260"/>
                <a:gd name="connsiteY419" fmla="*/ 24506441 h 29586375"/>
                <a:gd name="connsiteX420" fmla="*/ 17138517 w 29587260"/>
                <a:gd name="connsiteY420" fmla="*/ 23885173 h 29586375"/>
                <a:gd name="connsiteX421" fmla="*/ 14992101 w 29587260"/>
                <a:gd name="connsiteY421" fmla="*/ 23263905 h 29586375"/>
                <a:gd name="connsiteX422" fmla="*/ 15812173 w 29587260"/>
                <a:gd name="connsiteY422" fmla="*/ 23263905 h 29586375"/>
                <a:gd name="connsiteX423" fmla="*/ 16122809 w 29587260"/>
                <a:gd name="connsiteY423" fmla="*/ 23885173 h 29586375"/>
                <a:gd name="connsiteX424" fmla="*/ 15812173 w 29587260"/>
                <a:gd name="connsiteY424" fmla="*/ 24506441 h 29586375"/>
                <a:gd name="connsiteX425" fmla="*/ 14992101 w 29587260"/>
                <a:gd name="connsiteY425" fmla="*/ 24506441 h 29586375"/>
                <a:gd name="connsiteX426" fmla="*/ 14681472 w 29587260"/>
                <a:gd name="connsiteY426" fmla="*/ 23885173 h 29586375"/>
                <a:gd name="connsiteX427" fmla="*/ 12546574 w 29587260"/>
                <a:gd name="connsiteY427" fmla="*/ 23263905 h 29586375"/>
                <a:gd name="connsiteX428" fmla="*/ 13366646 w 29587260"/>
                <a:gd name="connsiteY428" fmla="*/ 23263905 h 29586375"/>
                <a:gd name="connsiteX429" fmla="*/ 13677278 w 29587260"/>
                <a:gd name="connsiteY429" fmla="*/ 23885173 h 29586375"/>
                <a:gd name="connsiteX430" fmla="*/ 13366646 w 29587260"/>
                <a:gd name="connsiteY430" fmla="*/ 24506441 h 29586375"/>
                <a:gd name="connsiteX431" fmla="*/ 12546574 w 29587260"/>
                <a:gd name="connsiteY431" fmla="*/ 24506441 h 29586375"/>
                <a:gd name="connsiteX432" fmla="*/ 12235938 w 29587260"/>
                <a:gd name="connsiteY432" fmla="*/ 23885173 h 29586375"/>
                <a:gd name="connsiteX433" fmla="*/ 10089523 w 29587260"/>
                <a:gd name="connsiteY433" fmla="*/ 23263905 h 29586375"/>
                <a:gd name="connsiteX434" fmla="*/ 10909594 w 29587260"/>
                <a:gd name="connsiteY434" fmla="*/ 23263905 h 29586375"/>
                <a:gd name="connsiteX435" fmla="*/ 11220227 w 29587260"/>
                <a:gd name="connsiteY435" fmla="*/ 23885173 h 29586375"/>
                <a:gd name="connsiteX436" fmla="*/ 10909594 w 29587260"/>
                <a:gd name="connsiteY436" fmla="*/ 24506441 h 29586375"/>
                <a:gd name="connsiteX437" fmla="*/ 10089523 w 29587260"/>
                <a:gd name="connsiteY437" fmla="*/ 24506441 h 29586375"/>
                <a:gd name="connsiteX438" fmla="*/ 9778888 w 29587260"/>
                <a:gd name="connsiteY438" fmla="*/ 23885173 h 29586375"/>
                <a:gd name="connsiteX439" fmla="*/ 7632473 w 29587260"/>
                <a:gd name="connsiteY439" fmla="*/ 23263905 h 29586375"/>
                <a:gd name="connsiteX440" fmla="*/ 8452545 w 29587260"/>
                <a:gd name="connsiteY440" fmla="*/ 23263905 h 29586375"/>
                <a:gd name="connsiteX441" fmla="*/ 8763178 w 29587260"/>
                <a:gd name="connsiteY441" fmla="*/ 23885173 h 29586375"/>
                <a:gd name="connsiteX442" fmla="*/ 8452545 w 29587260"/>
                <a:gd name="connsiteY442" fmla="*/ 24506441 h 29586375"/>
                <a:gd name="connsiteX443" fmla="*/ 7632473 w 29587260"/>
                <a:gd name="connsiteY443" fmla="*/ 24506441 h 29586375"/>
                <a:gd name="connsiteX444" fmla="*/ 7321837 w 29587260"/>
                <a:gd name="connsiteY444" fmla="*/ 23885173 h 29586375"/>
                <a:gd name="connsiteX445" fmla="*/ 5175422 w 29587260"/>
                <a:gd name="connsiteY445" fmla="*/ 23263905 h 29586375"/>
                <a:gd name="connsiteX446" fmla="*/ 5995494 w 29587260"/>
                <a:gd name="connsiteY446" fmla="*/ 23263905 h 29586375"/>
                <a:gd name="connsiteX447" fmla="*/ 6306129 w 29587260"/>
                <a:gd name="connsiteY447" fmla="*/ 23885173 h 29586375"/>
                <a:gd name="connsiteX448" fmla="*/ 5995494 w 29587260"/>
                <a:gd name="connsiteY448" fmla="*/ 24506441 h 29586375"/>
                <a:gd name="connsiteX449" fmla="*/ 5175422 w 29587260"/>
                <a:gd name="connsiteY449" fmla="*/ 24506441 h 29586375"/>
                <a:gd name="connsiteX450" fmla="*/ 4864809 w 29587260"/>
                <a:gd name="connsiteY450" fmla="*/ 23885173 h 29586375"/>
                <a:gd name="connsiteX451" fmla="*/ 2718406 w 29587260"/>
                <a:gd name="connsiteY451" fmla="*/ 23263905 h 29586375"/>
                <a:gd name="connsiteX452" fmla="*/ 3538482 w 29587260"/>
                <a:gd name="connsiteY452" fmla="*/ 23263905 h 29586375"/>
                <a:gd name="connsiteX453" fmla="*/ 3849118 w 29587260"/>
                <a:gd name="connsiteY453" fmla="*/ 23885173 h 29586375"/>
                <a:gd name="connsiteX454" fmla="*/ 3575844 w 29587260"/>
                <a:gd name="connsiteY454" fmla="*/ 24431717 h 29586375"/>
                <a:gd name="connsiteX455" fmla="*/ 3378057 w 29587260"/>
                <a:gd name="connsiteY455" fmla="*/ 24203383 h 29586375"/>
                <a:gd name="connsiteX456" fmla="*/ 2938879 w 29587260"/>
                <a:gd name="connsiteY456" fmla="*/ 23644521 h 29586375"/>
                <a:gd name="connsiteX457" fmla="*/ 2697686 w 29587260"/>
                <a:gd name="connsiteY457" fmla="*/ 23305345 h 29586375"/>
                <a:gd name="connsiteX458" fmla="*/ 23591787 w 29587260"/>
                <a:gd name="connsiteY458" fmla="*/ 22590161 h 29586375"/>
                <a:gd name="connsiteX459" fmla="*/ 24411856 w 29587260"/>
                <a:gd name="connsiteY459" fmla="*/ 22590161 h 29586375"/>
                <a:gd name="connsiteX460" fmla="*/ 24722452 w 29587260"/>
                <a:gd name="connsiteY460" fmla="*/ 23211413 h 29586375"/>
                <a:gd name="connsiteX461" fmla="*/ 24411856 w 29587260"/>
                <a:gd name="connsiteY461" fmla="*/ 23832681 h 29586375"/>
                <a:gd name="connsiteX462" fmla="*/ 23591787 w 29587260"/>
                <a:gd name="connsiteY462" fmla="*/ 23832681 h 29586375"/>
                <a:gd name="connsiteX463" fmla="*/ 23281153 w 29587260"/>
                <a:gd name="connsiteY463" fmla="*/ 23211413 h 29586375"/>
                <a:gd name="connsiteX464" fmla="*/ 21134721 w 29587260"/>
                <a:gd name="connsiteY464" fmla="*/ 22590161 h 29586375"/>
                <a:gd name="connsiteX465" fmla="*/ 21954799 w 29587260"/>
                <a:gd name="connsiteY465" fmla="*/ 22590161 h 29586375"/>
                <a:gd name="connsiteX466" fmla="*/ 22265437 w 29587260"/>
                <a:gd name="connsiteY466" fmla="*/ 23211413 h 29586375"/>
                <a:gd name="connsiteX467" fmla="*/ 21954799 w 29587260"/>
                <a:gd name="connsiteY467" fmla="*/ 23832681 h 29586375"/>
                <a:gd name="connsiteX468" fmla="*/ 21134721 w 29587260"/>
                <a:gd name="connsiteY468" fmla="*/ 23832681 h 29586375"/>
                <a:gd name="connsiteX469" fmla="*/ 20824087 w 29587260"/>
                <a:gd name="connsiteY469" fmla="*/ 23211413 h 29586375"/>
                <a:gd name="connsiteX470" fmla="*/ 18677675 w 29587260"/>
                <a:gd name="connsiteY470" fmla="*/ 22590161 h 29586375"/>
                <a:gd name="connsiteX471" fmla="*/ 19497745 w 29587260"/>
                <a:gd name="connsiteY471" fmla="*/ 22590161 h 29586375"/>
                <a:gd name="connsiteX472" fmla="*/ 19808377 w 29587260"/>
                <a:gd name="connsiteY472" fmla="*/ 23211413 h 29586375"/>
                <a:gd name="connsiteX473" fmla="*/ 19497745 w 29587260"/>
                <a:gd name="connsiteY473" fmla="*/ 23832681 h 29586375"/>
                <a:gd name="connsiteX474" fmla="*/ 18677675 w 29587260"/>
                <a:gd name="connsiteY474" fmla="*/ 23832681 h 29586375"/>
                <a:gd name="connsiteX475" fmla="*/ 18367041 w 29587260"/>
                <a:gd name="connsiteY475" fmla="*/ 23211413 h 29586375"/>
                <a:gd name="connsiteX476" fmla="*/ 16220629 w 29587260"/>
                <a:gd name="connsiteY476" fmla="*/ 22590161 h 29586375"/>
                <a:gd name="connsiteX477" fmla="*/ 17040697 w 29587260"/>
                <a:gd name="connsiteY477" fmla="*/ 22590161 h 29586375"/>
                <a:gd name="connsiteX478" fmla="*/ 17351331 w 29587260"/>
                <a:gd name="connsiteY478" fmla="*/ 23211413 h 29586375"/>
                <a:gd name="connsiteX479" fmla="*/ 17040697 w 29587260"/>
                <a:gd name="connsiteY479" fmla="*/ 23832681 h 29586375"/>
                <a:gd name="connsiteX480" fmla="*/ 16220629 w 29587260"/>
                <a:gd name="connsiteY480" fmla="*/ 23832681 h 29586375"/>
                <a:gd name="connsiteX481" fmla="*/ 15909993 w 29587260"/>
                <a:gd name="connsiteY481" fmla="*/ 23211413 h 29586375"/>
                <a:gd name="connsiteX482" fmla="*/ 3946937 w 29587260"/>
                <a:gd name="connsiteY482" fmla="*/ 22590161 h 29586375"/>
                <a:gd name="connsiteX483" fmla="*/ 4767009 w 29587260"/>
                <a:gd name="connsiteY483" fmla="*/ 22590161 h 29586375"/>
                <a:gd name="connsiteX484" fmla="*/ 5077605 w 29587260"/>
                <a:gd name="connsiteY484" fmla="*/ 23211413 h 29586375"/>
                <a:gd name="connsiteX485" fmla="*/ 4767009 w 29587260"/>
                <a:gd name="connsiteY485" fmla="*/ 23832681 h 29586375"/>
                <a:gd name="connsiteX486" fmla="*/ 3946937 w 29587260"/>
                <a:gd name="connsiteY486" fmla="*/ 23832681 h 29586375"/>
                <a:gd name="connsiteX487" fmla="*/ 3636302 w 29587260"/>
                <a:gd name="connsiteY487" fmla="*/ 23211413 h 29586375"/>
                <a:gd name="connsiteX488" fmla="*/ 2222325 w 29587260"/>
                <a:gd name="connsiteY488" fmla="*/ 22590161 h 29586375"/>
                <a:gd name="connsiteX489" fmla="*/ 2309950 w 29587260"/>
                <a:gd name="connsiteY489" fmla="*/ 22590161 h 29586375"/>
                <a:gd name="connsiteX490" fmla="*/ 2596185 w 29587260"/>
                <a:gd name="connsiteY490" fmla="*/ 23162611 h 29586375"/>
                <a:gd name="connsiteX491" fmla="*/ 2526425 w 29587260"/>
                <a:gd name="connsiteY491" fmla="*/ 23064511 h 29586375"/>
                <a:gd name="connsiteX492" fmla="*/ 26048796 w 29587260"/>
                <a:gd name="connsiteY492" fmla="*/ 22590157 h 29586375"/>
                <a:gd name="connsiteX493" fmla="*/ 26868868 w 29587260"/>
                <a:gd name="connsiteY493" fmla="*/ 22590157 h 29586375"/>
                <a:gd name="connsiteX494" fmla="*/ 27086238 w 29587260"/>
                <a:gd name="connsiteY494" fmla="*/ 23024887 h 29586375"/>
                <a:gd name="connsiteX495" fmla="*/ 27060836 w 29587260"/>
                <a:gd name="connsiteY495" fmla="*/ 23064511 h 29586375"/>
                <a:gd name="connsiteX496" fmla="*/ 26648382 w 29587260"/>
                <a:gd name="connsiteY496" fmla="*/ 23644521 h 29586375"/>
                <a:gd name="connsiteX497" fmla="*/ 26500518 w 29587260"/>
                <a:gd name="connsiteY497" fmla="*/ 23832681 h 29586375"/>
                <a:gd name="connsiteX498" fmla="*/ 26048796 w 29587260"/>
                <a:gd name="connsiteY498" fmla="*/ 23832681 h 29586375"/>
                <a:gd name="connsiteX499" fmla="*/ 25738164 w 29587260"/>
                <a:gd name="connsiteY499" fmla="*/ 23211413 h 29586375"/>
                <a:gd name="connsiteX500" fmla="*/ 13775098 w 29587260"/>
                <a:gd name="connsiteY500" fmla="*/ 22590157 h 29586375"/>
                <a:gd name="connsiteX501" fmla="*/ 14595170 w 29587260"/>
                <a:gd name="connsiteY501" fmla="*/ 22590157 h 29586375"/>
                <a:gd name="connsiteX502" fmla="*/ 14905805 w 29587260"/>
                <a:gd name="connsiteY502" fmla="*/ 23211413 h 29586375"/>
                <a:gd name="connsiteX503" fmla="*/ 14595170 w 29587260"/>
                <a:gd name="connsiteY503" fmla="*/ 23832681 h 29586375"/>
                <a:gd name="connsiteX504" fmla="*/ 13775098 w 29587260"/>
                <a:gd name="connsiteY504" fmla="*/ 23832681 h 29586375"/>
                <a:gd name="connsiteX505" fmla="*/ 13464466 w 29587260"/>
                <a:gd name="connsiteY505" fmla="*/ 23211413 h 29586375"/>
                <a:gd name="connsiteX506" fmla="*/ 11318047 w 29587260"/>
                <a:gd name="connsiteY506" fmla="*/ 22590157 h 29586375"/>
                <a:gd name="connsiteX507" fmla="*/ 12138118 w 29587260"/>
                <a:gd name="connsiteY507" fmla="*/ 22590157 h 29586375"/>
                <a:gd name="connsiteX508" fmla="*/ 12448754 w 29587260"/>
                <a:gd name="connsiteY508" fmla="*/ 23211413 h 29586375"/>
                <a:gd name="connsiteX509" fmla="*/ 12138118 w 29587260"/>
                <a:gd name="connsiteY509" fmla="*/ 23832681 h 29586375"/>
                <a:gd name="connsiteX510" fmla="*/ 11318047 w 29587260"/>
                <a:gd name="connsiteY510" fmla="*/ 23832681 h 29586375"/>
                <a:gd name="connsiteX511" fmla="*/ 11007414 w 29587260"/>
                <a:gd name="connsiteY511" fmla="*/ 23211413 h 29586375"/>
                <a:gd name="connsiteX512" fmla="*/ 8860998 w 29587260"/>
                <a:gd name="connsiteY512" fmla="*/ 22590157 h 29586375"/>
                <a:gd name="connsiteX513" fmla="*/ 9681070 w 29587260"/>
                <a:gd name="connsiteY513" fmla="*/ 22590157 h 29586375"/>
                <a:gd name="connsiteX514" fmla="*/ 9991704 w 29587260"/>
                <a:gd name="connsiteY514" fmla="*/ 23211413 h 29586375"/>
                <a:gd name="connsiteX515" fmla="*/ 9681070 w 29587260"/>
                <a:gd name="connsiteY515" fmla="*/ 23832681 h 29586375"/>
                <a:gd name="connsiteX516" fmla="*/ 8860998 w 29587260"/>
                <a:gd name="connsiteY516" fmla="*/ 23832681 h 29586375"/>
                <a:gd name="connsiteX517" fmla="*/ 8550365 w 29587260"/>
                <a:gd name="connsiteY517" fmla="*/ 23211413 h 29586375"/>
                <a:gd name="connsiteX518" fmla="*/ 6403947 w 29587260"/>
                <a:gd name="connsiteY518" fmla="*/ 22590157 h 29586375"/>
                <a:gd name="connsiteX519" fmla="*/ 7224020 w 29587260"/>
                <a:gd name="connsiteY519" fmla="*/ 22590157 h 29586375"/>
                <a:gd name="connsiteX520" fmla="*/ 7534653 w 29587260"/>
                <a:gd name="connsiteY520" fmla="*/ 23211413 h 29586375"/>
                <a:gd name="connsiteX521" fmla="*/ 7224020 w 29587260"/>
                <a:gd name="connsiteY521" fmla="*/ 23832681 h 29586375"/>
                <a:gd name="connsiteX522" fmla="*/ 6403947 w 29587260"/>
                <a:gd name="connsiteY522" fmla="*/ 23832681 h 29586375"/>
                <a:gd name="connsiteX523" fmla="*/ 6093314 w 29587260"/>
                <a:gd name="connsiteY523" fmla="*/ 23211413 h 29586375"/>
                <a:gd name="connsiteX524" fmla="*/ 19906211 w 29587260"/>
                <a:gd name="connsiteY524" fmla="*/ 21917921 h 29586375"/>
                <a:gd name="connsiteX525" fmla="*/ 20726283 w 29587260"/>
                <a:gd name="connsiteY525" fmla="*/ 21917921 h 29586375"/>
                <a:gd name="connsiteX526" fmla="*/ 21036917 w 29587260"/>
                <a:gd name="connsiteY526" fmla="*/ 22539165 h 29586375"/>
                <a:gd name="connsiteX527" fmla="*/ 20726283 w 29587260"/>
                <a:gd name="connsiteY527" fmla="*/ 23160421 h 29586375"/>
                <a:gd name="connsiteX528" fmla="*/ 19906211 w 29587260"/>
                <a:gd name="connsiteY528" fmla="*/ 23160421 h 29586375"/>
                <a:gd name="connsiteX529" fmla="*/ 19595577 w 29587260"/>
                <a:gd name="connsiteY529" fmla="*/ 22539165 h 29586375"/>
                <a:gd name="connsiteX530" fmla="*/ 17449167 w 29587260"/>
                <a:gd name="connsiteY530" fmla="*/ 21917921 h 29586375"/>
                <a:gd name="connsiteX531" fmla="*/ 18269237 w 29587260"/>
                <a:gd name="connsiteY531" fmla="*/ 21917921 h 29586375"/>
                <a:gd name="connsiteX532" fmla="*/ 18579871 w 29587260"/>
                <a:gd name="connsiteY532" fmla="*/ 22539165 h 29586375"/>
                <a:gd name="connsiteX533" fmla="*/ 18269237 w 29587260"/>
                <a:gd name="connsiteY533" fmla="*/ 23160421 h 29586375"/>
                <a:gd name="connsiteX534" fmla="*/ 17449167 w 29587260"/>
                <a:gd name="connsiteY534" fmla="*/ 23160421 h 29586375"/>
                <a:gd name="connsiteX535" fmla="*/ 17138533 w 29587260"/>
                <a:gd name="connsiteY535" fmla="*/ 22539165 h 29586375"/>
                <a:gd name="connsiteX536" fmla="*/ 14992125 w 29587260"/>
                <a:gd name="connsiteY536" fmla="*/ 21917921 h 29586375"/>
                <a:gd name="connsiteX537" fmla="*/ 15812193 w 29587260"/>
                <a:gd name="connsiteY537" fmla="*/ 21917921 h 29586375"/>
                <a:gd name="connsiteX538" fmla="*/ 16122827 w 29587260"/>
                <a:gd name="connsiteY538" fmla="*/ 22539165 h 29586375"/>
                <a:gd name="connsiteX539" fmla="*/ 15812193 w 29587260"/>
                <a:gd name="connsiteY539" fmla="*/ 23160421 h 29586375"/>
                <a:gd name="connsiteX540" fmla="*/ 14992125 w 29587260"/>
                <a:gd name="connsiteY540" fmla="*/ 23160421 h 29586375"/>
                <a:gd name="connsiteX541" fmla="*/ 14681490 w 29587260"/>
                <a:gd name="connsiteY541" fmla="*/ 22539165 h 29586375"/>
                <a:gd name="connsiteX542" fmla="*/ 22363277 w 29587260"/>
                <a:gd name="connsiteY542" fmla="*/ 21917917 h 29586375"/>
                <a:gd name="connsiteX543" fmla="*/ 23183357 w 29587260"/>
                <a:gd name="connsiteY543" fmla="*/ 21917917 h 29586375"/>
                <a:gd name="connsiteX544" fmla="*/ 23493993 w 29587260"/>
                <a:gd name="connsiteY544" fmla="*/ 22539165 h 29586375"/>
                <a:gd name="connsiteX545" fmla="*/ 23183357 w 29587260"/>
                <a:gd name="connsiteY545" fmla="*/ 23160421 h 29586375"/>
                <a:gd name="connsiteX546" fmla="*/ 22363277 w 29587260"/>
                <a:gd name="connsiteY546" fmla="*/ 23160421 h 29586375"/>
                <a:gd name="connsiteX547" fmla="*/ 22052639 w 29587260"/>
                <a:gd name="connsiteY547" fmla="*/ 22539165 h 29586375"/>
                <a:gd name="connsiteX548" fmla="*/ 2718426 w 29587260"/>
                <a:gd name="connsiteY548" fmla="*/ 21917917 h 29586375"/>
                <a:gd name="connsiteX549" fmla="*/ 3538506 w 29587260"/>
                <a:gd name="connsiteY549" fmla="*/ 21917917 h 29586375"/>
                <a:gd name="connsiteX550" fmla="*/ 3849142 w 29587260"/>
                <a:gd name="connsiteY550" fmla="*/ 22539165 h 29586375"/>
                <a:gd name="connsiteX551" fmla="*/ 3538506 w 29587260"/>
                <a:gd name="connsiteY551" fmla="*/ 23160421 h 29586375"/>
                <a:gd name="connsiteX552" fmla="*/ 2718426 w 29587260"/>
                <a:gd name="connsiteY552" fmla="*/ 23160421 h 29586375"/>
                <a:gd name="connsiteX553" fmla="*/ 2407790 w 29587260"/>
                <a:gd name="connsiteY553" fmla="*/ 22539165 h 29586375"/>
                <a:gd name="connsiteX554" fmla="*/ 27277320 w 29587260"/>
                <a:gd name="connsiteY554" fmla="*/ 21917909 h 29586375"/>
                <a:gd name="connsiteX555" fmla="*/ 27759794 w 29587260"/>
                <a:gd name="connsiteY555" fmla="*/ 21917909 h 29586375"/>
                <a:gd name="connsiteX556" fmla="*/ 27445636 w 29587260"/>
                <a:gd name="connsiteY556" fmla="*/ 22464283 h 29586375"/>
                <a:gd name="connsiteX557" fmla="*/ 27155518 w 29587260"/>
                <a:gd name="connsiteY557" fmla="*/ 22916821 h 29586375"/>
                <a:gd name="connsiteX558" fmla="*/ 26966688 w 29587260"/>
                <a:gd name="connsiteY558" fmla="*/ 22539165 h 29586375"/>
                <a:gd name="connsiteX559" fmla="*/ 24820272 w 29587260"/>
                <a:gd name="connsiteY559" fmla="*/ 21917909 h 29586375"/>
                <a:gd name="connsiteX560" fmla="*/ 25640344 w 29587260"/>
                <a:gd name="connsiteY560" fmla="*/ 21917909 h 29586375"/>
                <a:gd name="connsiteX561" fmla="*/ 25950976 w 29587260"/>
                <a:gd name="connsiteY561" fmla="*/ 22539165 h 29586375"/>
                <a:gd name="connsiteX562" fmla="*/ 25640344 w 29587260"/>
                <a:gd name="connsiteY562" fmla="*/ 23160421 h 29586375"/>
                <a:gd name="connsiteX563" fmla="*/ 24820272 w 29587260"/>
                <a:gd name="connsiteY563" fmla="*/ 23160421 h 29586375"/>
                <a:gd name="connsiteX564" fmla="*/ 24509680 w 29587260"/>
                <a:gd name="connsiteY564" fmla="*/ 22539165 h 29586375"/>
                <a:gd name="connsiteX565" fmla="*/ 12546574 w 29587260"/>
                <a:gd name="connsiteY565" fmla="*/ 21917909 h 29586375"/>
                <a:gd name="connsiteX566" fmla="*/ 13366646 w 29587260"/>
                <a:gd name="connsiteY566" fmla="*/ 21917909 h 29586375"/>
                <a:gd name="connsiteX567" fmla="*/ 13677278 w 29587260"/>
                <a:gd name="connsiteY567" fmla="*/ 22539165 h 29586375"/>
                <a:gd name="connsiteX568" fmla="*/ 13366646 w 29587260"/>
                <a:gd name="connsiteY568" fmla="*/ 23160421 h 29586375"/>
                <a:gd name="connsiteX569" fmla="*/ 12546574 w 29587260"/>
                <a:gd name="connsiteY569" fmla="*/ 23160421 h 29586375"/>
                <a:gd name="connsiteX570" fmla="*/ 12235938 w 29587260"/>
                <a:gd name="connsiteY570" fmla="*/ 22539165 h 29586375"/>
                <a:gd name="connsiteX571" fmla="*/ 10089523 w 29587260"/>
                <a:gd name="connsiteY571" fmla="*/ 21917909 h 29586375"/>
                <a:gd name="connsiteX572" fmla="*/ 10909594 w 29587260"/>
                <a:gd name="connsiteY572" fmla="*/ 21917909 h 29586375"/>
                <a:gd name="connsiteX573" fmla="*/ 11220227 w 29587260"/>
                <a:gd name="connsiteY573" fmla="*/ 22539165 h 29586375"/>
                <a:gd name="connsiteX574" fmla="*/ 10909594 w 29587260"/>
                <a:gd name="connsiteY574" fmla="*/ 23160421 h 29586375"/>
                <a:gd name="connsiteX575" fmla="*/ 10089523 w 29587260"/>
                <a:gd name="connsiteY575" fmla="*/ 23160421 h 29586375"/>
                <a:gd name="connsiteX576" fmla="*/ 9778888 w 29587260"/>
                <a:gd name="connsiteY576" fmla="*/ 22539165 h 29586375"/>
                <a:gd name="connsiteX577" fmla="*/ 7632473 w 29587260"/>
                <a:gd name="connsiteY577" fmla="*/ 21917909 h 29586375"/>
                <a:gd name="connsiteX578" fmla="*/ 8452545 w 29587260"/>
                <a:gd name="connsiteY578" fmla="*/ 21917909 h 29586375"/>
                <a:gd name="connsiteX579" fmla="*/ 8763178 w 29587260"/>
                <a:gd name="connsiteY579" fmla="*/ 22539165 h 29586375"/>
                <a:gd name="connsiteX580" fmla="*/ 8452545 w 29587260"/>
                <a:gd name="connsiteY580" fmla="*/ 23160421 h 29586375"/>
                <a:gd name="connsiteX581" fmla="*/ 7632473 w 29587260"/>
                <a:gd name="connsiteY581" fmla="*/ 23160421 h 29586375"/>
                <a:gd name="connsiteX582" fmla="*/ 7321837 w 29587260"/>
                <a:gd name="connsiteY582" fmla="*/ 22539165 h 29586375"/>
                <a:gd name="connsiteX583" fmla="*/ 5175422 w 29587260"/>
                <a:gd name="connsiteY583" fmla="*/ 21917909 h 29586375"/>
                <a:gd name="connsiteX584" fmla="*/ 5995494 w 29587260"/>
                <a:gd name="connsiteY584" fmla="*/ 21917909 h 29586375"/>
                <a:gd name="connsiteX585" fmla="*/ 6306129 w 29587260"/>
                <a:gd name="connsiteY585" fmla="*/ 22539165 h 29586375"/>
                <a:gd name="connsiteX586" fmla="*/ 5995494 w 29587260"/>
                <a:gd name="connsiteY586" fmla="*/ 23160421 h 29586375"/>
                <a:gd name="connsiteX587" fmla="*/ 5175422 w 29587260"/>
                <a:gd name="connsiteY587" fmla="*/ 23160421 h 29586375"/>
                <a:gd name="connsiteX588" fmla="*/ 4864832 w 29587260"/>
                <a:gd name="connsiteY588" fmla="*/ 22539165 h 29586375"/>
                <a:gd name="connsiteX589" fmla="*/ 23591813 w 29587260"/>
                <a:gd name="connsiteY589" fmla="*/ 21244164 h 29586375"/>
                <a:gd name="connsiteX590" fmla="*/ 24411880 w 29587260"/>
                <a:gd name="connsiteY590" fmla="*/ 21244164 h 29586375"/>
                <a:gd name="connsiteX591" fmla="*/ 24722452 w 29587260"/>
                <a:gd name="connsiteY591" fmla="*/ 21865429 h 29586375"/>
                <a:gd name="connsiteX592" fmla="*/ 24411880 w 29587260"/>
                <a:gd name="connsiteY592" fmla="*/ 22486701 h 29586375"/>
                <a:gd name="connsiteX593" fmla="*/ 23591813 w 29587260"/>
                <a:gd name="connsiteY593" fmla="*/ 22486701 h 29586375"/>
                <a:gd name="connsiteX594" fmla="*/ 23281177 w 29587260"/>
                <a:gd name="connsiteY594" fmla="*/ 21865429 h 29586375"/>
                <a:gd name="connsiteX595" fmla="*/ 21134737 w 29587260"/>
                <a:gd name="connsiteY595" fmla="*/ 21244164 h 29586375"/>
                <a:gd name="connsiteX596" fmla="*/ 21954815 w 29587260"/>
                <a:gd name="connsiteY596" fmla="*/ 21244164 h 29586375"/>
                <a:gd name="connsiteX597" fmla="*/ 22265457 w 29587260"/>
                <a:gd name="connsiteY597" fmla="*/ 21865429 h 29586375"/>
                <a:gd name="connsiteX598" fmla="*/ 21954815 w 29587260"/>
                <a:gd name="connsiteY598" fmla="*/ 22486701 h 29586375"/>
                <a:gd name="connsiteX599" fmla="*/ 21134737 w 29587260"/>
                <a:gd name="connsiteY599" fmla="*/ 22486701 h 29586375"/>
                <a:gd name="connsiteX600" fmla="*/ 20824101 w 29587260"/>
                <a:gd name="connsiteY600" fmla="*/ 21865429 h 29586375"/>
                <a:gd name="connsiteX601" fmla="*/ 18677691 w 29587260"/>
                <a:gd name="connsiteY601" fmla="*/ 21244164 h 29586375"/>
                <a:gd name="connsiteX602" fmla="*/ 19497761 w 29587260"/>
                <a:gd name="connsiteY602" fmla="*/ 21244164 h 29586375"/>
                <a:gd name="connsiteX603" fmla="*/ 19808393 w 29587260"/>
                <a:gd name="connsiteY603" fmla="*/ 21865429 h 29586375"/>
                <a:gd name="connsiteX604" fmla="*/ 19497761 w 29587260"/>
                <a:gd name="connsiteY604" fmla="*/ 22486701 h 29586375"/>
                <a:gd name="connsiteX605" fmla="*/ 18677691 w 29587260"/>
                <a:gd name="connsiteY605" fmla="*/ 22486701 h 29586375"/>
                <a:gd name="connsiteX606" fmla="*/ 18367057 w 29587260"/>
                <a:gd name="connsiteY606" fmla="*/ 21865429 h 29586375"/>
                <a:gd name="connsiteX607" fmla="*/ 16220645 w 29587260"/>
                <a:gd name="connsiteY607" fmla="*/ 21244164 h 29586375"/>
                <a:gd name="connsiteX608" fmla="*/ 17040715 w 29587260"/>
                <a:gd name="connsiteY608" fmla="*/ 21244164 h 29586375"/>
                <a:gd name="connsiteX609" fmla="*/ 17351349 w 29587260"/>
                <a:gd name="connsiteY609" fmla="*/ 21865429 h 29586375"/>
                <a:gd name="connsiteX610" fmla="*/ 17040715 w 29587260"/>
                <a:gd name="connsiteY610" fmla="*/ 22486701 h 29586375"/>
                <a:gd name="connsiteX611" fmla="*/ 16220645 w 29587260"/>
                <a:gd name="connsiteY611" fmla="*/ 22486701 h 29586375"/>
                <a:gd name="connsiteX612" fmla="*/ 15910013 w 29587260"/>
                <a:gd name="connsiteY612" fmla="*/ 21865429 h 29586375"/>
                <a:gd name="connsiteX613" fmla="*/ 3946964 w 29587260"/>
                <a:gd name="connsiteY613" fmla="*/ 21244164 h 29586375"/>
                <a:gd name="connsiteX614" fmla="*/ 4767032 w 29587260"/>
                <a:gd name="connsiteY614" fmla="*/ 21244164 h 29586375"/>
                <a:gd name="connsiteX615" fmla="*/ 5077605 w 29587260"/>
                <a:gd name="connsiteY615" fmla="*/ 21865429 h 29586375"/>
                <a:gd name="connsiteX616" fmla="*/ 4767032 w 29587260"/>
                <a:gd name="connsiteY616" fmla="*/ 22486701 h 29586375"/>
                <a:gd name="connsiteX617" fmla="*/ 3946964 w 29587260"/>
                <a:gd name="connsiteY617" fmla="*/ 22486701 h 29586375"/>
                <a:gd name="connsiteX618" fmla="*/ 3636326 w 29587260"/>
                <a:gd name="connsiteY618" fmla="*/ 21865429 h 29586375"/>
                <a:gd name="connsiteX619" fmla="*/ 1489886 w 29587260"/>
                <a:gd name="connsiteY619" fmla="*/ 21244164 h 29586375"/>
                <a:gd name="connsiteX620" fmla="*/ 2309965 w 29587260"/>
                <a:gd name="connsiteY620" fmla="*/ 21244164 h 29586375"/>
                <a:gd name="connsiteX621" fmla="*/ 2620608 w 29587260"/>
                <a:gd name="connsiteY621" fmla="*/ 21865429 h 29586375"/>
                <a:gd name="connsiteX622" fmla="*/ 2309965 w 29587260"/>
                <a:gd name="connsiteY622" fmla="*/ 22486701 h 29586375"/>
                <a:gd name="connsiteX623" fmla="*/ 2155997 w 29587260"/>
                <a:gd name="connsiteY623" fmla="*/ 22486701 h 29586375"/>
                <a:gd name="connsiteX624" fmla="*/ 2141625 w 29587260"/>
                <a:gd name="connsiteY624" fmla="*/ 22464283 h 29586375"/>
                <a:gd name="connsiteX625" fmla="*/ 1785410 w 29587260"/>
                <a:gd name="connsiteY625" fmla="*/ 21844765 h 29586375"/>
                <a:gd name="connsiteX626" fmla="*/ 1483916 w 29587260"/>
                <a:gd name="connsiteY626" fmla="*/ 21256104 h 29586375"/>
                <a:gd name="connsiteX627" fmla="*/ 26048796 w 29587260"/>
                <a:gd name="connsiteY627" fmla="*/ 21244152 h 29586375"/>
                <a:gd name="connsiteX628" fmla="*/ 26868868 w 29587260"/>
                <a:gd name="connsiteY628" fmla="*/ 21244152 h 29586375"/>
                <a:gd name="connsiteX629" fmla="*/ 27179504 w 29587260"/>
                <a:gd name="connsiteY629" fmla="*/ 21865421 h 29586375"/>
                <a:gd name="connsiteX630" fmla="*/ 26868868 w 29587260"/>
                <a:gd name="connsiteY630" fmla="*/ 22486689 h 29586375"/>
                <a:gd name="connsiteX631" fmla="*/ 26048796 w 29587260"/>
                <a:gd name="connsiteY631" fmla="*/ 22486689 h 29586375"/>
                <a:gd name="connsiteX632" fmla="*/ 25738164 w 29587260"/>
                <a:gd name="connsiteY632" fmla="*/ 21865421 h 29586375"/>
                <a:gd name="connsiteX633" fmla="*/ 13775098 w 29587260"/>
                <a:gd name="connsiteY633" fmla="*/ 21244152 h 29586375"/>
                <a:gd name="connsiteX634" fmla="*/ 14595170 w 29587260"/>
                <a:gd name="connsiteY634" fmla="*/ 21244152 h 29586375"/>
                <a:gd name="connsiteX635" fmla="*/ 14905805 w 29587260"/>
                <a:gd name="connsiteY635" fmla="*/ 21865417 h 29586375"/>
                <a:gd name="connsiteX636" fmla="*/ 14595170 w 29587260"/>
                <a:gd name="connsiteY636" fmla="*/ 22486685 h 29586375"/>
                <a:gd name="connsiteX637" fmla="*/ 13775098 w 29587260"/>
                <a:gd name="connsiteY637" fmla="*/ 22486685 h 29586375"/>
                <a:gd name="connsiteX638" fmla="*/ 13464466 w 29587260"/>
                <a:gd name="connsiteY638" fmla="*/ 21865417 h 29586375"/>
                <a:gd name="connsiteX639" fmla="*/ 11318047 w 29587260"/>
                <a:gd name="connsiteY639" fmla="*/ 21244152 h 29586375"/>
                <a:gd name="connsiteX640" fmla="*/ 12138118 w 29587260"/>
                <a:gd name="connsiteY640" fmla="*/ 21244152 h 29586375"/>
                <a:gd name="connsiteX641" fmla="*/ 12448754 w 29587260"/>
                <a:gd name="connsiteY641" fmla="*/ 21865417 h 29586375"/>
                <a:gd name="connsiteX642" fmla="*/ 12138118 w 29587260"/>
                <a:gd name="connsiteY642" fmla="*/ 22486689 h 29586375"/>
                <a:gd name="connsiteX643" fmla="*/ 11318047 w 29587260"/>
                <a:gd name="connsiteY643" fmla="*/ 22486689 h 29586375"/>
                <a:gd name="connsiteX644" fmla="*/ 11007414 w 29587260"/>
                <a:gd name="connsiteY644" fmla="*/ 21865417 h 29586375"/>
                <a:gd name="connsiteX645" fmla="*/ 8860998 w 29587260"/>
                <a:gd name="connsiteY645" fmla="*/ 21244152 h 29586375"/>
                <a:gd name="connsiteX646" fmla="*/ 9681070 w 29587260"/>
                <a:gd name="connsiteY646" fmla="*/ 21244152 h 29586375"/>
                <a:gd name="connsiteX647" fmla="*/ 9991704 w 29587260"/>
                <a:gd name="connsiteY647" fmla="*/ 21865421 h 29586375"/>
                <a:gd name="connsiteX648" fmla="*/ 9681070 w 29587260"/>
                <a:gd name="connsiteY648" fmla="*/ 22486689 h 29586375"/>
                <a:gd name="connsiteX649" fmla="*/ 8860998 w 29587260"/>
                <a:gd name="connsiteY649" fmla="*/ 22486689 h 29586375"/>
                <a:gd name="connsiteX650" fmla="*/ 8550365 w 29587260"/>
                <a:gd name="connsiteY650" fmla="*/ 21865421 h 29586375"/>
                <a:gd name="connsiteX651" fmla="*/ 6403947 w 29587260"/>
                <a:gd name="connsiteY651" fmla="*/ 21244152 h 29586375"/>
                <a:gd name="connsiteX652" fmla="*/ 7224020 w 29587260"/>
                <a:gd name="connsiteY652" fmla="*/ 21244152 h 29586375"/>
                <a:gd name="connsiteX653" fmla="*/ 7534653 w 29587260"/>
                <a:gd name="connsiteY653" fmla="*/ 21865421 h 29586375"/>
                <a:gd name="connsiteX654" fmla="*/ 7224020 w 29587260"/>
                <a:gd name="connsiteY654" fmla="*/ 22486689 h 29586375"/>
                <a:gd name="connsiteX655" fmla="*/ 6403947 w 29587260"/>
                <a:gd name="connsiteY655" fmla="*/ 22486689 h 29586375"/>
                <a:gd name="connsiteX656" fmla="*/ 6093314 w 29587260"/>
                <a:gd name="connsiteY656" fmla="*/ 21865421 h 29586375"/>
                <a:gd name="connsiteX657" fmla="*/ 22363281 w 29587260"/>
                <a:gd name="connsiteY657" fmla="*/ 20570408 h 29586375"/>
                <a:gd name="connsiteX658" fmla="*/ 23183359 w 29587260"/>
                <a:gd name="connsiteY658" fmla="*/ 20570408 h 29586375"/>
                <a:gd name="connsiteX659" fmla="*/ 23493997 w 29587260"/>
                <a:gd name="connsiteY659" fmla="*/ 21191672 h 29586375"/>
                <a:gd name="connsiteX660" fmla="*/ 23183359 w 29587260"/>
                <a:gd name="connsiteY660" fmla="*/ 21812941 h 29586375"/>
                <a:gd name="connsiteX661" fmla="*/ 22363281 w 29587260"/>
                <a:gd name="connsiteY661" fmla="*/ 21812941 h 29586375"/>
                <a:gd name="connsiteX662" fmla="*/ 22052641 w 29587260"/>
                <a:gd name="connsiteY662" fmla="*/ 21191672 h 29586375"/>
                <a:gd name="connsiteX663" fmla="*/ 19906213 w 29587260"/>
                <a:gd name="connsiteY663" fmla="*/ 20570408 h 29586375"/>
                <a:gd name="connsiteX664" fmla="*/ 20726285 w 29587260"/>
                <a:gd name="connsiteY664" fmla="*/ 20570408 h 29586375"/>
                <a:gd name="connsiteX665" fmla="*/ 21036919 w 29587260"/>
                <a:gd name="connsiteY665" fmla="*/ 21191672 h 29586375"/>
                <a:gd name="connsiteX666" fmla="*/ 20726285 w 29587260"/>
                <a:gd name="connsiteY666" fmla="*/ 21812941 h 29586375"/>
                <a:gd name="connsiteX667" fmla="*/ 19906213 w 29587260"/>
                <a:gd name="connsiteY667" fmla="*/ 21812941 h 29586375"/>
                <a:gd name="connsiteX668" fmla="*/ 19595581 w 29587260"/>
                <a:gd name="connsiteY668" fmla="*/ 21191672 h 29586375"/>
                <a:gd name="connsiteX669" fmla="*/ 17449169 w 29587260"/>
                <a:gd name="connsiteY669" fmla="*/ 20570408 h 29586375"/>
                <a:gd name="connsiteX670" fmla="*/ 18269241 w 29587260"/>
                <a:gd name="connsiteY670" fmla="*/ 20570408 h 29586375"/>
                <a:gd name="connsiteX671" fmla="*/ 18579873 w 29587260"/>
                <a:gd name="connsiteY671" fmla="*/ 21191672 h 29586375"/>
                <a:gd name="connsiteX672" fmla="*/ 18269241 w 29587260"/>
                <a:gd name="connsiteY672" fmla="*/ 21812941 h 29586375"/>
                <a:gd name="connsiteX673" fmla="*/ 17449169 w 29587260"/>
                <a:gd name="connsiteY673" fmla="*/ 21812941 h 29586375"/>
                <a:gd name="connsiteX674" fmla="*/ 17138537 w 29587260"/>
                <a:gd name="connsiteY674" fmla="*/ 21191672 h 29586375"/>
                <a:gd name="connsiteX675" fmla="*/ 14992125 w 29587260"/>
                <a:gd name="connsiteY675" fmla="*/ 20570408 h 29586375"/>
                <a:gd name="connsiteX676" fmla="*/ 15812195 w 29587260"/>
                <a:gd name="connsiteY676" fmla="*/ 20570408 h 29586375"/>
                <a:gd name="connsiteX677" fmla="*/ 16122829 w 29587260"/>
                <a:gd name="connsiteY677" fmla="*/ 21191672 h 29586375"/>
                <a:gd name="connsiteX678" fmla="*/ 15812195 w 29587260"/>
                <a:gd name="connsiteY678" fmla="*/ 21812941 h 29586375"/>
                <a:gd name="connsiteX679" fmla="*/ 14992125 w 29587260"/>
                <a:gd name="connsiteY679" fmla="*/ 21812941 h 29586375"/>
                <a:gd name="connsiteX680" fmla="*/ 14681490 w 29587260"/>
                <a:gd name="connsiteY680" fmla="*/ 21191672 h 29586375"/>
                <a:gd name="connsiteX681" fmla="*/ 2718430 w 29587260"/>
                <a:gd name="connsiteY681" fmla="*/ 20570408 h 29586375"/>
                <a:gd name="connsiteX682" fmla="*/ 3538509 w 29587260"/>
                <a:gd name="connsiteY682" fmla="*/ 20570408 h 29586375"/>
                <a:gd name="connsiteX683" fmla="*/ 3849147 w 29587260"/>
                <a:gd name="connsiteY683" fmla="*/ 21191672 h 29586375"/>
                <a:gd name="connsiteX684" fmla="*/ 3538509 w 29587260"/>
                <a:gd name="connsiteY684" fmla="*/ 21812941 h 29586375"/>
                <a:gd name="connsiteX685" fmla="*/ 2718430 w 29587260"/>
                <a:gd name="connsiteY685" fmla="*/ 21812941 h 29586375"/>
                <a:gd name="connsiteX686" fmla="*/ 2407792 w 29587260"/>
                <a:gd name="connsiteY686" fmla="*/ 21191672 h 29586375"/>
                <a:gd name="connsiteX687" fmla="*/ 27277320 w 29587260"/>
                <a:gd name="connsiteY687" fmla="*/ 20570396 h 29586375"/>
                <a:gd name="connsiteX688" fmla="*/ 28097392 w 29587260"/>
                <a:gd name="connsiteY688" fmla="*/ 20570396 h 29586375"/>
                <a:gd name="connsiteX689" fmla="*/ 28264872 w 29587260"/>
                <a:gd name="connsiteY689" fmla="*/ 20905354 h 29586375"/>
                <a:gd name="connsiteX690" fmla="*/ 28128552 w 29587260"/>
                <a:gd name="connsiteY690" fmla="*/ 21206888 h 29586375"/>
                <a:gd name="connsiteX691" fmla="*/ 27818154 w 29587260"/>
                <a:gd name="connsiteY691" fmla="*/ 21812933 h 29586375"/>
                <a:gd name="connsiteX692" fmla="*/ 27277320 w 29587260"/>
                <a:gd name="connsiteY692" fmla="*/ 21812933 h 29586375"/>
                <a:gd name="connsiteX693" fmla="*/ 26966688 w 29587260"/>
                <a:gd name="connsiteY693" fmla="*/ 21191664 h 29586375"/>
                <a:gd name="connsiteX694" fmla="*/ 24820272 w 29587260"/>
                <a:gd name="connsiteY694" fmla="*/ 20570396 h 29586375"/>
                <a:gd name="connsiteX695" fmla="*/ 25640344 w 29587260"/>
                <a:gd name="connsiteY695" fmla="*/ 20570396 h 29586375"/>
                <a:gd name="connsiteX696" fmla="*/ 25950976 w 29587260"/>
                <a:gd name="connsiteY696" fmla="*/ 21191664 h 29586375"/>
                <a:gd name="connsiteX697" fmla="*/ 25640344 w 29587260"/>
                <a:gd name="connsiteY697" fmla="*/ 21812933 h 29586375"/>
                <a:gd name="connsiteX698" fmla="*/ 24820272 w 29587260"/>
                <a:gd name="connsiteY698" fmla="*/ 21812933 h 29586375"/>
                <a:gd name="connsiteX699" fmla="*/ 24509684 w 29587260"/>
                <a:gd name="connsiteY699" fmla="*/ 21191664 h 29586375"/>
                <a:gd name="connsiteX700" fmla="*/ 12546574 w 29587260"/>
                <a:gd name="connsiteY700" fmla="*/ 20570396 h 29586375"/>
                <a:gd name="connsiteX701" fmla="*/ 13366646 w 29587260"/>
                <a:gd name="connsiteY701" fmla="*/ 20570396 h 29586375"/>
                <a:gd name="connsiteX702" fmla="*/ 13677278 w 29587260"/>
                <a:gd name="connsiteY702" fmla="*/ 21191664 h 29586375"/>
                <a:gd name="connsiteX703" fmla="*/ 13366646 w 29587260"/>
                <a:gd name="connsiteY703" fmla="*/ 21812929 h 29586375"/>
                <a:gd name="connsiteX704" fmla="*/ 12546574 w 29587260"/>
                <a:gd name="connsiteY704" fmla="*/ 21812929 h 29586375"/>
                <a:gd name="connsiteX705" fmla="*/ 12235938 w 29587260"/>
                <a:gd name="connsiteY705" fmla="*/ 21191664 h 29586375"/>
                <a:gd name="connsiteX706" fmla="*/ 10089523 w 29587260"/>
                <a:gd name="connsiteY706" fmla="*/ 20570396 h 29586375"/>
                <a:gd name="connsiteX707" fmla="*/ 10909594 w 29587260"/>
                <a:gd name="connsiteY707" fmla="*/ 20570396 h 29586375"/>
                <a:gd name="connsiteX708" fmla="*/ 11220227 w 29587260"/>
                <a:gd name="connsiteY708" fmla="*/ 21191664 h 29586375"/>
                <a:gd name="connsiteX709" fmla="*/ 10909594 w 29587260"/>
                <a:gd name="connsiteY709" fmla="*/ 21812929 h 29586375"/>
                <a:gd name="connsiteX710" fmla="*/ 10089523 w 29587260"/>
                <a:gd name="connsiteY710" fmla="*/ 21812929 h 29586375"/>
                <a:gd name="connsiteX711" fmla="*/ 9778888 w 29587260"/>
                <a:gd name="connsiteY711" fmla="*/ 21191664 h 29586375"/>
                <a:gd name="connsiteX712" fmla="*/ 7632473 w 29587260"/>
                <a:gd name="connsiteY712" fmla="*/ 20570396 h 29586375"/>
                <a:gd name="connsiteX713" fmla="*/ 8452545 w 29587260"/>
                <a:gd name="connsiteY713" fmla="*/ 20570396 h 29586375"/>
                <a:gd name="connsiteX714" fmla="*/ 8763178 w 29587260"/>
                <a:gd name="connsiteY714" fmla="*/ 21191664 h 29586375"/>
                <a:gd name="connsiteX715" fmla="*/ 8452545 w 29587260"/>
                <a:gd name="connsiteY715" fmla="*/ 21812933 h 29586375"/>
                <a:gd name="connsiteX716" fmla="*/ 7632473 w 29587260"/>
                <a:gd name="connsiteY716" fmla="*/ 21812933 h 29586375"/>
                <a:gd name="connsiteX717" fmla="*/ 7321837 w 29587260"/>
                <a:gd name="connsiteY717" fmla="*/ 21191664 h 29586375"/>
                <a:gd name="connsiteX718" fmla="*/ 5175422 w 29587260"/>
                <a:gd name="connsiteY718" fmla="*/ 20570396 h 29586375"/>
                <a:gd name="connsiteX719" fmla="*/ 5995494 w 29587260"/>
                <a:gd name="connsiteY719" fmla="*/ 20570396 h 29586375"/>
                <a:gd name="connsiteX720" fmla="*/ 6306129 w 29587260"/>
                <a:gd name="connsiteY720" fmla="*/ 21191664 h 29586375"/>
                <a:gd name="connsiteX721" fmla="*/ 5995494 w 29587260"/>
                <a:gd name="connsiteY721" fmla="*/ 21812933 h 29586375"/>
                <a:gd name="connsiteX722" fmla="*/ 5175422 w 29587260"/>
                <a:gd name="connsiteY722" fmla="*/ 21812933 h 29586375"/>
                <a:gd name="connsiteX723" fmla="*/ 4864834 w 29587260"/>
                <a:gd name="connsiteY723" fmla="*/ 21191664 h 29586375"/>
                <a:gd name="connsiteX724" fmla="*/ 18677693 w 29587260"/>
                <a:gd name="connsiteY724" fmla="*/ 19896652 h 29586375"/>
                <a:gd name="connsiteX725" fmla="*/ 19497761 w 29587260"/>
                <a:gd name="connsiteY725" fmla="*/ 19896652 h 29586375"/>
                <a:gd name="connsiteX726" fmla="*/ 19808397 w 29587260"/>
                <a:gd name="connsiteY726" fmla="*/ 20517918 h 29586375"/>
                <a:gd name="connsiteX727" fmla="*/ 19497761 w 29587260"/>
                <a:gd name="connsiteY727" fmla="*/ 21139182 h 29586375"/>
                <a:gd name="connsiteX728" fmla="*/ 18677693 w 29587260"/>
                <a:gd name="connsiteY728" fmla="*/ 21139182 h 29586375"/>
                <a:gd name="connsiteX729" fmla="*/ 18367061 w 29587260"/>
                <a:gd name="connsiteY729" fmla="*/ 20517918 h 29586375"/>
                <a:gd name="connsiteX730" fmla="*/ 16220649 w 29587260"/>
                <a:gd name="connsiteY730" fmla="*/ 19896652 h 29586375"/>
                <a:gd name="connsiteX731" fmla="*/ 17040717 w 29587260"/>
                <a:gd name="connsiteY731" fmla="*/ 19896652 h 29586375"/>
                <a:gd name="connsiteX732" fmla="*/ 17351351 w 29587260"/>
                <a:gd name="connsiteY732" fmla="*/ 20517920 h 29586375"/>
                <a:gd name="connsiteX733" fmla="*/ 17040717 w 29587260"/>
                <a:gd name="connsiteY733" fmla="*/ 21139184 h 29586375"/>
                <a:gd name="connsiteX734" fmla="*/ 16220649 w 29587260"/>
                <a:gd name="connsiteY734" fmla="*/ 21139184 h 29586375"/>
                <a:gd name="connsiteX735" fmla="*/ 15910013 w 29587260"/>
                <a:gd name="connsiteY735" fmla="*/ 20517920 h 29586375"/>
                <a:gd name="connsiteX736" fmla="*/ 21134737 w 29587260"/>
                <a:gd name="connsiteY736" fmla="*/ 19896650 h 29586375"/>
                <a:gd name="connsiteX737" fmla="*/ 21954817 w 29587260"/>
                <a:gd name="connsiteY737" fmla="*/ 19896650 h 29586375"/>
                <a:gd name="connsiteX738" fmla="*/ 22265461 w 29587260"/>
                <a:gd name="connsiteY738" fmla="*/ 20517918 h 29586375"/>
                <a:gd name="connsiteX739" fmla="*/ 21954817 w 29587260"/>
                <a:gd name="connsiteY739" fmla="*/ 21139182 h 29586375"/>
                <a:gd name="connsiteX740" fmla="*/ 21134737 w 29587260"/>
                <a:gd name="connsiteY740" fmla="*/ 21139182 h 29586375"/>
                <a:gd name="connsiteX741" fmla="*/ 20824103 w 29587260"/>
                <a:gd name="connsiteY741" fmla="*/ 20517918 h 29586375"/>
                <a:gd name="connsiteX742" fmla="*/ 1489887 w 29587260"/>
                <a:gd name="connsiteY742" fmla="*/ 19896650 h 29586375"/>
                <a:gd name="connsiteX743" fmla="*/ 2309968 w 29587260"/>
                <a:gd name="connsiteY743" fmla="*/ 19896650 h 29586375"/>
                <a:gd name="connsiteX744" fmla="*/ 2620611 w 29587260"/>
                <a:gd name="connsiteY744" fmla="*/ 20517918 h 29586375"/>
                <a:gd name="connsiteX745" fmla="*/ 2309968 w 29587260"/>
                <a:gd name="connsiteY745" fmla="*/ 21139182 h 29586375"/>
                <a:gd name="connsiteX746" fmla="*/ 1489887 w 29587260"/>
                <a:gd name="connsiteY746" fmla="*/ 21139182 h 29586375"/>
                <a:gd name="connsiteX747" fmla="*/ 1179253 w 29587260"/>
                <a:gd name="connsiteY747" fmla="*/ 20517918 h 29586375"/>
                <a:gd name="connsiteX748" fmla="*/ 23591817 w 29587260"/>
                <a:gd name="connsiteY748" fmla="*/ 19896648 h 29586375"/>
                <a:gd name="connsiteX749" fmla="*/ 24411884 w 29587260"/>
                <a:gd name="connsiteY749" fmla="*/ 19896648 h 29586375"/>
                <a:gd name="connsiteX750" fmla="*/ 24722452 w 29587260"/>
                <a:gd name="connsiteY750" fmla="*/ 20517916 h 29586375"/>
                <a:gd name="connsiteX751" fmla="*/ 24411884 w 29587260"/>
                <a:gd name="connsiteY751" fmla="*/ 21139182 h 29586375"/>
                <a:gd name="connsiteX752" fmla="*/ 23591817 w 29587260"/>
                <a:gd name="connsiteY752" fmla="*/ 21139182 h 29586375"/>
                <a:gd name="connsiteX753" fmla="*/ 23281181 w 29587260"/>
                <a:gd name="connsiteY753" fmla="*/ 20517916 h 29586375"/>
                <a:gd name="connsiteX754" fmla="*/ 3946967 w 29587260"/>
                <a:gd name="connsiteY754" fmla="*/ 19896648 h 29586375"/>
                <a:gd name="connsiteX755" fmla="*/ 4767034 w 29587260"/>
                <a:gd name="connsiteY755" fmla="*/ 19896648 h 29586375"/>
                <a:gd name="connsiteX756" fmla="*/ 5077605 w 29587260"/>
                <a:gd name="connsiteY756" fmla="*/ 20517916 h 29586375"/>
                <a:gd name="connsiteX757" fmla="*/ 4767034 w 29587260"/>
                <a:gd name="connsiteY757" fmla="*/ 21139182 h 29586375"/>
                <a:gd name="connsiteX758" fmla="*/ 3946967 w 29587260"/>
                <a:gd name="connsiteY758" fmla="*/ 21139182 h 29586375"/>
                <a:gd name="connsiteX759" fmla="*/ 3636331 w 29587260"/>
                <a:gd name="connsiteY759" fmla="*/ 20517916 h 29586375"/>
                <a:gd name="connsiteX760" fmla="*/ 28505848 w 29587260"/>
                <a:gd name="connsiteY760" fmla="*/ 19896640 h 29586375"/>
                <a:gd name="connsiteX761" fmla="*/ 28683044 w 29587260"/>
                <a:gd name="connsiteY761" fmla="*/ 19896640 h 29586375"/>
                <a:gd name="connsiteX762" fmla="*/ 28424810 w 29587260"/>
                <a:gd name="connsiteY762" fmla="*/ 20551580 h 29586375"/>
                <a:gd name="connsiteX763" fmla="*/ 28323784 w 29587260"/>
                <a:gd name="connsiteY763" fmla="*/ 20775046 h 29586375"/>
                <a:gd name="connsiteX764" fmla="*/ 28195212 w 29587260"/>
                <a:gd name="connsiteY764" fmla="*/ 20517906 h 29586375"/>
                <a:gd name="connsiteX765" fmla="*/ 26048796 w 29587260"/>
                <a:gd name="connsiteY765" fmla="*/ 19896640 h 29586375"/>
                <a:gd name="connsiteX766" fmla="*/ 26868868 w 29587260"/>
                <a:gd name="connsiteY766" fmla="*/ 19896640 h 29586375"/>
                <a:gd name="connsiteX767" fmla="*/ 27179504 w 29587260"/>
                <a:gd name="connsiteY767" fmla="*/ 20517908 h 29586375"/>
                <a:gd name="connsiteX768" fmla="*/ 26868868 w 29587260"/>
                <a:gd name="connsiteY768" fmla="*/ 21139176 h 29586375"/>
                <a:gd name="connsiteX769" fmla="*/ 26048796 w 29587260"/>
                <a:gd name="connsiteY769" fmla="*/ 21139176 h 29586375"/>
                <a:gd name="connsiteX770" fmla="*/ 25738164 w 29587260"/>
                <a:gd name="connsiteY770" fmla="*/ 20517908 h 29586375"/>
                <a:gd name="connsiteX771" fmla="*/ 8860998 w 29587260"/>
                <a:gd name="connsiteY771" fmla="*/ 19896640 h 29586375"/>
                <a:gd name="connsiteX772" fmla="*/ 9681070 w 29587260"/>
                <a:gd name="connsiteY772" fmla="*/ 19896640 h 29586375"/>
                <a:gd name="connsiteX773" fmla="*/ 9991704 w 29587260"/>
                <a:gd name="connsiteY773" fmla="*/ 20517906 h 29586375"/>
                <a:gd name="connsiteX774" fmla="*/ 9681070 w 29587260"/>
                <a:gd name="connsiteY774" fmla="*/ 21139174 h 29586375"/>
                <a:gd name="connsiteX775" fmla="*/ 8860998 w 29587260"/>
                <a:gd name="connsiteY775" fmla="*/ 21139174 h 29586375"/>
                <a:gd name="connsiteX776" fmla="*/ 8550365 w 29587260"/>
                <a:gd name="connsiteY776" fmla="*/ 20517906 h 29586375"/>
                <a:gd name="connsiteX777" fmla="*/ 6403947 w 29587260"/>
                <a:gd name="connsiteY777" fmla="*/ 19896640 h 29586375"/>
                <a:gd name="connsiteX778" fmla="*/ 7224020 w 29587260"/>
                <a:gd name="connsiteY778" fmla="*/ 19896640 h 29586375"/>
                <a:gd name="connsiteX779" fmla="*/ 7534653 w 29587260"/>
                <a:gd name="connsiteY779" fmla="*/ 20517908 h 29586375"/>
                <a:gd name="connsiteX780" fmla="*/ 7224020 w 29587260"/>
                <a:gd name="connsiteY780" fmla="*/ 21139176 h 29586375"/>
                <a:gd name="connsiteX781" fmla="*/ 6403947 w 29587260"/>
                <a:gd name="connsiteY781" fmla="*/ 21139176 h 29586375"/>
                <a:gd name="connsiteX782" fmla="*/ 6093314 w 29587260"/>
                <a:gd name="connsiteY782" fmla="*/ 20517908 h 29586375"/>
                <a:gd name="connsiteX783" fmla="*/ 13775098 w 29587260"/>
                <a:gd name="connsiteY783" fmla="*/ 19896638 h 29586375"/>
                <a:gd name="connsiteX784" fmla="*/ 14595170 w 29587260"/>
                <a:gd name="connsiteY784" fmla="*/ 19896638 h 29586375"/>
                <a:gd name="connsiteX785" fmla="*/ 14905805 w 29587260"/>
                <a:gd name="connsiteY785" fmla="*/ 20517906 h 29586375"/>
                <a:gd name="connsiteX786" fmla="*/ 14595170 w 29587260"/>
                <a:gd name="connsiteY786" fmla="*/ 21139172 h 29586375"/>
                <a:gd name="connsiteX787" fmla="*/ 13775098 w 29587260"/>
                <a:gd name="connsiteY787" fmla="*/ 21139172 h 29586375"/>
                <a:gd name="connsiteX788" fmla="*/ 13464466 w 29587260"/>
                <a:gd name="connsiteY788" fmla="*/ 20517906 h 29586375"/>
                <a:gd name="connsiteX789" fmla="*/ 11318047 w 29587260"/>
                <a:gd name="connsiteY789" fmla="*/ 19896638 h 29586375"/>
                <a:gd name="connsiteX790" fmla="*/ 12138118 w 29587260"/>
                <a:gd name="connsiteY790" fmla="*/ 19896638 h 29586375"/>
                <a:gd name="connsiteX791" fmla="*/ 12448754 w 29587260"/>
                <a:gd name="connsiteY791" fmla="*/ 20517906 h 29586375"/>
                <a:gd name="connsiteX792" fmla="*/ 12138118 w 29587260"/>
                <a:gd name="connsiteY792" fmla="*/ 21139172 h 29586375"/>
                <a:gd name="connsiteX793" fmla="*/ 11318047 w 29587260"/>
                <a:gd name="connsiteY793" fmla="*/ 21139172 h 29586375"/>
                <a:gd name="connsiteX794" fmla="*/ 11007414 w 29587260"/>
                <a:gd name="connsiteY794" fmla="*/ 20517906 h 29586375"/>
                <a:gd name="connsiteX795" fmla="*/ 22363283 w 29587260"/>
                <a:gd name="connsiteY795" fmla="*/ 19223644 h 29586375"/>
                <a:gd name="connsiteX796" fmla="*/ 23183361 w 29587260"/>
                <a:gd name="connsiteY796" fmla="*/ 19223644 h 29586375"/>
                <a:gd name="connsiteX797" fmla="*/ 23494001 w 29587260"/>
                <a:gd name="connsiteY797" fmla="*/ 19844912 h 29586375"/>
                <a:gd name="connsiteX798" fmla="*/ 23183361 w 29587260"/>
                <a:gd name="connsiteY798" fmla="*/ 20466180 h 29586375"/>
                <a:gd name="connsiteX799" fmla="*/ 22363283 w 29587260"/>
                <a:gd name="connsiteY799" fmla="*/ 20466180 h 29586375"/>
                <a:gd name="connsiteX800" fmla="*/ 22052645 w 29587260"/>
                <a:gd name="connsiteY800" fmla="*/ 19844912 h 29586375"/>
                <a:gd name="connsiteX801" fmla="*/ 19906215 w 29587260"/>
                <a:gd name="connsiteY801" fmla="*/ 19223644 h 29586375"/>
                <a:gd name="connsiteX802" fmla="*/ 20726285 w 29587260"/>
                <a:gd name="connsiteY802" fmla="*/ 19223644 h 29586375"/>
                <a:gd name="connsiteX803" fmla="*/ 21036921 w 29587260"/>
                <a:gd name="connsiteY803" fmla="*/ 19844912 h 29586375"/>
                <a:gd name="connsiteX804" fmla="*/ 20726285 w 29587260"/>
                <a:gd name="connsiteY804" fmla="*/ 20466180 h 29586375"/>
                <a:gd name="connsiteX805" fmla="*/ 19906215 w 29587260"/>
                <a:gd name="connsiteY805" fmla="*/ 20466180 h 29586375"/>
                <a:gd name="connsiteX806" fmla="*/ 19595585 w 29587260"/>
                <a:gd name="connsiteY806" fmla="*/ 19844912 h 29586375"/>
                <a:gd name="connsiteX807" fmla="*/ 17449173 w 29587260"/>
                <a:gd name="connsiteY807" fmla="*/ 19223644 h 29586375"/>
                <a:gd name="connsiteX808" fmla="*/ 18269241 w 29587260"/>
                <a:gd name="connsiteY808" fmla="*/ 19223644 h 29586375"/>
                <a:gd name="connsiteX809" fmla="*/ 18579877 w 29587260"/>
                <a:gd name="connsiteY809" fmla="*/ 19844912 h 29586375"/>
                <a:gd name="connsiteX810" fmla="*/ 18269241 w 29587260"/>
                <a:gd name="connsiteY810" fmla="*/ 20466180 h 29586375"/>
                <a:gd name="connsiteX811" fmla="*/ 17449173 w 29587260"/>
                <a:gd name="connsiteY811" fmla="*/ 20466180 h 29586375"/>
                <a:gd name="connsiteX812" fmla="*/ 17138537 w 29587260"/>
                <a:gd name="connsiteY812" fmla="*/ 19844912 h 29586375"/>
                <a:gd name="connsiteX813" fmla="*/ 14992127 w 29587260"/>
                <a:gd name="connsiteY813" fmla="*/ 19223644 h 29586375"/>
                <a:gd name="connsiteX814" fmla="*/ 15812197 w 29587260"/>
                <a:gd name="connsiteY814" fmla="*/ 19223644 h 29586375"/>
                <a:gd name="connsiteX815" fmla="*/ 16122833 w 29587260"/>
                <a:gd name="connsiteY815" fmla="*/ 19844912 h 29586375"/>
                <a:gd name="connsiteX816" fmla="*/ 15812197 w 29587260"/>
                <a:gd name="connsiteY816" fmla="*/ 20466180 h 29586375"/>
                <a:gd name="connsiteX817" fmla="*/ 14992127 w 29587260"/>
                <a:gd name="connsiteY817" fmla="*/ 20466180 h 29586375"/>
                <a:gd name="connsiteX818" fmla="*/ 14681494 w 29587260"/>
                <a:gd name="connsiteY818" fmla="*/ 19844912 h 29586375"/>
                <a:gd name="connsiteX819" fmla="*/ 2718433 w 29587260"/>
                <a:gd name="connsiteY819" fmla="*/ 19223644 h 29586375"/>
                <a:gd name="connsiteX820" fmla="*/ 3538512 w 29587260"/>
                <a:gd name="connsiteY820" fmla="*/ 19223644 h 29586375"/>
                <a:gd name="connsiteX821" fmla="*/ 3849150 w 29587260"/>
                <a:gd name="connsiteY821" fmla="*/ 19844912 h 29586375"/>
                <a:gd name="connsiteX822" fmla="*/ 3538512 w 29587260"/>
                <a:gd name="connsiteY822" fmla="*/ 20466180 h 29586375"/>
                <a:gd name="connsiteX823" fmla="*/ 2718433 w 29587260"/>
                <a:gd name="connsiteY823" fmla="*/ 20466180 h 29586375"/>
                <a:gd name="connsiteX824" fmla="*/ 2407794 w 29587260"/>
                <a:gd name="connsiteY824" fmla="*/ 19844912 h 29586375"/>
                <a:gd name="connsiteX825" fmla="*/ 675556 w 29587260"/>
                <a:gd name="connsiteY825" fmla="*/ 19223644 h 29586375"/>
                <a:gd name="connsiteX826" fmla="*/ 1081436 w 29587260"/>
                <a:gd name="connsiteY826" fmla="*/ 19223644 h 29586375"/>
                <a:gd name="connsiteX827" fmla="*/ 1392070 w 29587260"/>
                <a:gd name="connsiteY827" fmla="*/ 19844912 h 29586375"/>
                <a:gd name="connsiteX828" fmla="*/ 1107905 w 29587260"/>
                <a:gd name="connsiteY828" fmla="*/ 20413241 h 29586375"/>
                <a:gd name="connsiteX829" fmla="*/ 897566 w 29587260"/>
                <a:gd name="connsiteY829" fmla="*/ 19879773 h 29586375"/>
                <a:gd name="connsiteX830" fmla="*/ 27277320 w 29587260"/>
                <a:gd name="connsiteY830" fmla="*/ 19223632 h 29586375"/>
                <a:gd name="connsiteX831" fmla="*/ 28097392 w 29587260"/>
                <a:gd name="connsiteY831" fmla="*/ 19223632 h 29586375"/>
                <a:gd name="connsiteX832" fmla="*/ 28408028 w 29587260"/>
                <a:gd name="connsiteY832" fmla="*/ 19844900 h 29586375"/>
                <a:gd name="connsiteX833" fmla="*/ 28097392 w 29587260"/>
                <a:gd name="connsiteY833" fmla="*/ 20466168 h 29586375"/>
                <a:gd name="connsiteX834" fmla="*/ 27277320 w 29587260"/>
                <a:gd name="connsiteY834" fmla="*/ 20466168 h 29586375"/>
                <a:gd name="connsiteX835" fmla="*/ 26966688 w 29587260"/>
                <a:gd name="connsiteY835" fmla="*/ 19844900 h 29586375"/>
                <a:gd name="connsiteX836" fmla="*/ 24820272 w 29587260"/>
                <a:gd name="connsiteY836" fmla="*/ 19223632 h 29586375"/>
                <a:gd name="connsiteX837" fmla="*/ 25640344 w 29587260"/>
                <a:gd name="connsiteY837" fmla="*/ 19223632 h 29586375"/>
                <a:gd name="connsiteX838" fmla="*/ 25950976 w 29587260"/>
                <a:gd name="connsiteY838" fmla="*/ 19844900 h 29586375"/>
                <a:gd name="connsiteX839" fmla="*/ 25640344 w 29587260"/>
                <a:gd name="connsiteY839" fmla="*/ 20466168 h 29586375"/>
                <a:gd name="connsiteX840" fmla="*/ 24820272 w 29587260"/>
                <a:gd name="connsiteY840" fmla="*/ 20466168 h 29586375"/>
                <a:gd name="connsiteX841" fmla="*/ 24509688 w 29587260"/>
                <a:gd name="connsiteY841" fmla="*/ 19844900 h 29586375"/>
                <a:gd name="connsiteX842" fmla="*/ 12546574 w 29587260"/>
                <a:gd name="connsiteY842" fmla="*/ 19223632 h 29586375"/>
                <a:gd name="connsiteX843" fmla="*/ 13366646 w 29587260"/>
                <a:gd name="connsiteY843" fmla="*/ 19223632 h 29586375"/>
                <a:gd name="connsiteX844" fmla="*/ 13677278 w 29587260"/>
                <a:gd name="connsiteY844" fmla="*/ 19844900 h 29586375"/>
                <a:gd name="connsiteX845" fmla="*/ 13366646 w 29587260"/>
                <a:gd name="connsiteY845" fmla="*/ 20466168 h 29586375"/>
                <a:gd name="connsiteX846" fmla="*/ 12546574 w 29587260"/>
                <a:gd name="connsiteY846" fmla="*/ 20466168 h 29586375"/>
                <a:gd name="connsiteX847" fmla="*/ 12235938 w 29587260"/>
                <a:gd name="connsiteY847" fmla="*/ 19844900 h 29586375"/>
                <a:gd name="connsiteX848" fmla="*/ 10089523 w 29587260"/>
                <a:gd name="connsiteY848" fmla="*/ 19223632 h 29586375"/>
                <a:gd name="connsiteX849" fmla="*/ 10909594 w 29587260"/>
                <a:gd name="connsiteY849" fmla="*/ 19223632 h 29586375"/>
                <a:gd name="connsiteX850" fmla="*/ 11220227 w 29587260"/>
                <a:gd name="connsiteY850" fmla="*/ 19844900 h 29586375"/>
                <a:gd name="connsiteX851" fmla="*/ 10909594 w 29587260"/>
                <a:gd name="connsiteY851" fmla="*/ 20466168 h 29586375"/>
                <a:gd name="connsiteX852" fmla="*/ 10089523 w 29587260"/>
                <a:gd name="connsiteY852" fmla="*/ 20466168 h 29586375"/>
                <a:gd name="connsiteX853" fmla="*/ 9778888 w 29587260"/>
                <a:gd name="connsiteY853" fmla="*/ 19844900 h 29586375"/>
                <a:gd name="connsiteX854" fmla="*/ 7632473 w 29587260"/>
                <a:gd name="connsiteY854" fmla="*/ 19223632 h 29586375"/>
                <a:gd name="connsiteX855" fmla="*/ 8452545 w 29587260"/>
                <a:gd name="connsiteY855" fmla="*/ 19223632 h 29586375"/>
                <a:gd name="connsiteX856" fmla="*/ 8763178 w 29587260"/>
                <a:gd name="connsiteY856" fmla="*/ 19844900 h 29586375"/>
                <a:gd name="connsiteX857" fmla="*/ 8452545 w 29587260"/>
                <a:gd name="connsiteY857" fmla="*/ 20466168 h 29586375"/>
                <a:gd name="connsiteX858" fmla="*/ 7632473 w 29587260"/>
                <a:gd name="connsiteY858" fmla="*/ 20466168 h 29586375"/>
                <a:gd name="connsiteX859" fmla="*/ 7321837 w 29587260"/>
                <a:gd name="connsiteY859" fmla="*/ 19844900 h 29586375"/>
                <a:gd name="connsiteX860" fmla="*/ 5175422 w 29587260"/>
                <a:gd name="connsiteY860" fmla="*/ 19223632 h 29586375"/>
                <a:gd name="connsiteX861" fmla="*/ 5995494 w 29587260"/>
                <a:gd name="connsiteY861" fmla="*/ 19223632 h 29586375"/>
                <a:gd name="connsiteX862" fmla="*/ 6306129 w 29587260"/>
                <a:gd name="connsiteY862" fmla="*/ 19844900 h 29586375"/>
                <a:gd name="connsiteX863" fmla="*/ 5995494 w 29587260"/>
                <a:gd name="connsiteY863" fmla="*/ 20466168 h 29586375"/>
                <a:gd name="connsiteX864" fmla="*/ 5175422 w 29587260"/>
                <a:gd name="connsiteY864" fmla="*/ 20466168 h 29586375"/>
                <a:gd name="connsiteX865" fmla="*/ 4864839 w 29587260"/>
                <a:gd name="connsiteY865" fmla="*/ 19844900 h 29586375"/>
                <a:gd name="connsiteX866" fmla="*/ 18677695 w 29587260"/>
                <a:gd name="connsiteY866" fmla="*/ 18549886 h 29586375"/>
                <a:gd name="connsiteX867" fmla="*/ 19497765 w 29587260"/>
                <a:gd name="connsiteY867" fmla="*/ 18549886 h 29586375"/>
                <a:gd name="connsiteX868" fmla="*/ 19808397 w 29587260"/>
                <a:gd name="connsiteY868" fmla="*/ 19171152 h 29586375"/>
                <a:gd name="connsiteX869" fmla="*/ 19497765 w 29587260"/>
                <a:gd name="connsiteY869" fmla="*/ 19792420 h 29586375"/>
                <a:gd name="connsiteX870" fmla="*/ 18677695 w 29587260"/>
                <a:gd name="connsiteY870" fmla="*/ 19792420 h 29586375"/>
                <a:gd name="connsiteX871" fmla="*/ 18367061 w 29587260"/>
                <a:gd name="connsiteY871" fmla="*/ 19171152 h 29586375"/>
                <a:gd name="connsiteX872" fmla="*/ 16220651 w 29587260"/>
                <a:gd name="connsiteY872" fmla="*/ 18549886 h 29586375"/>
                <a:gd name="connsiteX873" fmla="*/ 17040721 w 29587260"/>
                <a:gd name="connsiteY873" fmla="*/ 18549886 h 29586375"/>
                <a:gd name="connsiteX874" fmla="*/ 17351353 w 29587260"/>
                <a:gd name="connsiteY874" fmla="*/ 19171154 h 29586375"/>
                <a:gd name="connsiteX875" fmla="*/ 17040721 w 29587260"/>
                <a:gd name="connsiteY875" fmla="*/ 19792422 h 29586375"/>
                <a:gd name="connsiteX876" fmla="*/ 16220651 w 29587260"/>
                <a:gd name="connsiteY876" fmla="*/ 19792422 h 29586375"/>
                <a:gd name="connsiteX877" fmla="*/ 15910015 w 29587260"/>
                <a:gd name="connsiteY877" fmla="*/ 19171154 h 29586375"/>
                <a:gd name="connsiteX878" fmla="*/ 23591821 w 29587260"/>
                <a:gd name="connsiteY878" fmla="*/ 18549884 h 29586375"/>
                <a:gd name="connsiteX879" fmla="*/ 24411888 w 29587260"/>
                <a:gd name="connsiteY879" fmla="*/ 18549884 h 29586375"/>
                <a:gd name="connsiteX880" fmla="*/ 24722452 w 29587260"/>
                <a:gd name="connsiteY880" fmla="*/ 19171152 h 29586375"/>
                <a:gd name="connsiteX881" fmla="*/ 24411888 w 29587260"/>
                <a:gd name="connsiteY881" fmla="*/ 19792420 h 29586375"/>
                <a:gd name="connsiteX882" fmla="*/ 23591821 w 29587260"/>
                <a:gd name="connsiteY882" fmla="*/ 19792420 h 29586375"/>
                <a:gd name="connsiteX883" fmla="*/ 23281185 w 29587260"/>
                <a:gd name="connsiteY883" fmla="*/ 19171152 h 29586375"/>
                <a:gd name="connsiteX884" fmla="*/ 21134741 w 29587260"/>
                <a:gd name="connsiteY884" fmla="*/ 18549884 h 29586375"/>
                <a:gd name="connsiteX885" fmla="*/ 21954825 w 29587260"/>
                <a:gd name="connsiteY885" fmla="*/ 18549884 h 29586375"/>
                <a:gd name="connsiteX886" fmla="*/ 22265465 w 29587260"/>
                <a:gd name="connsiteY886" fmla="*/ 19171152 h 29586375"/>
                <a:gd name="connsiteX887" fmla="*/ 21954825 w 29587260"/>
                <a:gd name="connsiteY887" fmla="*/ 19792420 h 29586375"/>
                <a:gd name="connsiteX888" fmla="*/ 21134741 w 29587260"/>
                <a:gd name="connsiteY888" fmla="*/ 19792420 h 29586375"/>
                <a:gd name="connsiteX889" fmla="*/ 20824105 w 29587260"/>
                <a:gd name="connsiteY889" fmla="*/ 19171152 h 29586375"/>
                <a:gd name="connsiteX890" fmla="*/ 3946971 w 29587260"/>
                <a:gd name="connsiteY890" fmla="*/ 18549884 h 29586375"/>
                <a:gd name="connsiteX891" fmla="*/ 4767039 w 29587260"/>
                <a:gd name="connsiteY891" fmla="*/ 18549884 h 29586375"/>
                <a:gd name="connsiteX892" fmla="*/ 5077605 w 29587260"/>
                <a:gd name="connsiteY892" fmla="*/ 19171152 h 29586375"/>
                <a:gd name="connsiteX893" fmla="*/ 4767039 w 29587260"/>
                <a:gd name="connsiteY893" fmla="*/ 19792420 h 29586375"/>
                <a:gd name="connsiteX894" fmla="*/ 3946971 w 29587260"/>
                <a:gd name="connsiteY894" fmla="*/ 19792420 h 29586375"/>
                <a:gd name="connsiteX895" fmla="*/ 3636334 w 29587260"/>
                <a:gd name="connsiteY895" fmla="*/ 19171152 h 29586375"/>
                <a:gd name="connsiteX896" fmla="*/ 1489890 w 29587260"/>
                <a:gd name="connsiteY896" fmla="*/ 18549884 h 29586375"/>
                <a:gd name="connsiteX897" fmla="*/ 2309975 w 29587260"/>
                <a:gd name="connsiteY897" fmla="*/ 18549884 h 29586375"/>
                <a:gd name="connsiteX898" fmla="*/ 2620614 w 29587260"/>
                <a:gd name="connsiteY898" fmla="*/ 19171152 h 29586375"/>
                <a:gd name="connsiteX899" fmla="*/ 2309975 w 29587260"/>
                <a:gd name="connsiteY899" fmla="*/ 19792420 h 29586375"/>
                <a:gd name="connsiteX900" fmla="*/ 1489890 w 29587260"/>
                <a:gd name="connsiteY900" fmla="*/ 19792420 h 29586375"/>
                <a:gd name="connsiteX901" fmla="*/ 1179256 w 29587260"/>
                <a:gd name="connsiteY901" fmla="*/ 19171152 h 29586375"/>
                <a:gd name="connsiteX902" fmla="*/ 28505848 w 29587260"/>
                <a:gd name="connsiteY902" fmla="*/ 18549874 h 29586375"/>
                <a:gd name="connsiteX903" fmla="*/ 29104734 w 29587260"/>
                <a:gd name="connsiteY903" fmla="*/ 18549874 h 29586375"/>
                <a:gd name="connsiteX904" fmla="*/ 28922278 w 29587260"/>
                <a:gd name="connsiteY904" fmla="*/ 19192395 h 29586375"/>
                <a:gd name="connsiteX905" fmla="*/ 28719256 w 29587260"/>
                <a:gd name="connsiteY905" fmla="*/ 19792408 h 29586375"/>
                <a:gd name="connsiteX906" fmla="*/ 28505848 w 29587260"/>
                <a:gd name="connsiteY906" fmla="*/ 19792408 h 29586375"/>
                <a:gd name="connsiteX907" fmla="*/ 28195212 w 29587260"/>
                <a:gd name="connsiteY907" fmla="*/ 19171142 h 29586375"/>
                <a:gd name="connsiteX908" fmla="*/ 26048796 w 29587260"/>
                <a:gd name="connsiteY908" fmla="*/ 18549874 h 29586375"/>
                <a:gd name="connsiteX909" fmla="*/ 26868868 w 29587260"/>
                <a:gd name="connsiteY909" fmla="*/ 18549874 h 29586375"/>
                <a:gd name="connsiteX910" fmla="*/ 27179504 w 29587260"/>
                <a:gd name="connsiteY910" fmla="*/ 19171142 h 29586375"/>
                <a:gd name="connsiteX911" fmla="*/ 26868868 w 29587260"/>
                <a:gd name="connsiteY911" fmla="*/ 19792408 h 29586375"/>
                <a:gd name="connsiteX912" fmla="*/ 26048796 w 29587260"/>
                <a:gd name="connsiteY912" fmla="*/ 19792408 h 29586375"/>
                <a:gd name="connsiteX913" fmla="*/ 25738164 w 29587260"/>
                <a:gd name="connsiteY913" fmla="*/ 19171142 h 29586375"/>
                <a:gd name="connsiteX914" fmla="*/ 8860998 w 29587260"/>
                <a:gd name="connsiteY914" fmla="*/ 18549874 h 29586375"/>
                <a:gd name="connsiteX915" fmla="*/ 9681070 w 29587260"/>
                <a:gd name="connsiteY915" fmla="*/ 18549874 h 29586375"/>
                <a:gd name="connsiteX916" fmla="*/ 9991704 w 29587260"/>
                <a:gd name="connsiteY916" fmla="*/ 19171142 h 29586375"/>
                <a:gd name="connsiteX917" fmla="*/ 9681070 w 29587260"/>
                <a:gd name="connsiteY917" fmla="*/ 19792408 h 29586375"/>
                <a:gd name="connsiteX918" fmla="*/ 8860998 w 29587260"/>
                <a:gd name="connsiteY918" fmla="*/ 19792408 h 29586375"/>
                <a:gd name="connsiteX919" fmla="*/ 8550365 w 29587260"/>
                <a:gd name="connsiteY919" fmla="*/ 19171142 h 29586375"/>
                <a:gd name="connsiteX920" fmla="*/ 6403947 w 29587260"/>
                <a:gd name="connsiteY920" fmla="*/ 18549874 h 29586375"/>
                <a:gd name="connsiteX921" fmla="*/ 7224020 w 29587260"/>
                <a:gd name="connsiteY921" fmla="*/ 18549874 h 29586375"/>
                <a:gd name="connsiteX922" fmla="*/ 7534653 w 29587260"/>
                <a:gd name="connsiteY922" fmla="*/ 19171142 h 29586375"/>
                <a:gd name="connsiteX923" fmla="*/ 7224020 w 29587260"/>
                <a:gd name="connsiteY923" fmla="*/ 19792408 h 29586375"/>
                <a:gd name="connsiteX924" fmla="*/ 6403947 w 29587260"/>
                <a:gd name="connsiteY924" fmla="*/ 19792408 h 29586375"/>
                <a:gd name="connsiteX925" fmla="*/ 6093314 w 29587260"/>
                <a:gd name="connsiteY925" fmla="*/ 19171142 h 29586375"/>
                <a:gd name="connsiteX926" fmla="*/ 13775098 w 29587260"/>
                <a:gd name="connsiteY926" fmla="*/ 18549872 h 29586375"/>
                <a:gd name="connsiteX927" fmla="*/ 14595170 w 29587260"/>
                <a:gd name="connsiteY927" fmla="*/ 18549872 h 29586375"/>
                <a:gd name="connsiteX928" fmla="*/ 14905805 w 29587260"/>
                <a:gd name="connsiteY928" fmla="*/ 19171140 h 29586375"/>
                <a:gd name="connsiteX929" fmla="*/ 14595170 w 29587260"/>
                <a:gd name="connsiteY929" fmla="*/ 19792408 h 29586375"/>
                <a:gd name="connsiteX930" fmla="*/ 13775098 w 29587260"/>
                <a:gd name="connsiteY930" fmla="*/ 19792408 h 29586375"/>
                <a:gd name="connsiteX931" fmla="*/ 13464466 w 29587260"/>
                <a:gd name="connsiteY931" fmla="*/ 19171140 h 29586375"/>
                <a:gd name="connsiteX932" fmla="*/ 11318047 w 29587260"/>
                <a:gd name="connsiteY932" fmla="*/ 18549872 h 29586375"/>
                <a:gd name="connsiteX933" fmla="*/ 12138118 w 29587260"/>
                <a:gd name="connsiteY933" fmla="*/ 18549872 h 29586375"/>
                <a:gd name="connsiteX934" fmla="*/ 12448754 w 29587260"/>
                <a:gd name="connsiteY934" fmla="*/ 19171140 h 29586375"/>
                <a:gd name="connsiteX935" fmla="*/ 12138118 w 29587260"/>
                <a:gd name="connsiteY935" fmla="*/ 19792408 h 29586375"/>
                <a:gd name="connsiteX936" fmla="*/ 11318047 w 29587260"/>
                <a:gd name="connsiteY936" fmla="*/ 19792408 h 29586375"/>
                <a:gd name="connsiteX937" fmla="*/ 11007414 w 29587260"/>
                <a:gd name="connsiteY937" fmla="*/ 19171140 h 29586375"/>
                <a:gd name="connsiteX938" fmla="*/ 22363285 w 29587260"/>
                <a:gd name="connsiteY938" fmla="*/ 17876124 h 29586375"/>
                <a:gd name="connsiteX939" fmla="*/ 23183365 w 29587260"/>
                <a:gd name="connsiteY939" fmla="*/ 17876124 h 29586375"/>
                <a:gd name="connsiteX940" fmla="*/ 23494005 w 29587260"/>
                <a:gd name="connsiteY940" fmla="*/ 18497396 h 29586375"/>
                <a:gd name="connsiteX941" fmla="*/ 23183365 w 29587260"/>
                <a:gd name="connsiteY941" fmla="*/ 19118664 h 29586375"/>
                <a:gd name="connsiteX942" fmla="*/ 22363285 w 29587260"/>
                <a:gd name="connsiteY942" fmla="*/ 19118664 h 29586375"/>
                <a:gd name="connsiteX943" fmla="*/ 22052647 w 29587260"/>
                <a:gd name="connsiteY943" fmla="*/ 18497396 h 29586375"/>
                <a:gd name="connsiteX944" fmla="*/ 19906217 w 29587260"/>
                <a:gd name="connsiteY944" fmla="*/ 17876124 h 29586375"/>
                <a:gd name="connsiteX945" fmla="*/ 20726289 w 29587260"/>
                <a:gd name="connsiteY945" fmla="*/ 17876124 h 29586375"/>
                <a:gd name="connsiteX946" fmla="*/ 21036923 w 29587260"/>
                <a:gd name="connsiteY946" fmla="*/ 18497396 h 29586375"/>
                <a:gd name="connsiteX947" fmla="*/ 20726289 w 29587260"/>
                <a:gd name="connsiteY947" fmla="*/ 19118664 h 29586375"/>
                <a:gd name="connsiteX948" fmla="*/ 19906217 w 29587260"/>
                <a:gd name="connsiteY948" fmla="*/ 19118664 h 29586375"/>
                <a:gd name="connsiteX949" fmla="*/ 19595585 w 29587260"/>
                <a:gd name="connsiteY949" fmla="*/ 18497396 h 29586375"/>
                <a:gd name="connsiteX950" fmla="*/ 17449173 w 29587260"/>
                <a:gd name="connsiteY950" fmla="*/ 17876124 h 29586375"/>
                <a:gd name="connsiteX951" fmla="*/ 18269245 w 29587260"/>
                <a:gd name="connsiteY951" fmla="*/ 17876124 h 29586375"/>
                <a:gd name="connsiteX952" fmla="*/ 18579877 w 29587260"/>
                <a:gd name="connsiteY952" fmla="*/ 18497398 h 29586375"/>
                <a:gd name="connsiteX953" fmla="*/ 18269245 w 29587260"/>
                <a:gd name="connsiteY953" fmla="*/ 19118664 h 29586375"/>
                <a:gd name="connsiteX954" fmla="*/ 17449173 w 29587260"/>
                <a:gd name="connsiteY954" fmla="*/ 19118664 h 29586375"/>
                <a:gd name="connsiteX955" fmla="*/ 17138541 w 29587260"/>
                <a:gd name="connsiteY955" fmla="*/ 18497398 h 29586375"/>
                <a:gd name="connsiteX956" fmla="*/ 14992129 w 29587260"/>
                <a:gd name="connsiteY956" fmla="*/ 17876124 h 29586375"/>
                <a:gd name="connsiteX957" fmla="*/ 15812201 w 29587260"/>
                <a:gd name="connsiteY957" fmla="*/ 17876124 h 29586375"/>
                <a:gd name="connsiteX958" fmla="*/ 16122837 w 29587260"/>
                <a:gd name="connsiteY958" fmla="*/ 18497398 h 29586375"/>
                <a:gd name="connsiteX959" fmla="*/ 15812201 w 29587260"/>
                <a:gd name="connsiteY959" fmla="*/ 19118664 h 29586375"/>
                <a:gd name="connsiteX960" fmla="*/ 14992129 w 29587260"/>
                <a:gd name="connsiteY960" fmla="*/ 19118664 h 29586375"/>
                <a:gd name="connsiteX961" fmla="*/ 14681498 w 29587260"/>
                <a:gd name="connsiteY961" fmla="*/ 18497398 h 29586375"/>
                <a:gd name="connsiteX962" fmla="*/ 2718436 w 29587260"/>
                <a:gd name="connsiteY962" fmla="*/ 17876124 h 29586375"/>
                <a:gd name="connsiteX963" fmla="*/ 3538516 w 29587260"/>
                <a:gd name="connsiteY963" fmla="*/ 17876124 h 29586375"/>
                <a:gd name="connsiteX964" fmla="*/ 3849154 w 29587260"/>
                <a:gd name="connsiteY964" fmla="*/ 18497396 h 29586375"/>
                <a:gd name="connsiteX965" fmla="*/ 3538516 w 29587260"/>
                <a:gd name="connsiteY965" fmla="*/ 19118664 h 29586375"/>
                <a:gd name="connsiteX966" fmla="*/ 2718436 w 29587260"/>
                <a:gd name="connsiteY966" fmla="*/ 19118664 h 29586375"/>
                <a:gd name="connsiteX967" fmla="*/ 2407797 w 29587260"/>
                <a:gd name="connsiteY967" fmla="*/ 18497396 h 29586375"/>
                <a:gd name="connsiteX968" fmla="*/ 323863 w 29587260"/>
                <a:gd name="connsiteY968" fmla="*/ 17876124 h 29586375"/>
                <a:gd name="connsiteX969" fmla="*/ 1081439 w 29587260"/>
                <a:gd name="connsiteY969" fmla="*/ 17876124 h 29586375"/>
                <a:gd name="connsiteX970" fmla="*/ 1392073 w 29587260"/>
                <a:gd name="connsiteY970" fmla="*/ 18497396 h 29586375"/>
                <a:gd name="connsiteX971" fmla="*/ 1081439 w 29587260"/>
                <a:gd name="connsiteY971" fmla="*/ 19118664 h 29586375"/>
                <a:gd name="connsiteX972" fmla="*/ 644045 w 29587260"/>
                <a:gd name="connsiteY972" fmla="*/ 19118664 h 29586375"/>
                <a:gd name="connsiteX973" fmla="*/ 465631 w 29587260"/>
                <a:gd name="connsiteY973" fmla="*/ 18490374 h 29586375"/>
                <a:gd name="connsiteX974" fmla="*/ 24820272 w 29587260"/>
                <a:gd name="connsiteY974" fmla="*/ 17876116 h 29586375"/>
                <a:gd name="connsiteX975" fmla="*/ 25640344 w 29587260"/>
                <a:gd name="connsiteY975" fmla="*/ 17876116 h 29586375"/>
                <a:gd name="connsiteX976" fmla="*/ 25950976 w 29587260"/>
                <a:gd name="connsiteY976" fmla="*/ 18497386 h 29586375"/>
                <a:gd name="connsiteX977" fmla="*/ 25640344 w 29587260"/>
                <a:gd name="connsiteY977" fmla="*/ 19118654 h 29586375"/>
                <a:gd name="connsiteX978" fmla="*/ 24820272 w 29587260"/>
                <a:gd name="connsiteY978" fmla="*/ 19118654 h 29586375"/>
                <a:gd name="connsiteX979" fmla="*/ 24509692 w 29587260"/>
                <a:gd name="connsiteY979" fmla="*/ 18497386 h 29586375"/>
                <a:gd name="connsiteX980" fmla="*/ 5175422 w 29587260"/>
                <a:gd name="connsiteY980" fmla="*/ 17876116 h 29586375"/>
                <a:gd name="connsiteX981" fmla="*/ 5995494 w 29587260"/>
                <a:gd name="connsiteY981" fmla="*/ 17876116 h 29586375"/>
                <a:gd name="connsiteX982" fmla="*/ 6306129 w 29587260"/>
                <a:gd name="connsiteY982" fmla="*/ 18497386 h 29586375"/>
                <a:gd name="connsiteX983" fmla="*/ 5995494 w 29587260"/>
                <a:gd name="connsiteY983" fmla="*/ 19118654 h 29586375"/>
                <a:gd name="connsiteX984" fmla="*/ 5175422 w 29587260"/>
                <a:gd name="connsiteY984" fmla="*/ 19118654 h 29586375"/>
                <a:gd name="connsiteX985" fmla="*/ 4864842 w 29587260"/>
                <a:gd name="connsiteY985" fmla="*/ 18497386 h 29586375"/>
                <a:gd name="connsiteX986" fmla="*/ 27277320 w 29587260"/>
                <a:gd name="connsiteY986" fmla="*/ 17876114 h 29586375"/>
                <a:gd name="connsiteX987" fmla="*/ 28097392 w 29587260"/>
                <a:gd name="connsiteY987" fmla="*/ 17876114 h 29586375"/>
                <a:gd name="connsiteX988" fmla="*/ 28408028 w 29587260"/>
                <a:gd name="connsiteY988" fmla="*/ 18497386 h 29586375"/>
                <a:gd name="connsiteX989" fmla="*/ 28097392 w 29587260"/>
                <a:gd name="connsiteY989" fmla="*/ 19118652 h 29586375"/>
                <a:gd name="connsiteX990" fmla="*/ 27277320 w 29587260"/>
                <a:gd name="connsiteY990" fmla="*/ 19118652 h 29586375"/>
                <a:gd name="connsiteX991" fmla="*/ 26966688 w 29587260"/>
                <a:gd name="connsiteY991" fmla="*/ 18497386 h 29586375"/>
                <a:gd name="connsiteX992" fmla="*/ 10089523 w 29587260"/>
                <a:gd name="connsiteY992" fmla="*/ 17876114 h 29586375"/>
                <a:gd name="connsiteX993" fmla="*/ 10909594 w 29587260"/>
                <a:gd name="connsiteY993" fmla="*/ 17876114 h 29586375"/>
                <a:gd name="connsiteX994" fmla="*/ 11220227 w 29587260"/>
                <a:gd name="connsiteY994" fmla="*/ 18497384 h 29586375"/>
                <a:gd name="connsiteX995" fmla="*/ 10909594 w 29587260"/>
                <a:gd name="connsiteY995" fmla="*/ 19118652 h 29586375"/>
                <a:gd name="connsiteX996" fmla="*/ 10089523 w 29587260"/>
                <a:gd name="connsiteY996" fmla="*/ 19118652 h 29586375"/>
                <a:gd name="connsiteX997" fmla="*/ 9778888 w 29587260"/>
                <a:gd name="connsiteY997" fmla="*/ 18497384 h 29586375"/>
                <a:gd name="connsiteX998" fmla="*/ 7632473 w 29587260"/>
                <a:gd name="connsiteY998" fmla="*/ 17876114 h 29586375"/>
                <a:gd name="connsiteX999" fmla="*/ 8452545 w 29587260"/>
                <a:gd name="connsiteY999" fmla="*/ 17876114 h 29586375"/>
                <a:gd name="connsiteX1000" fmla="*/ 8763178 w 29587260"/>
                <a:gd name="connsiteY1000" fmla="*/ 18497386 h 29586375"/>
                <a:gd name="connsiteX1001" fmla="*/ 8452545 w 29587260"/>
                <a:gd name="connsiteY1001" fmla="*/ 19118652 h 29586375"/>
                <a:gd name="connsiteX1002" fmla="*/ 7632473 w 29587260"/>
                <a:gd name="connsiteY1002" fmla="*/ 19118652 h 29586375"/>
                <a:gd name="connsiteX1003" fmla="*/ 7321837 w 29587260"/>
                <a:gd name="connsiteY1003" fmla="*/ 18497386 h 29586375"/>
                <a:gd name="connsiteX1004" fmla="*/ 12546574 w 29587260"/>
                <a:gd name="connsiteY1004" fmla="*/ 17876112 h 29586375"/>
                <a:gd name="connsiteX1005" fmla="*/ 13366646 w 29587260"/>
                <a:gd name="connsiteY1005" fmla="*/ 17876112 h 29586375"/>
                <a:gd name="connsiteX1006" fmla="*/ 13677278 w 29587260"/>
                <a:gd name="connsiteY1006" fmla="*/ 18497384 h 29586375"/>
                <a:gd name="connsiteX1007" fmla="*/ 13366646 w 29587260"/>
                <a:gd name="connsiteY1007" fmla="*/ 19118652 h 29586375"/>
                <a:gd name="connsiteX1008" fmla="*/ 12546574 w 29587260"/>
                <a:gd name="connsiteY1008" fmla="*/ 19118652 h 29586375"/>
                <a:gd name="connsiteX1009" fmla="*/ 12235938 w 29587260"/>
                <a:gd name="connsiteY1009" fmla="*/ 18497384 h 29586375"/>
                <a:gd name="connsiteX1010" fmla="*/ 23591825 w 29587260"/>
                <a:gd name="connsiteY1010" fmla="*/ 17202368 h 29586375"/>
                <a:gd name="connsiteX1011" fmla="*/ 24411888 w 29587260"/>
                <a:gd name="connsiteY1011" fmla="*/ 17202368 h 29586375"/>
                <a:gd name="connsiteX1012" fmla="*/ 24722452 w 29587260"/>
                <a:gd name="connsiteY1012" fmla="*/ 17823634 h 29586375"/>
                <a:gd name="connsiteX1013" fmla="*/ 24411888 w 29587260"/>
                <a:gd name="connsiteY1013" fmla="*/ 18444900 h 29586375"/>
                <a:gd name="connsiteX1014" fmla="*/ 23591825 w 29587260"/>
                <a:gd name="connsiteY1014" fmla="*/ 18444900 h 29586375"/>
                <a:gd name="connsiteX1015" fmla="*/ 23281189 w 29587260"/>
                <a:gd name="connsiteY1015" fmla="*/ 17823634 h 29586375"/>
                <a:gd name="connsiteX1016" fmla="*/ 21134741 w 29587260"/>
                <a:gd name="connsiteY1016" fmla="*/ 17202368 h 29586375"/>
                <a:gd name="connsiteX1017" fmla="*/ 21954825 w 29587260"/>
                <a:gd name="connsiteY1017" fmla="*/ 17202368 h 29586375"/>
                <a:gd name="connsiteX1018" fmla="*/ 22265467 w 29587260"/>
                <a:gd name="connsiteY1018" fmla="*/ 17823634 h 29586375"/>
                <a:gd name="connsiteX1019" fmla="*/ 21954825 w 29587260"/>
                <a:gd name="connsiteY1019" fmla="*/ 18444900 h 29586375"/>
                <a:gd name="connsiteX1020" fmla="*/ 21134741 w 29587260"/>
                <a:gd name="connsiteY1020" fmla="*/ 18444900 h 29586375"/>
                <a:gd name="connsiteX1021" fmla="*/ 20824109 w 29587260"/>
                <a:gd name="connsiteY1021" fmla="*/ 17823634 h 29586375"/>
                <a:gd name="connsiteX1022" fmla="*/ 18677697 w 29587260"/>
                <a:gd name="connsiteY1022" fmla="*/ 17202368 h 29586375"/>
                <a:gd name="connsiteX1023" fmla="*/ 19497769 w 29587260"/>
                <a:gd name="connsiteY1023" fmla="*/ 17202368 h 29586375"/>
                <a:gd name="connsiteX1024" fmla="*/ 19808401 w 29587260"/>
                <a:gd name="connsiteY1024" fmla="*/ 17823636 h 29586375"/>
                <a:gd name="connsiteX1025" fmla="*/ 19497769 w 29587260"/>
                <a:gd name="connsiteY1025" fmla="*/ 18444900 h 29586375"/>
                <a:gd name="connsiteX1026" fmla="*/ 18677697 w 29587260"/>
                <a:gd name="connsiteY1026" fmla="*/ 18444900 h 29586375"/>
                <a:gd name="connsiteX1027" fmla="*/ 18367065 w 29587260"/>
                <a:gd name="connsiteY1027" fmla="*/ 17823636 h 29586375"/>
                <a:gd name="connsiteX1028" fmla="*/ 16220653 w 29587260"/>
                <a:gd name="connsiteY1028" fmla="*/ 17202368 h 29586375"/>
                <a:gd name="connsiteX1029" fmla="*/ 17040721 w 29587260"/>
                <a:gd name="connsiteY1029" fmla="*/ 17202368 h 29586375"/>
                <a:gd name="connsiteX1030" fmla="*/ 17351357 w 29587260"/>
                <a:gd name="connsiteY1030" fmla="*/ 17823636 h 29586375"/>
                <a:gd name="connsiteX1031" fmla="*/ 17040721 w 29587260"/>
                <a:gd name="connsiteY1031" fmla="*/ 18444900 h 29586375"/>
                <a:gd name="connsiteX1032" fmla="*/ 16220653 w 29587260"/>
                <a:gd name="connsiteY1032" fmla="*/ 18444900 h 29586375"/>
                <a:gd name="connsiteX1033" fmla="*/ 15910019 w 29587260"/>
                <a:gd name="connsiteY1033" fmla="*/ 17823636 h 29586375"/>
                <a:gd name="connsiteX1034" fmla="*/ 3946974 w 29587260"/>
                <a:gd name="connsiteY1034" fmla="*/ 17202368 h 29586375"/>
                <a:gd name="connsiteX1035" fmla="*/ 4767039 w 29587260"/>
                <a:gd name="connsiteY1035" fmla="*/ 17202368 h 29586375"/>
                <a:gd name="connsiteX1036" fmla="*/ 5077605 w 29587260"/>
                <a:gd name="connsiteY1036" fmla="*/ 17823634 h 29586375"/>
                <a:gd name="connsiteX1037" fmla="*/ 4767039 w 29587260"/>
                <a:gd name="connsiteY1037" fmla="*/ 18444900 h 29586375"/>
                <a:gd name="connsiteX1038" fmla="*/ 3946974 w 29587260"/>
                <a:gd name="connsiteY1038" fmla="*/ 18444900 h 29586375"/>
                <a:gd name="connsiteX1039" fmla="*/ 3636338 w 29587260"/>
                <a:gd name="connsiteY1039" fmla="*/ 17823634 h 29586375"/>
                <a:gd name="connsiteX1040" fmla="*/ 1489892 w 29587260"/>
                <a:gd name="connsiteY1040" fmla="*/ 17202368 h 29586375"/>
                <a:gd name="connsiteX1041" fmla="*/ 2309977 w 29587260"/>
                <a:gd name="connsiteY1041" fmla="*/ 17202368 h 29586375"/>
                <a:gd name="connsiteX1042" fmla="*/ 2620617 w 29587260"/>
                <a:gd name="connsiteY1042" fmla="*/ 17823634 h 29586375"/>
                <a:gd name="connsiteX1043" fmla="*/ 2309977 w 29587260"/>
                <a:gd name="connsiteY1043" fmla="*/ 18444900 h 29586375"/>
                <a:gd name="connsiteX1044" fmla="*/ 1489892 w 29587260"/>
                <a:gd name="connsiteY1044" fmla="*/ 18444900 h 29586375"/>
                <a:gd name="connsiteX1045" fmla="*/ 1179259 w 29587260"/>
                <a:gd name="connsiteY1045" fmla="*/ 17823634 h 29586375"/>
                <a:gd name="connsiteX1046" fmla="*/ 28505848 w 29587260"/>
                <a:gd name="connsiteY1046" fmla="*/ 17202358 h 29586375"/>
                <a:gd name="connsiteX1047" fmla="*/ 29325920 w 29587260"/>
                <a:gd name="connsiteY1047" fmla="*/ 17202358 h 29586375"/>
                <a:gd name="connsiteX1048" fmla="*/ 29372414 w 29587260"/>
                <a:gd name="connsiteY1048" fmla="*/ 17295345 h 29586375"/>
                <a:gd name="connsiteX1049" fmla="*/ 29286820 w 29587260"/>
                <a:gd name="connsiteY1049" fmla="*/ 17774643 h 29586375"/>
                <a:gd name="connsiteX1050" fmla="*/ 29132126 w 29587260"/>
                <a:gd name="connsiteY1050" fmla="*/ 18444892 h 29586375"/>
                <a:gd name="connsiteX1051" fmla="*/ 28505848 w 29587260"/>
                <a:gd name="connsiteY1051" fmla="*/ 18444892 h 29586375"/>
                <a:gd name="connsiteX1052" fmla="*/ 28195212 w 29587260"/>
                <a:gd name="connsiteY1052" fmla="*/ 17823624 h 29586375"/>
                <a:gd name="connsiteX1053" fmla="*/ 26048796 w 29587260"/>
                <a:gd name="connsiteY1053" fmla="*/ 17202358 h 29586375"/>
                <a:gd name="connsiteX1054" fmla="*/ 26868868 w 29587260"/>
                <a:gd name="connsiteY1054" fmla="*/ 17202358 h 29586375"/>
                <a:gd name="connsiteX1055" fmla="*/ 27179504 w 29587260"/>
                <a:gd name="connsiteY1055" fmla="*/ 17823624 h 29586375"/>
                <a:gd name="connsiteX1056" fmla="*/ 26868868 w 29587260"/>
                <a:gd name="connsiteY1056" fmla="*/ 18444892 h 29586375"/>
                <a:gd name="connsiteX1057" fmla="*/ 26048796 w 29587260"/>
                <a:gd name="connsiteY1057" fmla="*/ 18444892 h 29586375"/>
                <a:gd name="connsiteX1058" fmla="*/ 25738164 w 29587260"/>
                <a:gd name="connsiteY1058" fmla="*/ 17823624 h 29586375"/>
                <a:gd name="connsiteX1059" fmla="*/ 8860998 w 29587260"/>
                <a:gd name="connsiteY1059" fmla="*/ 17202358 h 29586375"/>
                <a:gd name="connsiteX1060" fmla="*/ 9681070 w 29587260"/>
                <a:gd name="connsiteY1060" fmla="*/ 17202358 h 29586375"/>
                <a:gd name="connsiteX1061" fmla="*/ 9991704 w 29587260"/>
                <a:gd name="connsiteY1061" fmla="*/ 17823624 h 29586375"/>
                <a:gd name="connsiteX1062" fmla="*/ 9681070 w 29587260"/>
                <a:gd name="connsiteY1062" fmla="*/ 18444892 h 29586375"/>
                <a:gd name="connsiteX1063" fmla="*/ 8860998 w 29587260"/>
                <a:gd name="connsiteY1063" fmla="*/ 18444892 h 29586375"/>
                <a:gd name="connsiteX1064" fmla="*/ 8550365 w 29587260"/>
                <a:gd name="connsiteY1064" fmla="*/ 17823624 h 29586375"/>
                <a:gd name="connsiteX1065" fmla="*/ 6403947 w 29587260"/>
                <a:gd name="connsiteY1065" fmla="*/ 17202358 h 29586375"/>
                <a:gd name="connsiteX1066" fmla="*/ 7224020 w 29587260"/>
                <a:gd name="connsiteY1066" fmla="*/ 17202358 h 29586375"/>
                <a:gd name="connsiteX1067" fmla="*/ 7534653 w 29587260"/>
                <a:gd name="connsiteY1067" fmla="*/ 17823624 h 29586375"/>
                <a:gd name="connsiteX1068" fmla="*/ 7224020 w 29587260"/>
                <a:gd name="connsiteY1068" fmla="*/ 18444892 h 29586375"/>
                <a:gd name="connsiteX1069" fmla="*/ 6403947 w 29587260"/>
                <a:gd name="connsiteY1069" fmla="*/ 18444892 h 29586375"/>
                <a:gd name="connsiteX1070" fmla="*/ 6093314 w 29587260"/>
                <a:gd name="connsiteY1070" fmla="*/ 17823624 h 29586375"/>
                <a:gd name="connsiteX1071" fmla="*/ 13775098 w 29587260"/>
                <a:gd name="connsiteY1071" fmla="*/ 17202356 h 29586375"/>
                <a:gd name="connsiteX1072" fmla="*/ 14595170 w 29587260"/>
                <a:gd name="connsiteY1072" fmla="*/ 17202356 h 29586375"/>
                <a:gd name="connsiteX1073" fmla="*/ 14905805 w 29587260"/>
                <a:gd name="connsiteY1073" fmla="*/ 17823624 h 29586375"/>
                <a:gd name="connsiteX1074" fmla="*/ 14595170 w 29587260"/>
                <a:gd name="connsiteY1074" fmla="*/ 18444890 h 29586375"/>
                <a:gd name="connsiteX1075" fmla="*/ 13775098 w 29587260"/>
                <a:gd name="connsiteY1075" fmla="*/ 18444890 h 29586375"/>
                <a:gd name="connsiteX1076" fmla="*/ 13464466 w 29587260"/>
                <a:gd name="connsiteY1076" fmla="*/ 17823624 h 29586375"/>
                <a:gd name="connsiteX1077" fmla="*/ 11318047 w 29587260"/>
                <a:gd name="connsiteY1077" fmla="*/ 17202356 h 29586375"/>
                <a:gd name="connsiteX1078" fmla="*/ 12138118 w 29587260"/>
                <a:gd name="connsiteY1078" fmla="*/ 17202356 h 29586375"/>
                <a:gd name="connsiteX1079" fmla="*/ 12448754 w 29587260"/>
                <a:gd name="connsiteY1079" fmla="*/ 17823624 h 29586375"/>
                <a:gd name="connsiteX1080" fmla="*/ 12138118 w 29587260"/>
                <a:gd name="connsiteY1080" fmla="*/ 18444890 h 29586375"/>
                <a:gd name="connsiteX1081" fmla="*/ 11318047 w 29587260"/>
                <a:gd name="connsiteY1081" fmla="*/ 18444890 h 29586375"/>
                <a:gd name="connsiteX1082" fmla="*/ 11007414 w 29587260"/>
                <a:gd name="connsiteY1082" fmla="*/ 17823624 h 29586375"/>
                <a:gd name="connsiteX1083" fmla="*/ 22363289 w 29587260"/>
                <a:gd name="connsiteY1083" fmla="*/ 16529364 h 29586375"/>
                <a:gd name="connsiteX1084" fmla="*/ 23183371 w 29587260"/>
                <a:gd name="connsiteY1084" fmla="*/ 16529364 h 29586375"/>
                <a:gd name="connsiteX1085" fmla="*/ 23494007 w 29587260"/>
                <a:gd name="connsiteY1085" fmla="*/ 17150628 h 29586375"/>
                <a:gd name="connsiteX1086" fmla="*/ 23183371 w 29587260"/>
                <a:gd name="connsiteY1086" fmla="*/ 17771896 h 29586375"/>
                <a:gd name="connsiteX1087" fmla="*/ 22363289 w 29587260"/>
                <a:gd name="connsiteY1087" fmla="*/ 17771896 h 29586375"/>
                <a:gd name="connsiteX1088" fmla="*/ 22052649 w 29587260"/>
                <a:gd name="connsiteY1088" fmla="*/ 17150628 h 29586375"/>
                <a:gd name="connsiteX1089" fmla="*/ 19906219 w 29587260"/>
                <a:gd name="connsiteY1089" fmla="*/ 16529364 h 29586375"/>
                <a:gd name="connsiteX1090" fmla="*/ 20726291 w 29587260"/>
                <a:gd name="connsiteY1090" fmla="*/ 16529364 h 29586375"/>
                <a:gd name="connsiteX1091" fmla="*/ 21036925 w 29587260"/>
                <a:gd name="connsiteY1091" fmla="*/ 17150628 h 29586375"/>
                <a:gd name="connsiteX1092" fmla="*/ 20726291 w 29587260"/>
                <a:gd name="connsiteY1092" fmla="*/ 17771896 h 29586375"/>
                <a:gd name="connsiteX1093" fmla="*/ 19906219 w 29587260"/>
                <a:gd name="connsiteY1093" fmla="*/ 17771896 h 29586375"/>
                <a:gd name="connsiteX1094" fmla="*/ 19595587 w 29587260"/>
                <a:gd name="connsiteY1094" fmla="*/ 17150628 h 29586375"/>
                <a:gd name="connsiteX1095" fmla="*/ 17449177 w 29587260"/>
                <a:gd name="connsiteY1095" fmla="*/ 16529364 h 29586375"/>
                <a:gd name="connsiteX1096" fmla="*/ 18269247 w 29587260"/>
                <a:gd name="connsiteY1096" fmla="*/ 16529364 h 29586375"/>
                <a:gd name="connsiteX1097" fmla="*/ 18579881 w 29587260"/>
                <a:gd name="connsiteY1097" fmla="*/ 17150630 h 29586375"/>
                <a:gd name="connsiteX1098" fmla="*/ 18269247 w 29587260"/>
                <a:gd name="connsiteY1098" fmla="*/ 17771896 h 29586375"/>
                <a:gd name="connsiteX1099" fmla="*/ 17449177 w 29587260"/>
                <a:gd name="connsiteY1099" fmla="*/ 17771896 h 29586375"/>
                <a:gd name="connsiteX1100" fmla="*/ 17138543 w 29587260"/>
                <a:gd name="connsiteY1100" fmla="*/ 17150630 h 29586375"/>
                <a:gd name="connsiteX1101" fmla="*/ 14992133 w 29587260"/>
                <a:gd name="connsiteY1101" fmla="*/ 16529364 h 29586375"/>
                <a:gd name="connsiteX1102" fmla="*/ 15812203 w 29587260"/>
                <a:gd name="connsiteY1102" fmla="*/ 16529364 h 29586375"/>
                <a:gd name="connsiteX1103" fmla="*/ 16122837 w 29587260"/>
                <a:gd name="connsiteY1103" fmla="*/ 17150630 h 29586375"/>
                <a:gd name="connsiteX1104" fmla="*/ 15812203 w 29587260"/>
                <a:gd name="connsiteY1104" fmla="*/ 17771896 h 29586375"/>
                <a:gd name="connsiteX1105" fmla="*/ 14992133 w 29587260"/>
                <a:gd name="connsiteY1105" fmla="*/ 17771896 h 29586375"/>
                <a:gd name="connsiteX1106" fmla="*/ 14681500 w 29587260"/>
                <a:gd name="connsiteY1106" fmla="*/ 17150630 h 29586375"/>
                <a:gd name="connsiteX1107" fmla="*/ 2718439 w 29587260"/>
                <a:gd name="connsiteY1107" fmla="*/ 16529364 h 29586375"/>
                <a:gd name="connsiteX1108" fmla="*/ 3538521 w 29587260"/>
                <a:gd name="connsiteY1108" fmla="*/ 16529364 h 29586375"/>
                <a:gd name="connsiteX1109" fmla="*/ 3849157 w 29587260"/>
                <a:gd name="connsiteY1109" fmla="*/ 17150628 h 29586375"/>
                <a:gd name="connsiteX1110" fmla="*/ 3538521 w 29587260"/>
                <a:gd name="connsiteY1110" fmla="*/ 17771896 h 29586375"/>
                <a:gd name="connsiteX1111" fmla="*/ 2718439 w 29587260"/>
                <a:gd name="connsiteY1111" fmla="*/ 17771896 h 29586375"/>
                <a:gd name="connsiteX1112" fmla="*/ 2407800 w 29587260"/>
                <a:gd name="connsiteY1112" fmla="*/ 17150628 h 29586375"/>
                <a:gd name="connsiteX1113" fmla="*/ 261369 w 29587260"/>
                <a:gd name="connsiteY1113" fmla="*/ 16529364 h 29586375"/>
                <a:gd name="connsiteX1114" fmla="*/ 1081442 w 29587260"/>
                <a:gd name="connsiteY1114" fmla="*/ 16529364 h 29586375"/>
                <a:gd name="connsiteX1115" fmla="*/ 1392075 w 29587260"/>
                <a:gd name="connsiteY1115" fmla="*/ 17150628 h 29586375"/>
                <a:gd name="connsiteX1116" fmla="*/ 1081442 w 29587260"/>
                <a:gd name="connsiteY1116" fmla="*/ 17771896 h 29586375"/>
                <a:gd name="connsiteX1117" fmla="*/ 299951 w 29587260"/>
                <a:gd name="connsiteY1117" fmla="*/ 17771896 h 29586375"/>
                <a:gd name="connsiteX1118" fmla="*/ 170342 w 29587260"/>
                <a:gd name="connsiteY1118" fmla="*/ 17046129 h 29586375"/>
                <a:gd name="connsiteX1119" fmla="*/ 133748 w 29587260"/>
                <a:gd name="connsiteY1119" fmla="*/ 16784607 h 29586375"/>
                <a:gd name="connsiteX1120" fmla="*/ 27277320 w 29587260"/>
                <a:gd name="connsiteY1120" fmla="*/ 16529352 h 29586375"/>
                <a:gd name="connsiteX1121" fmla="*/ 28097392 w 29587260"/>
                <a:gd name="connsiteY1121" fmla="*/ 16529352 h 29586375"/>
                <a:gd name="connsiteX1122" fmla="*/ 28408028 w 29587260"/>
                <a:gd name="connsiteY1122" fmla="*/ 17150620 h 29586375"/>
                <a:gd name="connsiteX1123" fmla="*/ 28097392 w 29587260"/>
                <a:gd name="connsiteY1123" fmla="*/ 17771884 h 29586375"/>
                <a:gd name="connsiteX1124" fmla="*/ 27277320 w 29587260"/>
                <a:gd name="connsiteY1124" fmla="*/ 17771884 h 29586375"/>
                <a:gd name="connsiteX1125" fmla="*/ 26966688 w 29587260"/>
                <a:gd name="connsiteY1125" fmla="*/ 17150620 h 29586375"/>
                <a:gd name="connsiteX1126" fmla="*/ 24820272 w 29587260"/>
                <a:gd name="connsiteY1126" fmla="*/ 16529352 h 29586375"/>
                <a:gd name="connsiteX1127" fmla="*/ 25640344 w 29587260"/>
                <a:gd name="connsiteY1127" fmla="*/ 16529352 h 29586375"/>
                <a:gd name="connsiteX1128" fmla="*/ 25950976 w 29587260"/>
                <a:gd name="connsiteY1128" fmla="*/ 17150620 h 29586375"/>
                <a:gd name="connsiteX1129" fmla="*/ 25640344 w 29587260"/>
                <a:gd name="connsiteY1129" fmla="*/ 17771886 h 29586375"/>
                <a:gd name="connsiteX1130" fmla="*/ 24820272 w 29587260"/>
                <a:gd name="connsiteY1130" fmla="*/ 17771886 h 29586375"/>
                <a:gd name="connsiteX1131" fmla="*/ 24509696 w 29587260"/>
                <a:gd name="connsiteY1131" fmla="*/ 17150620 h 29586375"/>
                <a:gd name="connsiteX1132" fmla="*/ 12546574 w 29587260"/>
                <a:gd name="connsiteY1132" fmla="*/ 16529352 h 29586375"/>
                <a:gd name="connsiteX1133" fmla="*/ 13366646 w 29587260"/>
                <a:gd name="connsiteY1133" fmla="*/ 16529352 h 29586375"/>
                <a:gd name="connsiteX1134" fmla="*/ 13677278 w 29587260"/>
                <a:gd name="connsiteY1134" fmla="*/ 17150618 h 29586375"/>
                <a:gd name="connsiteX1135" fmla="*/ 13366646 w 29587260"/>
                <a:gd name="connsiteY1135" fmla="*/ 17771884 h 29586375"/>
                <a:gd name="connsiteX1136" fmla="*/ 12546574 w 29587260"/>
                <a:gd name="connsiteY1136" fmla="*/ 17771884 h 29586375"/>
                <a:gd name="connsiteX1137" fmla="*/ 12235938 w 29587260"/>
                <a:gd name="connsiteY1137" fmla="*/ 17150618 h 29586375"/>
                <a:gd name="connsiteX1138" fmla="*/ 10089523 w 29587260"/>
                <a:gd name="connsiteY1138" fmla="*/ 16529352 h 29586375"/>
                <a:gd name="connsiteX1139" fmla="*/ 10909594 w 29587260"/>
                <a:gd name="connsiteY1139" fmla="*/ 16529352 h 29586375"/>
                <a:gd name="connsiteX1140" fmla="*/ 11220227 w 29587260"/>
                <a:gd name="connsiteY1140" fmla="*/ 17150618 h 29586375"/>
                <a:gd name="connsiteX1141" fmla="*/ 10909594 w 29587260"/>
                <a:gd name="connsiteY1141" fmla="*/ 17771884 h 29586375"/>
                <a:gd name="connsiteX1142" fmla="*/ 10089523 w 29587260"/>
                <a:gd name="connsiteY1142" fmla="*/ 17771884 h 29586375"/>
                <a:gd name="connsiteX1143" fmla="*/ 9778888 w 29587260"/>
                <a:gd name="connsiteY1143" fmla="*/ 17150618 h 29586375"/>
                <a:gd name="connsiteX1144" fmla="*/ 7632473 w 29587260"/>
                <a:gd name="connsiteY1144" fmla="*/ 16529352 h 29586375"/>
                <a:gd name="connsiteX1145" fmla="*/ 8452545 w 29587260"/>
                <a:gd name="connsiteY1145" fmla="*/ 16529352 h 29586375"/>
                <a:gd name="connsiteX1146" fmla="*/ 8763178 w 29587260"/>
                <a:gd name="connsiteY1146" fmla="*/ 17150620 h 29586375"/>
                <a:gd name="connsiteX1147" fmla="*/ 8452545 w 29587260"/>
                <a:gd name="connsiteY1147" fmla="*/ 17771884 h 29586375"/>
                <a:gd name="connsiteX1148" fmla="*/ 7632473 w 29587260"/>
                <a:gd name="connsiteY1148" fmla="*/ 17771884 h 29586375"/>
                <a:gd name="connsiteX1149" fmla="*/ 7321837 w 29587260"/>
                <a:gd name="connsiteY1149" fmla="*/ 17150620 h 29586375"/>
                <a:gd name="connsiteX1150" fmla="*/ 5175422 w 29587260"/>
                <a:gd name="connsiteY1150" fmla="*/ 16529352 h 29586375"/>
                <a:gd name="connsiteX1151" fmla="*/ 5995494 w 29587260"/>
                <a:gd name="connsiteY1151" fmla="*/ 16529352 h 29586375"/>
                <a:gd name="connsiteX1152" fmla="*/ 6306129 w 29587260"/>
                <a:gd name="connsiteY1152" fmla="*/ 17150620 h 29586375"/>
                <a:gd name="connsiteX1153" fmla="*/ 5995494 w 29587260"/>
                <a:gd name="connsiteY1153" fmla="*/ 17771886 h 29586375"/>
                <a:gd name="connsiteX1154" fmla="*/ 5175422 w 29587260"/>
                <a:gd name="connsiteY1154" fmla="*/ 17771886 h 29586375"/>
                <a:gd name="connsiteX1155" fmla="*/ 4864846 w 29587260"/>
                <a:gd name="connsiteY1155" fmla="*/ 17150620 h 29586375"/>
                <a:gd name="connsiteX1156" fmla="*/ 75889 w 29587260"/>
                <a:gd name="connsiteY1156" fmla="*/ 16301546 h 29586375"/>
                <a:gd name="connsiteX1157" fmla="*/ 163552 w 29587260"/>
                <a:gd name="connsiteY1157" fmla="*/ 16476872 h 29586375"/>
                <a:gd name="connsiteX1158" fmla="*/ 108426 w 29587260"/>
                <a:gd name="connsiteY1158" fmla="*/ 16587125 h 29586375"/>
                <a:gd name="connsiteX1159" fmla="*/ 76263 w 29587260"/>
                <a:gd name="connsiteY1159" fmla="*/ 16305762 h 29586375"/>
                <a:gd name="connsiteX1160" fmla="*/ 21134745 w 29587260"/>
                <a:gd name="connsiteY1160" fmla="*/ 15855608 h 29586375"/>
                <a:gd name="connsiteX1161" fmla="*/ 21954825 w 29587260"/>
                <a:gd name="connsiteY1161" fmla="*/ 15855608 h 29586375"/>
                <a:gd name="connsiteX1162" fmla="*/ 22265469 w 29587260"/>
                <a:gd name="connsiteY1162" fmla="*/ 16476872 h 29586375"/>
                <a:gd name="connsiteX1163" fmla="*/ 21954825 w 29587260"/>
                <a:gd name="connsiteY1163" fmla="*/ 17098140 h 29586375"/>
                <a:gd name="connsiteX1164" fmla="*/ 21134745 w 29587260"/>
                <a:gd name="connsiteY1164" fmla="*/ 17098140 h 29586375"/>
                <a:gd name="connsiteX1165" fmla="*/ 20824109 w 29587260"/>
                <a:gd name="connsiteY1165" fmla="*/ 16476872 h 29586375"/>
                <a:gd name="connsiteX1166" fmla="*/ 18677701 w 29587260"/>
                <a:gd name="connsiteY1166" fmla="*/ 15855608 h 29586375"/>
                <a:gd name="connsiteX1167" fmla="*/ 19497769 w 29587260"/>
                <a:gd name="connsiteY1167" fmla="*/ 15855608 h 29586375"/>
                <a:gd name="connsiteX1168" fmla="*/ 19808401 w 29587260"/>
                <a:gd name="connsiteY1168" fmla="*/ 16476872 h 29586375"/>
                <a:gd name="connsiteX1169" fmla="*/ 19497769 w 29587260"/>
                <a:gd name="connsiteY1169" fmla="*/ 17098140 h 29586375"/>
                <a:gd name="connsiteX1170" fmla="*/ 18677701 w 29587260"/>
                <a:gd name="connsiteY1170" fmla="*/ 17098140 h 29586375"/>
                <a:gd name="connsiteX1171" fmla="*/ 18367067 w 29587260"/>
                <a:gd name="connsiteY1171" fmla="*/ 16476872 h 29586375"/>
                <a:gd name="connsiteX1172" fmla="*/ 16220657 w 29587260"/>
                <a:gd name="connsiteY1172" fmla="*/ 15855608 h 29586375"/>
                <a:gd name="connsiteX1173" fmla="*/ 17040725 w 29587260"/>
                <a:gd name="connsiteY1173" fmla="*/ 15855608 h 29586375"/>
                <a:gd name="connsiteX1174" fmla="*/ 17351357 w 29587260"/>
                <a:gd name="connsiteY1174" fmla="*/ 16476874 h 29586375"/>
                <a:gd name="connsiteX1175" fmla="*/ 17040725 w 29587260"/>
                <a:gd name="connsiteY1175" fmla="*/ 17098140 h 29586375"/>
                <a:gd name="connsiteX1176" fmla="*/ 16220657 w 29587260"/>
                <a:gd name="connsiteY1176" fmla="*/ 17098140 h 29586375"/>
                <a:gd name="connsiteX1177" fmla="*/ 15910021 w 29587260"/>
                <a:gd name="connsiteY1177" fmla="*/ 16476874 h 29586375"/>
                <a:gd name="connsiteX1178" fmla="*/ 1489895 w 29587260"/>
                <a:gd name="connsiteY1178" fmla="*/ 15855608 h 29586375"/>
                <a:gd name="connsiteX1179" fmla="*/ 2309977 w 29587260"/>
                <a:gd name="connsiteY1179" fmla="*/ 15855608 h 29586375"/>
                <a:gd name="connsiteX1180" fmla="*/ 2620620 w 29587260"/>
                <a:gd name="connsiteY1180" fmla="*/ 16476872 h 29586375"/>
                <a:gd name="connsiteX1181" fmla="*/ 2309977 w 29587260"/>
                <a:gd name="connsiteY1181" fmla="*/ 17098140 h 29586375"/>
                <a:gd name="connsiteX1182" fmla="*/ 1489895 w 29587260"/>
                <a:gd name="connsiteY1182" fmla="*/ 17098140 h 29586375"/>
                <a:gd name="connsiteX1183" fmla="*/ 1179259 w 29587260"/>
                <a:gd name="connsiteY1183" fmla="*/ 16476872 h 29586375"/>
                <a:gd name="connsiteX1184" fmla="*/ 23591827 w 29587260"/>
                <a:gd name="connsiteY1184" fmla="*/ 15855606 h 29586375"/>
                <a:gd name="connsiteX1185" fmla="*/ 24411892 w 29587260"/>
                <a:gd name="connsiteY1185" fmla="*/ 15855606 h 29586375"/>
                <a:gd name="connsiteX1186" fmla="*/ 24722452 w 29587260"/>
                <a:gd name="connsiteY1186" fmla="*/ 16476872 h 29586375"/>
                <a:gd name="connsiteX1187" fmla="*/ 24411892 w 29587260"/>
                <a:gd name="connsiteY1187" fmla="*/ 17098140 h 29586375"/>
                <a:gd name="connsiteX1188" fmla="*/ 23591827 w 29587260"/>
                <a:gd name="connsiteY1188" fmla="*/ 17098140 h 29586375"/>
                <a:gd name="connsiteX1189" fmla="*/ 23281191 w 29587260"/>
                <a:gd name="connsiteY1189" fmla="*/ 16476872 h 29586375"/>
                <a:gd name="connsiteX1190" fmla="*/ 3946977 w 29587260"/>
                <a:gd name="connsiteY1190" fmla="*/ 15855606 h 29586375"/>
                <a:gd name="connsiteX1191" fmla="*/ 4767045 w 29587260"/>
                <a:gd name="connsiteY1191" fmla="*/ 15855606 h 29586375"/>
                <a:gd name="connsiteX1192" fmla="*/ 5077605 w 29587260"/>
                <a:gd name="connsiteY1192" fmla="*/ 16476872 h 29586375"/>
                <a:gd name="connsiteX1193" fmla="*/ 4767045 w 29587260"/>
                <a:gd name="connsiteY1193" fmla="*/ 17098140 h 29586375"/>
                <a:gd name="connsiteX1194" fmla="*/ 3946977 w 29587260"/>
                <a:gd name="connsiteY1194" fmla="*/ 17098140 h 29586375"/>
                <a:gd name="connsiteX1195" fmla="*/ 3636341 w 29587260"/>
                <a:gd name="connsiteY1195" fmla="*/ 16476872 h 29586375"/>
                <a:gd name="connsiteX1196" fmla="*/ 28505848 w 29587260"/>
                <a:gd name="connsiteY1196" fmla="*/ 15855596 h 29586375"/>
                <a:gd name="connsiteX1197" fmla="*/ 29325920 w 29587260"/>
                <a:gd name="connsiteY1197" fmla="*/ 15855596 h 29586375"/>
                <a:gd name="connsiteX1198" fmla="*/ 29517030 w 29587260"/>
                <a:gd name="connsiteY1198" fmla="*/ 16237818 h 29586375"/>
                <a:gd name="connsiteX1199" fmla="*/ 29510998 w 29587260"/>
                <a:gd name="connsiteY1199" fmla="*/ 16305762 h 29586375"/>
                <a:gd name="connsiteX1200" fmla="*/ 29468518 w 29587260"/>
                <a:gd name="connsiteY1200" fmla="*/ 16677369 h 29586375"/>
                <a:gd name="connsiteX1201" fmla="*/ 29442178 w 29587260"/>
                <a:gd name="connsiteY1201" fmla="*/ 16865611 h 29586375"/>
                <a:gd name="connsiteX1202" fmla="*/ 29325920 w 29587260"/>
                <a:gd name="connsiteY1202" fmla="*/ 17098128 h 29586375"/>
                <a:gd name="connsiteX1203" fmla="*/ 28505848 w 29587260"/>
                <a:gd name="connsiteY1203" fmla="*/ 17098128 h 29586375"/>
                <a:gd name="connsiteX1204" fmla="*/ 28195212 w 29587260"/>
                <a:gd name="connsiteY1204" fmla="*/ 16476862 h 29586375"/>
                <a:gd name="connsiteX1205" fmla="*/ 26048796 w 29587260"/>
                <a:gd name="connsiteY1205" fmla="*/ 15855596 h 29586375"/>
                <a:gd name="connsiteX1206" fmla="*/ 26868868 w 29587260"/>
                <a:gd name="connsiteY1206" fmla="*/ 15855596 h 29586375"/>
                <a:gd name="connsiteX1207" fmla="*/ 27179504 w 29587260"/>
                <a:gd name="connsiteY1207" fmla="*/ 16476862 h 29586375"/>
                <a:gd name="connsiteX1208" fmla="*/ 26868868 w 29587260"/>
                <a:gd name="connsiteY1208" fmla="*/ 17098128 h 29586375"/>
                <a:gd name="connsiteX1209" fmla="*/ 26048796 w 29587260"/>
                <a:gd name="connsiteY1209" fmla="*/ 17098128 h 29586375"/>
                <a:gd name="connsiteX1210" fmla="*/ 25738164 w 29587260"/>
                <a:gd name="connsiteY1210" fmla="*/ 16476862 h 29586375"/>
                <a:gd name="connsiteX1211" fmla="*/ 11318047 w 29587260"/>
                <a:gd name="connsiteY1211" fmla="*/ 15855596 h 29586375"/>
                <a:gd name="connsiteX1212" fmla="*/ 12138118 w 29587260"/>
                <a:gd name="connsiteY1212" fmla="*/ 15855596 h 29586375"/>
                <a:gd name="connsiteX1213" fmla="*/ 12448754 w 29587260"/>
                <a:gd name="connsiteY1213" fmla="*/ 16476860 h 29586375"/>
                <a:gd name="connsiteX1214" fmla="*/ 12138118 w 29587260"/>
                <a:gd name="connsiteY1214" fmla="*/ 17098128 h 29586375"/>
                <a:gd name="connsiteX1215" fmla="*/ 11318047 w 29587260"/>
                <a:gd name="connsiteY1215" fmla="*/ 17098128 h 29586375"/>
                <a:gd name="connsiteX1216" fmla="*/ 11007414 w 29587260"/>
                <a:gd name="connsiteY1216" fmla="*/ 16476860 h 29586375"/>
                <a:gd name="connsiteX1217" fmla="*/ 8860998 w 29587260"/>
                <a:gd name="connsiteY1217" fmla="*/ 15855596 h 29586375"/>
                <a:gd name="connsiteX1218" fmla="*/ 9681070 w 29587260"/>
                <a:gd name="connsiteY1218" fmla="*/ 15855596 h 29586375"/>
                <a:gd name="connsiteX1219" fmla="*/ 9991704 w 29587260"/>
                <a:gd name="connsiteY1219" fmla="*/ 16476862 h 29586375"/>
                <a:gd name="connsiteX1220" fmla="*/ 9681070 w 29587260"/>
                <a:gd name="connsiteY1220" fmla="*/ 17098128 h 29586375"/>
                <a:gd name="connsiteX1221" fmla="*/ 8860998 w 29587260"/>
                <a:gd name="connsiteY1221" fmla="*/ 17098128 h 29586375"/>
                <a:gd name="connsiteX1222" fmla="*/ 8550365 w 29587260"/>
                <a:gd name="connsiteY1222" fmla="*/ 16476862 h 29586375"/>
                <a:gd name="connsiteX1223" fmla="*/ 6403947 w 29587260"/>
                <a:gd name="connsiteY1223" fmla="*/ 15855596 h 29586375"/>
                <a:gd name="connsiteX1224" fmla="*/ 7224020 w 29587260"/>
                <a:gd name="connsiteY1224" fmla="*/ 15855596 h 29586375"/>
                <a:gd name="connsiteX1225" fmla="*/ 7534653 w 29587260"/>
                <a:gd name="connsiteY1225" fmla="*/ 16476862 h 29586375"/>
                <a:gd name="connsiteX1226" fmla="*/ 7224020 w 29587260"/>
                <a:gd name="connsiteY1226" fmla="*/ 17098128 h 29586375"/>
                <a:gd name="connsiteX1227" fmla="*/ 6403947 w 29587260"/>
                <a:gd name="connsiteY1227" fmla="*/ 17098128 h 29586375"/>
                <a:gd name="connsiteX1228" fmla="*/ 6093314 w 29587260"/>
                <a:gd name="connsiteY1228" fmla="*/ 16476862 h 29586375"/>
                <a:gd name="connsiteX1229" fmla="*/ 13775098 w 29587260"/>
                <a:gd name="connsiteY1229" fmla="*/ 15855594 h 29586375"/>
                <a:gd name="connsiteX1230" fmla="*/ 14595170 w 29587260"/>
                <a:gd name="connsiteY1230" fmla="*/ 15855594 h 29586375"/>
                <a:gd name="connsiteX1231" fmla="*/ 14905805 w 29587260"/>
                <a:gd name="connsiteY1231" fmla="*/ 16476860 h 29586375"/>
                <a:gd name="connsiteX1232" fmla="*/ 14595170 w 29587260"/>
                <a:gd name="connsiteY1232" fmla="*/ 17098128 h 29586375"/>
                <a:gd name="connsiteX1233" fmla="*/ 13775098 w 29587260"/>
                <a:gd name="connsiteY1233" fmla="*/ 17098128 h 29586375"/>
                <a:gd name="connsiteX1234" fmla="*/ 13464466 w 29587260"/>
                <a:gd name="connsiteY1234" fmla="*/ 16476860 h 29586375"/>
                <a:gd name="connsiteX1235" fmla="*/ 29569776 w 29587260"/>
                <a:gd name="connsiteY1235" fmla="*/ 15511029 h 29586375"/>
                <a:gd name="connsiteX1236" fmla="*/ 29568126 w 29587260"/>
                <a:gd name="connsiteY1236" fmla="*/ 15554471 h 29586375"/>
                <a:gd name="connsiteX1237" fmla="*/ 29544238 w 29587260"/>
                <a:gd name="connsiteY1237" fmla="*/ 15931424 h 29586375"/>
                <a:gd name="connsiteX1238" fmla="*/ 29535742 w 29587260"/>
                <a:gd name="connsiteY1238" fmla="*/ 16027116 h 29586375"/>
                <a:gd name="connsiteX1239" fmla="*/ 29423736 w 29587260"/>
                <a:gd name="connsiteY1239" fmla="*/ 15803108 h 29586375"/>
                <a:gd name="connsiteX1240" fmla="*/ 17449179 w 29587260"/>
                <a:gd name="connsiteY1240" fmla="*/ 15181854 h 29586375"/>
                <a:gd name="connsiteX1241" fmla="*/ 18269249 w 29587260"/>
                <a:gd name="connsiteY1241" fmla="*/ 15181854 h 29586375"/>
                <a:gd name="connsiteX1242" fmla="*/ 18579883 w 29587260"/>
                <a:gd name="connsiteY1242" fmla="*/ 15803120 h 29586375"/>
                <a:gd name="connsiteX1243" fmla="*/ 18269249 w 29587260"/>
                <a:gd name="connsiteY1243" fmla="*/ 16424386 h 29586375"/>
                <a:gd name="connsiteX1244" fmla="*/ 17449179 w 29587260"/>
                <a:gd name="connsiteY1244" fmla="*/ 16424386 h 29586375"/>
                <a:gd name="connsiteX1245" fmla="*/ 17138545 w 29587260"/>
                <a:gd name="connsiteY1245" fmla="*/ 15803120 h 29586375"/>
                <a:gd name="connsiteX1246" fmla="*/ 14992135 w 29587260"/>
                <a:gd name="connsiteY1246" fmla="*/ 15181854 h 29586375"/>
                <a:gd name="connsiteX1247" fmla="*/ 15812205 w 29587260"/>
                <a:gd name="connsiteY1247" fmla="*/ 15181854 h 29586375"/>
                <a:gd name="connsiteX1248" fmla="*/ 16122841 w 29587260"/>
                <a:gd name="connsiteY1248" fmla="*/ 15803120 h 29586375"/>
                <a:gd name="connsiteX1249" fmla="*/ 15812205 w 29587260"/>
                <a:gd name="connsiteY1249" fmla="*/ 16424386 h 29586375"/>
                <a:gd name="connsiteX1250" fmla="*/ 14992135 w 29587260"/>
                <a:gd name="connsiteY1250" fmla="*/ 16424386 h 29586375"/>
                <a:gd name="connsiteX1251" fmla="*/ 14681502 w 29587260"/>
                <a:gd name="connsiteY1251" fmla="*/ 15803120 h 29586375"/>
                <a:gd name="connsiteX1252" fmla="*/ 22363293 w 29587260"/>
                <a:gd name="connsiteY1252" fmla="*/ 15181852 h 29586375"/>
                <a:gd name="connsiteX1253" fmla="*/ 23183373 w 29587260"/>
                <a:gd name="connsiteY1253" fmla="*/ 15181852 h 29586375"/>
                <a:gd name="connsiteX1254" fmla="*/ 23494009 w 29587260"/>
                <a:gd name="connsiteY1254" fmla="*/ 15803118 h 29586375"/>
                <a:gd name="connsiteX1255" fmla="*/ 23183373 w 29587260"/>
                <a:gd name="connsiteY1255" fmla="*/ 16424384 h 29586375"/>
                <a:gd name="connsiteX1256" fmla="*/ 22363293 w 29587260"/>
                <a:gd name="connsiteY1256" fmla="*/ 16424384 h 29586375"/>
                <a:gd name="connsiteX1257" fmla="*/ 22052653 w 29587260"/>
                <a:gd name="connsiteY1257" fmla="*/ 15803118 h 29586375"/>
                <a:gd name="connsiteX1258" fmla="*/ 19906221 w 29587260"/>
                <a:gd name="connsiteY1258" fmla="*/ 15181852 h 29586375"/>
                <a:gd name="connsiteX1259" fmla="*/ 20726293 w 29587260"/>
                <a:gd name="connsiteY1259" fmla="*/ 15181852 h 29586375"/>
                <a:gd name="connsiteX1260" fmla="*/ 21036927 w 29587260"/>
                <a:gd name="connsiteY1260" fmla="*/ 15803120 h 29586375"/>
                <a:gd name="connsiteX1261" fmla="*/ 20726293 w 29587260"/>
                <a:gd name="connsiteY1261" fmla="*/ 16424384 h 29586375"/>
                <a:gd name="connsiteX1262" fmla="*/ 19906221 w 29587260"/>
                <a:gd name="connsiteY1262" fmla="*/ 16424384 h 29586375"/>
                <a:gd name="connsiteX1263" fmla="*/ 19595589 w 29587260"/>
                <a:gd name="connsiteY1263" fmla="*/ 15803120 h 29586375"/>
                <a:gd name="connsiteX1264" fmla="*/ 2718443 w 29587260"/>
                <a:gd name="connsiteY1264" fmla="*/ 15181852 h 29586375"/>
                <a:gd name="connsiteX1265" fmla="*/ 3538522 w 29587260"/>
                <a:gd name="connsiteY1265" fmla="*/ 15181852 h 29586375"/>
                <a:gd name="connsiteX1266" fmla="*/ 3849160 w 29587260"/>
                <a:gd name="connsiteY1266" fmla="*/ 15803118 h 29586375"/>
                <a:gd name="connsiteX1267" fmla="*/ 3538522 w 29587260"/>
                <a:gd name="connsiteY1267" fmla="*/ 16424384 h 29586375"/>
                <a:gd name="connsiteX1268" fmla="*/ 2718443 w 29587260"/>
                <a:gd name="connsiteY1268" fmla="*/ 16424384 h 29586375"/>
                <a:gd name="connsiteX1269" fmla="*/ 2407803 w 29587260"/>
                <a:gd name="connsiteY1269" fmla="*/ 15803118 h 29586375"/>
                <a:gd name="connsiteX1270" fmla="*/ 261371 w 29587260"/>
                <a:gd name="connsiteY1270" fmla="*/ 15181852 h 29586375"/>
                <a:gd name="connsiteX1271" fmla="*/ 1081444 w 29587260"/>
                <a:gd name="connsiteY1271" fmla="*/ 15181852 h 29586375"/>
                <a:gd name="connsiteX1272" fmla="*/ 1392077 w 29587260"/>
                <a:gd name="connsiteY1272" fmla="*/ 15803120 h 29586375"/>
                <a:gd name="connsiteX1273" fmla="*/ 1081444 w 29587260"/>
                <a:gd name="connsiteY1273" fmla="*/ 16424384 h 29586375"/>
                <a:gd name="connsiteX1274" fmla="*/ 261371 w 29587260"/>
                <a:gd name="connsiteY1274" fmla="*/ 16424384 h 29586375"/>
                <a:gd name="connsiteX1275" fmla="*/ 49097 w 29587260"/>
                <a:gd name="connsiteY1275" fmla="*/ 15999836 h 29586375"/>
                <a:gd name="connsiteX1276" fmla="*/ 43022 w 29587260"/>
                <a:gd name="connsiteY1276" fmla="*/ 15931424 h 29586375"/>
                <a:gd name="connsiteX1277" fmla="*/ 25426 w 29587260"/>
                <a:gd name="connsiteY1277" fmla="*/ 15653746 h 29586375"/>
                <a:gd name="connsiteX1278" fmla="*/ 27277320 w 29587260"/>
                <a:gd name="connsiteY1278" fmla="*/ 15181840 h 29586375"/>
                <a:gd name="connsiteX1279" fmla="*/ 28097392 w 29587260"/>
                <a:gd name="connsiteY1279" fmla="*/ 15181840 h 29586375"/>
                <a:gd name="connsiteX1280" fmla="*/ 28408028 w 29587260"/>
                <a:gd name="connsiteY1280" fmla="*/ 15803108 h 29586375"/>
                <a:gd name="connsiteX1281" fmla="*/ 28097392 w 29587260"/>
                <a:gd name="connsiteY1281" fmla="*/ 16424374 h 29586375"/>
                <a:gd name="connsiteX1282" fmla="*/ 27277320 w 29587260"/>
                <a:gd name="connsiteY1282" fmla="*/ 16424374 h 29586375"/>
                <a:gd name="connsiteX1283" fmla="*/ 26966688 w 29587260"/>
                <a:gd name="connsiteY1283" fmla="*/ 15803108 h 29586375"/>
                <a:gd name="connsiteX1284" fmla="*/ 24820272 w 29587260"/>
                <a:gd name="connsiteY1284" fmla="*/ 15181840 h 29586375"/>
                <a:gd name="connsiteX1285" fmla="*/ 25640344 w 29587260"/>
                <a:gd name="connsiteY1285" fmla="*/ 15181840 h 29586375"/>
                <a:gd name="connsiteX1286" fmla="*/ 25950976 w 29587260"/>
                <a:gd name="connsiteY1286" fmla="*/ 15803108 h 29586375"/>
                <a:gd name="connsiteX1287" fmla="*/ 25640344 w 29587260"/>
                <a:gd name="connsiteY1287" fmla="*/ 16424376 h 29586375"/>
                <a:gd name="connsiteX1288" fmla="*/ 24820272 w 29587260"/>
                <a:gd name="connsiteY1288" fmla="*/ 16424376 h 29586375"/>
                <a:gd name="connsiteX1289" fmla="*/ 24509700 w 29587260"/>
                <a:gd name="connsiteY1289" fmla="*/ 15803108 h 29586375"/>
                <a:gd name="connsiteX1290" fmla="*/ 12546574 w 29587260"/>
                <a:gd name="connsiteY1290" fmla="*/ 15181840 h 29586375"/>
                <a:gd name="connsiteX1291" fmla="*/ 13366646 w 29587260"/>
                <a:gd name="connsiteY1291" fmla="*/ 15181840 h 29586375"/>
                <a:gd name="connsiteX1292" fmla="*/ 13677278 w 29587260"/>
                <a:gd name="connsiteY1292" fmla="*/ 15803106 h 29586375"/>
                <a:gd name="connsiteX1293" fmla="*/ 13366646 w 29587260"/>
                <a:gd name="connsiteY1293" fmla="*/ 16424372 h 29586375"/>
                <a:gd name="connsiteX1294" fmla="*/ 12546574 w 29587260"/>
                <a:gd name="connsiteY1294" fmla="*/ 16424372 h 29586375"/>
                <a:gd name="connsiteX1295" fmla="*/ 12235938 w 29587260"/>
                <a:gd name="connsiteY1295" fmla="*/ 15803106 h 29586375"/>
                <a:gd name="connsiteX1296" fmla="*/ 10089523 w 29587260"/>
                <a:gd name="connsiteY1296" fmla="*/ 15181840 h 29586375"/>
                <a:gd name="connsiteX1297" fmla="*/ 10909594 w 29587260"/>
                <a:gd name="connsiteY1297" fmla="*/ 15181840 h 29586375"/>
                <a:gd name="connsiteX1298" fmla="*/ 11220227 w 29587260"/>
                <a:gd name="connsiteY1298" fmla="*/ 15803108 h 29586375"/>
                <a:gd name="connsiteX1299" fmla="*/ 10909594 w 29587260"/>
                <a:gd name="connsiteY1299" fmla="*/ 16424374 h 29586375"/>
                <a:gd name="connsiteX1300" fmla="*/ 10089523 w 29587260"/>
                <a:gd name="connsiteY1300" fmla="*/ 16424374 h 29586375"/>
                <a:gd name="connsiteX1301" fmla="*/ 9778888 w 29587260"/>
                <a:gd name="connsiteY1301" fmla="*/ 15803108 h 29586375"/>
                <a:gd name="connsiteX1302" fmla="*/ 7632473 w 29587260"/>
                <a:gd name="connsiteY1302" fmla="*/ 15181840 h 29586375"/>
                <a:gd name="connsiteX1303" fmla="*/ 8452545 w 29587260"/>
                <a:gd name="connsiteY1303" fmla="*/ 15181840 h 29586375"/>
                <a:gd name="connsiteX1304" fmla="*/ 8763178 w 29587260"/>
                <a:gd name="connsiteY1304" fmla="*/ 15803108 h 29586375"/>
                <a:gd name="connsiteX1305" fmla="*/ 8452545 w 29587260"/>
                <a:gd name="connsiteY1305" fmla="*/ 16424374 h 29586375"/>
                <a:gd name="connsiteX1306" fmla="*/ 7632473 w 29587260"/>
                <a:gd name="connsiteY1306" fmla="*/ 16424374 h 29586375"/>
                <a:gd name="connsiteX1307" fmla="*/ 7321837 w 29587260"/>
                <a:gd name="connsiteY1307" fmla="*/ 15803108 h 29586375"/>
                <a:gd name="connsiteX1308" fmla="*/ 5175422 w 29587260"/>
                <a:gd name="connsiteY1308" fmla="*/ 15181840 h 29586375"/>
                <a:gd name="connsiteX1309" fmla="*/ 5995494 w 29587260"/>
                <a:gd name="connsiteY1309" fmla="*/ 15181840 h 29586375"/>
                <a:gd name="connsiteX1310" fmla="*/ 6306129 w 29587260"/>
                <a:gd name="connsiteY1310" fmla="*/ 15803108 h 29586375"/>
                <a:gd name="connsiteX1311" fmla="*/ 5995494 w 29587260"/>
                <a:gd name="connsiteY1311" fmla="*/ 16424376 h 29586375"/>
                <a:gd name="connsiteX1312" fmla="*/ 5175422 w 29587260"/>
                <a:gd name="connsiteY1312" fmla="*/ 16424376 h 29586375"/>
                <a:gd name="connsiteX1313" fmla="*/ 4864849 w 29587260"/>
                <a:gd name="connsiteY1313" fmla="*/ 15803108 h 29586375"/>
                <a:gd name="connsiteX1314" fmla="*/ 0 w 29587260"/>
                <a:gd name="connsiteY1314" fmla="*/ 14802253 h 29586375"/>
                <a:gd name="connsiteX1315" fmla="*/ 163554 w 29587260"/>
                <a:gd name="connsiteY1315" fmla="*/ 15129364 h 29586375"/>
                <a:gd name="connsiteX1316" fmla="*/ 14323 w 29587260"/>
                <a:gd name="connsiteY1316" fmla="*/ 15427828 h 29586375"/>
                <a:gd name="connsiteX1317" fmla="*/ 4717 w 29587260"/>
                <a:gd name="connsiteY1317" fmla="*/ 15175020 h 29586375"/>
                <a:gd name="connsiteX1318" fmla="*/ 16220659 w 29587260"/>
                <a:gd name="connsiteY1318" fmla="*/ 14508098 h 29586375"/>
                <a:gd name="connsiteX1319" fmla="*/ 17040727 w 29587260"/>
                <a:gd name="connsiteY1319" fmla="*/ 14508098 h 29586375"/>
                <a:gd name="connsiteX1320" fmla="*/ 17351361 w 29587260"/>
                <a:gd name="connsiteY1320" fmla="*/ 15129364 h 29586375"/>
                <a:gd name="connsiteX1321" fmla="*/ 17040727 w 29587260"/>
                <a:gd name="connsiteY1321" fmla="*/ 15750630 h 29586375"/>
                <a:gd name="connsiteX1322" fmla="*/ 16220659 w 29587260"/>
                <a:gd name="connsiteY1322" fmla="*/ 15750630 h 29586375"/>
                <a:gd name="connsiteX1323" fmla="*/ 15910023 w 29587260"/>
                <a:gd name="connsiteY1323" fmla="*/ 15129364 h 29586375"/>
                <a:gd name="connsiteX1324" fmla="*/ 21134747 w 29587260"/>
                <a:gd name="connsiteY1324" fmla="*/ 14508097 h 29586375"/>
                <a:gd name="connsiteX1325" fmla="*/ 21954829 w 29587260"/>
                <a:gd name="connsiteY1325" fmla="*/ 14508097 h 29586375"/>
                <a:gd name="connsiteX1326" fmla="*/ 22265473 w 29587260"/>
                <a:gd name="connsiteY1326" fmla="*/ 15129364 h 29586375"/>
                <a:gd name="connsiteX1327" fmla="*/ 21954829 w 29587260"/>
                <a:gd name="connsiteY1327" fmla="*/ 15750628 h 29586375"/>
                <a:gd name="connsiteX1328" fmla="*/ 21134747 w 29587260"/>
                <a:gd name="connsiteY1328" fmla="*/ 15750628 h 29586375"/>
                <a:gd name="connsiteX1329" fmla="*/ 20824113 w 29587260"/>
                <a:gd name="connsiteY1329" fmla="*/ 15129364 h 29586375"/>
                <a:gd name="connsiteX1330" fmla="*/ 18677703 w 29587260"/>
                <a:gd name="connsiteY1330" fmla="*/ 14508097 h 29586375"/>
                <a:gd name="connsiteX1331" fmla="*/ 19497773 w 29587260"/>
                <a:gd name="connsiteY1331" fmla="*/ 14508097 h 29586375"/>
                <a:gd name="connsiteX1332" fmla="*/ 19808405 w 29587260"/>
                <a:gd name="connsiteY1332" fmla="*/ 15129364 h 29586375"/>
                <a:gd name="connsiteX1333" fmla="*/ 19497773 w 29587260"/>
                <a:gd name="connsiteY1333" fmla="*/ 15750630 h 29586375"/>
                <a:gd name="connsiteX1334" fmla="*/ 18677703 w 29587260"/>
                <a:gd name="connsiteY1334" fmla="*/ 15750630 h 29586375"/>
                <a:gd name="connsiteX1335" fmla="*/ 18367069 w 29587260"/>
                <a:gd name="connsiteY1335" fmla="*/ 15129364 h 29586375"/>
                <a:gd name="connsiteX1336" fmla="*/ 1489897 w 29587260"/>
                <a:gd name="connsiteY1336" fmla="*/ 14508097 h 29586375"/>
                <a:gd name="connsiteX1337" fmla="*/ 2309980 w 29587260"/>
                <a:gd name="connsiteY1337" fmla="*/ 14508097 h 29586375"/>
                <a:gd name="connsiteX1338" fmla="*/ 2620624 w 29587260"/>
                <a:gd name="connsiteY1338" fmla="*/ 15129364 h 29586375"/>
                <a:gd name="connsiteX1339" fmla="*/ 2309980 w 29587260"/>
                <a:gd name="connsiteY1339" fmla="*/ 15750628 h 29586375"/>
                <a:gd name="connsiteX1340" fmla="*/ 1489897 w 29587260"/>
                <a:gd name="connsiteY1340" fmla="*/ 15750628 h 29586375"/>
                <a:gd name="connsiteX1341" fmla="*/ 1179263 w 29587260"/>
                <a:gd name="connsiteY1341" fmla="*/ 15129364 h 29586375"/>
                <a:gd name="connsiteX1342" fmla="*/ 23591829 w 29587260"/>
                <a:gd name="connsiteY1342" fmla="*/ 14508096 h 29586375"/>
                <a:gd name="connsiteX1343" fmla="*/ 24411896 w 29587260"/>
                <a:gd name="connsiteY1343" fmla="*/ 14508096 h 29586375"/>
                <a:gd name="connsiteX1344" fmla="*/ 24722452 w 29587260"/>
                <a:gd name="connsiteY1344" fmla="*/ 15129362 h 29586375"/>
                <a:gd name="connsiteX1345" fmla="*/ 24411896 w 29587260"/>
                <a:gd name="connsiteY1345" fmla="*/ 15750628 h 29586375"/>
                <a:gd name="connsiteX1346" fmla="*/ 23591829 w 29587260"/>
                <a:gd name="connsiteY1346" fmla="*/ 15750628 h 29586375"/>
                <a:gd name="connsiteX1347" fmla="*/ 23281193 w 29587260"/>
                <a:gd name="connsiteY1347" fmla="*/ 15129362 h 29586375"/>
                <a:gd name="connsiteX1348" fmla="*/ 3946980 w 29587260"/>
                <a:gd name="connsiteY1348" fmla="*/ 14508096 h 29586375"/>
                <a:gd name="connsiteX1349" fmla="*/ 4767049 w 29587260"/>
                <a:gd name="connsiteY1349" fmla="*/ 14508096 h 29586375"/>
                <a:gd name="connsiteX1350" fmla="*/ 5077605 w 29587260"/>
                <a:gd name="connsiteY1350" fmla="*/ 15129362 h 29586375"/>
                <a:gd name="connsiteX1351" fmla="*/ 4767049 w 29587260"/>
                <a:gd name="connsiteY1351" fmla="*/ 15750628 h 29586375"/>
                <a:gd name="connsiteX1352" fmla="*/ 3946980 w 29587260"/>
                <a:gd name="connsiteY1352" fmla="*/ 15750628 h 29586375"/>
                <a:gd name="connsiteX1353" fmla="*/ 3636344 w 29587260"/>
                <a:gd name="connsiteY1353" fmla="*/ 15129362 h 29586375"/>
                <a:gd name="connsiteX1354" fmla="*/ 26048796 w 29587260"/>
                <a:gd name="connsiteY1354" fmla="*/ 14508089 h 29586375"/>
                <a:gd name="connsiteX1355" fmla="*/ 26868868 w 29587260"/>
                <a:gd name="connsiteY1355" fmla="*/ 14508089 h 29586375"/>
                <a:gd name="connsiteX1356" fmla="*/ 27179504 w 29587260"/>
                <a:gd name="connsiteY1356" fmla="*/ 15129352 h 29586375"/>
                <a:gd name="connsiteX1357" fmla="*/ 26868868 w 29587260"/>
                <a:gd name="connsiteY1357" fmla="*/ 15750618 h 29586375"/>
                <a:gd name="connsiteX1358" fmla="*/ 26048796 w 29587260"/>
                <a:gd name="connsiteY1358" fmla="*/ 15750618 h 29586375"/>
                <a:gd name="connsiteX1359" fmla="*/ 25738164 w 29587260"/>
                <a:gd name="connsiteY1359" fmla="*/ 15129352 h 29586375"/>
                <a:gd name="connsiteX1360" fmla="*/ 28505848 w 29587260"/>
                <a:gd name="connsiteY1360" fmla="*/ 14508088 h 29586375"/>
                <a:gd name="connsiteX1361" fmla="*/ 29325920 w 29587260"/>
                <a:gd name="connsiteY1361" fmla="*/ 14508088 h 29586375"/>
                <a:gd name="connsiteX1362" fmla="*/ 29584440 w 29587260"/>
                <a:gd name="connsiteY1362" fmla="*/ 15025129 h 29586375"/>
                <a:gd name="connsiteX1363" fmla="*/ 29582544 w 29587260"/>
                <a:gd name="connsiteY1363" fmla="*/ 15175020 h 29586375"/>
                <a:gd name="connsiteX1364" fmla="*/ 29579980 w 29587260"/>
                <a:gd name="connsiteY1364" fmla="*/ 15242496 h 29586375"/>
                <a:gd name="connsiteX1365" fmla="*/ 29325920 w 29587260"/>
                <a:gd name="connsiteY1365" fmla="*/ 15750616 h 29586375"/>
                <a:gd name="connsiteX1366" fmla="*/ 28505848 w 29587260"/>
                <a:gd name="connsiteY1366" fmla="*/ 15750616 h 29586375"/>
                <a:gd name="connsiteX1367" fmla="*/ 28195212 w 29587260"/>
                <a:gd name="connsiteY1367" fmla="*/ 15129352 h 29586375"/>
                <a:gd name="connsiteX1368" fmla="*/ 6403947 w 29587260"/>
                <a:gd name="connsiteY1368" fmla="*/ 14508087 h 29586375"/>
                <a:gd name="connsiteX1369" fmla="*/ 7224020 w 29587260"/>
                <a:gd name="connsiteY1369" fmla="*/ 14508087 h 29586375"/>
                <a:gd name="connsiteX1370" fmla="*/ 7534653 w 29587260"/>
                <a:gd name="connsiteY1370" fmla="*/ 15129352 h 29586375"/>
                <a:gd name="connsiteX1371" fmla="*/ 7224020 w 29587260"/>
                <a:gd name="connsiteY1371" fmla="*/ 15750618 h 29586375"/>
                <a:gd name="connsiteX1372" fmla="*/ 6403947 w 29587260"/>
                <a:gd name="connsiteY1372" fmla="*/ 15750618 h 29586375"/>
                <a:gd name="connsiteX1373" fmla="*/ 6093314 w 29587260"/>
                <a:gd name="connsiteY1373" fmla="*/ 15129352 h 29586375"/>
                <a:gd name="connsiteX1374" fmla="*/ 11318047 w 29587260"/>
                <a:gd name="connsiteY1374" fmla="*/ 14508086 h 29586375"/>
                <a:gd name="connsiteX1375" fmla="*/ 12138118 w 29587260"/>
                <a:gd name="connsiteY1375" fmla="*/ 14508086 h 29586375"/>
                <a:gd name="connsiteX1376" fmla="*/ 12448754 w 29587260"/>
                <a:gd name="connsiteY1376" fmla="*/ 15129350 h 29586375"/>
                <a:gd name="connsiteX1377" fmla="*/ 12138118 w 29587260"/>
                <a:gd name="connsiteY1377" fmla="*/ 15750616 h 29586375"/>
                <a:gd name="connsiteX1378" fmla="*/ 11318047 w 29587260"/>
                <a:gd name="connsiteY1378" fmla="*/ 15750616 h 29586375"/>
                <a:gd name="connsiteX1379" fmla="*/ 11007414 w 29587260"/>
                <a:gd name="connsiteY1379" fmla="*/ 15129350 h 29586375"/>
                <a:gd name="connsiteX1380" fmla="*/ 8860998 w 29587260"/>
                <a:gd name="connsiteY1380" fmla="*/ 14508086 h 29586375"/>
                <a:gd name="connsiteX1381" fmla="*/ 9681070 w 29587260"/>
                <a:gd name="connsiteY1381" fmla="*/ 14508086 h 29586375"/>
                <a:gd name="connsiteX1382" fmla="*/ 9991704 w 29587260"/>
                <a:gd name="connsiteY1382" fmla="*/ 15129352 h 29586375"/>
                <a:gd name="connsiteX1383" fmla="*/ 9681070 w 29587260"/>
                <a:gd name="connsiteY1383" fmla="*/ 15750616 h 29586375"/>
                <a:gd name="connsiteX1384" fmla="*/ 8860998 w 29587260"/>
                <a:gd name="connsiteY1384" fmla="*/ 15750616 h 29586375"/>
                <a:gd name="connsiteX1385" fmla="*/ 8550365 w 29587260"/>
                <a:gd name="connsiteY1385" fmla="*/ 15129352 h 29586375"/>
                <a:gd name="connsiteX1386" fmla="*/ 13775098 w 29587260"/>
                <a:gd name="connsiteY1386" fmla="*/ 14508085 h 29586375"/>
                <a:gd name="connsiteX1387" fmla="*/ 14595170 w 29587260"/>
                <a:gd name="connsiteY1387" fmla="*/ 14508085 h 29586375"/>
                <a:gd name="connsiteX1388" fmla="*/ 14905805 w 29587260"/>
                <a:gd name="connsiteY1388" fmla="*/ 15129350 h 29586375"/>
                <a:gd name="connsiteX1389" fmla="*/ 14595170 w 29587260"/>
                <a:gd name="connsiteY1389" fmla="*/ 15750616 h 29586375"/>
                <a:gd name="connsiteX1390" fmla="*/ 13775098 w 29587260"/>
                <a:gd name="connsiteY1390" fmla="*/ 15750616 h 29586375"/>
                <a:gd name="connsiteX1391" fmla="*/ 13464466 w 29587260"/>
                <a:gd name="connsiteY1391" fmla="*/ 15129350 h 29586375"/>
                <a:gd name="connsiteX1392" fmla="*/ 29572940 w 29587260"/>
                <a:gd name="connsiteY1392" fmla="*/ 14158616 h 29586375"/>
                <a:gd name="connsiteX1393" fmla="*/ 29582544 w 29587260"/>
                <a:gd name="connsiteY1393" fmla="*/ 14411354 h 29586375"/>
                <a:gd name="connsiteX1394" fmla="*/ 29587260 w 29587260"/>
                <a:gd name="connsiteY1394" fmla="*/ 14784069 h 29586375"/>
                <a:gd name="connsiteX1395" fmla="*/ 29423736 w 29587260"/>
                <a:gd name="connsiteY1395" fmla="*/ 14457023 h 29586375"/>
                <a:gd name="connsiteX1396" fmla="*/ 12546574 w 29587260"/>
                <a:gd name="connsiteY1396" fmla="*/ 13835757 h 29586375"/>
                <a:gd name="connsiteX1397" fmla="*/ 13366646 w 29587260"/>
                <a:gd name="connsiteY1397" fmla="*/ 13835757 h 29586375"/>
                <a:gd name="connsiteX1398" fmla="*/ 13677278 w 29587260"/>
                <a:gd name="connsiteY1398" fmla="*/ 14457024 h 29586375"/>
                <a:gd name="connsiteX1399" fmla="*/ 13366646 w 29587260"/>
                <a:gd name="connsiteY1399" fmla="*/ 15078290 h 29586375"/>
                <a:gd name="connsiteX1400" fmla="*/ 12546574 w 29587260"/>
                <a:gd name="connsiteY1400" fmla="*/ 15078290 h 29586375"/>
                <a:gd name="connsiteX1401" fmla="*/ 12235938 w 29587260"/>
                <a:gd name="connsiteY1401" fmla="*/ 14457024 h 29586375"/>
                <a:gd name="connsiteX1402" fmla="*/ 10089524 w 29587260"/>
                <a:gd name="connsiteY1402" fmla="*/ 13835757 h 29586375"/>
                <a:gd name="connsiteX1403" fmla="*/ 10909596 w 29587260"/>
                <a:gd name="connsiteY1403" fmla="*/ 13835757 h 29586375"/>
                <a:gd name="connsiteX1404" fmla="*/ 11220230 w 29587260"/>
                <a:gd name="connsiteY1404" fmla="*/ 14457024 h 29586375"/>
                <a:gd name="connsiteX1405" fmla="*/ 10909596 w 29587260"/>
                <a:gd name="connsiteY1405" fmla="*/ 15078290 h 29586375"/>
                <a:gd name="connsiteX1406" fmla="*/ 10089524 w 29587260"/>
                <a:gd name="connsiteY1406" fmla="*/ 15078290 h 29586375"/>
                <a:gd name="connsiteX1407" fmla="*/ 9778890 w 29587260"/>
                <a:gd name="connsiteY1407" fmla="*/ 14457024 h 29586375"/>
                <a:gd name="connsiteX1408" fmla="*/ 7632473 w 29587260"/>
                <a:gd name="connsiteY1408" fmla="*/ 13835757 h 29586375"/>
                <a:gd name="connsiteX1409" fmla="*/ 8452545 w 29587260"/>
                <a:gd name="connsiteY1409" fmla="*/ 13835757 h 29586375"/>
                <a:gd name="connsiteX1410" fmla="*/ 8763180 w 29587260"/>
                <a:gd name="connsiteY1410" fmla="*/ 14457024 h 29586375"/>
                <a:gd name="connsiteX1411" fmla="*/ 8452545 w 29587260"/>
                <a:gd name="connsiteY1411" fmla="*/ 15078290 h 29586375"/>
                <a:gd name="connsiteX1412" fmla="*/ 7632473 w 29587260"/>
                <a:gd name="connsiteY1412" fmla="*/ 15078290 h 29586375"/>
                <a:gd name="connsiteX1413" fmla="*/ 7321840 w 29587260"/>
                <a:gd name="connsiteY1413" fmla="*/ 14457024 h 29586375"/>
                <a:gd name="connsiteX1414" fmla="*/ 5175423 w 29587260"/>
                <a:gd name="connsiteY1414" fmla="*/ 13835757 h 29586375"/>
                <a:gd name="connsiteX1415" fmla="*/ 5995496 w 29587260"/>
                <a:gd name="connsiteY1415" fmla="*/ 13835757 h 29586375"/>
                <a:gd name="connsiteX1416" fmla="*/ 6306130 w 29587260"/>
                <a:gd name="connsiteY1416" fmla="*/ 14457024 h 29586375"/>
                <a:gd name="connsiteX1417" fmla="*/ 5995496 w 29587260"/>
                <a:gd name="connsiteY1417" fmla="*/ 15078290 h 29586375"/>
                <a:gd name="connsiteX1418" fmla="*/ 5175423 w 29587260"/>
                <a:gd name="connsiteY1418" fmla="*/ 15078290 h 29586375"/>
                <a:gd name="connsiteX1419" fmla="*/ 4864791 w 29587260"/>
                <a:gd name="connsiteY1419" fmla="*/ 14457024 h 29586375"/>
                <a:gd name="connsiteX1420" fmla="*/ 2718391 w 29587260"/>
                <a:gd name="connsiteY1420" fmla="*/ 13835757 h 29586375"/>
                <a:gd name="connsiteX1421" fmla="*/ 3538468 w 29587260"/>
                <a:gd name="connsiteY1421" fmla="*/ 13835757 h 29586375"/>
                <a:gd name="connsiteX1422" fmla="*/ 3849102 w 29587260"/>
                <a:gd name="connsiteY1422" fmla="*/ 14457024 h 29586375"/>
                <a:gd name="connsiteX1423" fmla="*/ 3538468 w 29587260"/>
                <a:gd name="connsiteY1423" fmla="*/ 15078290 h 29586375"/>
                <a:gd name="connsiteX1424" fmla="*/ 2718391 w 29587260"/>
                <a:gd name="connsiteY1424" fmla="*/ 15078290 h 29586375"/>
                <a:gd name="connsiteX1425" fmla="*/ 2407757 w 29587260"/>
                <a:gd name="connsiteY1425" fmla="*/ 14457024 h 29586375"/>
                <a:gd name="connsiteX1426" fmla="*/ 261337 w 29587260"/>
                <a:gd name="connsiteY1426" fmla="*/ 13835757 h 29586375"/>
                <a:gd name="connsiteX1427" fmla="*/ 1081409 w 29587260"/>
                <a:gd name="connsiteY1427" fmla="*/ 13835757 h 29586375"/>
                <a:gd name="connsiteX1428" fmla="*/ 1392043 w 29587260"/>
                <a:gd name="connsiteY1428" fmla="*/ 14457024 h 29586375"/>
                <a:gd name="connsiteX1429" fmla="*/ 1081409 w 29587260"/>
                <a:gd name="connsiteY1429" fmla="*/ 15078290 h 29586375"/>
                <a:gd name="connsiteX1430" fmla="*/ 261337 w 29587260"/>
                <a:gd name="connsiteY1430" fmla="*/ 15078290 h 29586375"/>
                <a:gd name="connsiteX1431" fmla="*/ 2820 w 29587260"/>
                <a:gd name="connsiteY1431" fmla="*/ 14561256 h 29586375"/>
                <a:gd name="connsiteX1432" fmla="*/ 4717 w 29587260"/>
                <a:gd name="connsiteY1432" fmla="*/ 14411354 h 29586375"/>
                <a:gd name="connsiteX1433" fmla="*/ 7281 w 29587260"/>
                <a:gd name="connsiteY1433" fmla="*/ 14343870 h 29586375"/>
                <a:gd name="connsiteX1434" fmla="*/ 27277320 w 29587260"/>
                <a:gd name="connsiteY1434" fmla="*/ 13835756 h 29586375"/>
                <a:gd name="connsiteX1435" fmla="*/ 28097392 w 29587260"/>
                <a:gd name="connsiteY1435" fmla="*/ 13835756 h 29586375"/>
                <a:gd name="connsiteX1436" fmla="*/ 28408028 w 29587260"/>
                <a:gd name="connsiteY1436" fmla="*/ 14457023 h 29586375"/>
                <a:gd name="connsiteX1437" fmla="*/ 28097392 w 29587260"/>
                <a:gd name="connsiteY1437" fmla="*/ 15078290 h 29586375"/>
                <a:gd name="connsiteX1438" fmla="*/ 27277320 w 29587260"/>
                <a:gd name="connsiteY1438" fmla="*/ 15078290 h 29586375"/>
                <a:gd name="connsiteX1439" fmla="*/ 26966688 w 29587260"/>
                <a:gd name="connsiteY1439" fmla="*/ 14457023 h 29586375"/>
                <a:gd name="connsiteX1440" fmla="*/ 24820272 w 29587260"/>
                <a:gd name="connsiteY1440" fmla="*/ 13835756 h 29586375"/>
                <a:gd name="connsiteX1441" fmla="*/ 25640344 w 29587260"/>
                <a:gd name="connsiteY1441" fmla="*/ 13835756 h 29586375"/>
                <a:gd name="connsiteX1442" fmla="*/ 25950976 w 29587260"/>
                <a:gd name="connsiteY1442" fmla="*/ 14457023 h 29586375"/>
                <a:gd name="connsiteX1443" fmla="*/ 25640344 w 29587260"/>
                <a:gd name="connsiteY1443" fmla="*/ 15078290 h 29586375"/>
                <a:gd name="connsiteX1444" fmla="*/ 24820272 w 29587260"/>
                <a:gd name="connsiteY1444" fmla="*/ 15078290 h 29586375"/>
                <a:gd name="connsiteX1445" fmla="*/ 24509640 w 29587260"/>
                <a:gd name="connsiteY1445" fmla="*/ 14457023 h 29586375"/>
                <a:gd name="connsiteX1446" fmla="*/ 22363239 w 29587260"/>
                <a:gd name="connsiteY1446" fmla="*/ 13835756 h 29586375"/>
                <a:gd name="connsiteX1447" fmla="*/ 23183317 w 29587260"/>
                <a:gd name="connsiteY1447" fmla="*/ 13835756 h 29586375"/>
                <a:gd name="connsiteX1448" fmla="*/ 23493951 w 29587260"/>
                <a:gd name="connsiteY1448" fmla="*/ 14457023 h 29586375"/>
                <a:gd name="connsiteX1449" fmla="*/ 23183317 w 29587260"/>
                <a:gd name="connsiteY1449" fmla="*/ 15078290 h 29586375"/>
                <a:gd name="connsiteX1450" fmla="*/ 22363239 w 29587260"/>
                <a:gd name="connsiteY1450" fmla="*/ 15078290 h 29586375"/>
                <a:gd name="connsiteX1451" fmla="*/ 22052605 w 29587260"/>
                <a:gd name="connsiteY1451" fmla="*/ 14457023 h 29586375"/>
                <a:gd name="connsiteX1452" fmla="*/ 19906185 w 29587260"/>
                <a:gd name="connsiteY1452" fmla="*/ 13835756 h 29586375"/>
                <a:gd name="connsiteX1453" fmla="*/ 20726257 w 29587260"/>
                <a:gd name="connsiteY1453" fmla="*/ 13835756 h 29586375"/>
                <a:gd name="connsiteX1454" fmla="*/ 21036891 w 29587260"/>
                <a:gd name="connsiteY1454" fmla="*/ 14457023 h 29586375"/>
                <a:gd name="connsiteX1455" fmla="*/ 20726257 w 29587260"/>
                <a:gd name="connsiteY1455" fmla="*/ 15078290 h 29586375"/>
                <a:gd name="connsiteX1456" fmla="*/ 19906185 w 29587260"/>
                <a:gd name="connsiteY1456" fmla="*/ 15078290 h 29586375"/>
                <a:gd name="connsiteX1457" fmla="*/ 19595553 w 29587260"/>
                <a:gd name="connsiteY1457" fmla="*/ 14457023 h 29586375"/>
                <a:gd name="connsiteX1458" fmla="*/ 17449137 w 29587260"/>
                <a:gd name="connsiteY1458" fmla="*/ 13835756 h 29586375"/>
                <a:gd name="connsiteX1459" fmla="*/ 18269209 w 29587260"/>
                <a:gd name="connsiteY1459" fmla="*/ 13835756 h 29586375"/>
                <a:gd name="connsiteX1460" fmla="*/ 18579843 w 29587260"/>
                <a:gd name="connsiteY1460" fmla="*/ 14457023 h 29586375"/>
                <a:gd name="connsiteX1461" fmla="*/ 18269209 w 29587260"/>
                <a:gd name="connsiteY1461" fmla="*/ 15078290 h 29586375"/>
                <a:gd name="connsiteX1462" fmla="*/ 17449137 w 29587260"/>
                <a:gd name="connsiteY1462" fmla="*/ 15078290 h 29586375"/>
                <a:gd name="connsiteX1463" fmla="*/ 17138505 w 29587260"/>
                <a:gd name="connsiteY1463" fmla="*/ 14457023 h 29586375"/>
                <a:gd name="connsiteX1464" fmla="*/ 14992091 w 29587260"/>
                <a:gd name="connsiteY1464" fmla="*/ 13835756 h 29586375"/>
                <a:gd name="connsiteX1465" fmla="*/ 15812161 w 29587260"/>
                <a:gd name="connsiteY1465" fmla="*/ 13835756 h 29586375"/>
                <a:gd name="connsiteX1466" fmla="*/ 16122797 w 29587260"/>
                <a:gd name="connsiteY1466" fmla="*/ 14457023 h 29586375"/>
                <a:gd name="connsiteX1467" fmla="*/ 15812161 w 29587260"/>
                <a:gd name="connsiteY1467" fmla="*/ 15078290 h 29586375"/>
                <a:gd name="connsiteX1468" fmla="*/ 14992091 w 29587260"/>
                <a:gd name="connsiteY1468" fmla="*/ 15078290 h 29586375"/>
                <a:gd name="connsiteX1469" fmla="*/ 14681458 w 29587260"/>
                <a:gd name="connsiteY1469" fmla="*/ 14457023 h 29586375"/>
                <a:gd name="connsiteX1470" fmla="*/ 51519 w 29587260"/>
                <a:gd name="connsiteY1470" fmla="*/ 13559263 h 29586375"/>
                <a:gd name="connsiteX1471" fmla="*/ 163520 w 29587260"/>
                <a:gd name="connsiteY1471" fmla="*/ 13783265 h 29586375"/>
                <a:gd name="connsiteX1472" fmla="*/ 17484 w 29587260"/>
                <a:gd name="connsiteY1472" fmla="*/ 14075337 h 29586375"/>
                <a:gd name="connsiteX1473" fmla="*/ 19135 w 29587260"/>
                <a:gd name="connsiteY1473" fmla="*/ 14031903 h 29586375"/>
                <a:gd name="connsiteX1474" fmla="*/ 43022 w 29587260"/>
                <a:gd name="connsiteY1474" fmla="*/ 13654950 h 29586375"/>
                <a:gd name="connsiteX1475" fmla="*/ 28505848 w 29587260"/>
                <a:gd name="connsiteY1475" fmla="*/ 13161996 h 29586375"/>
                <a:gd name="connsiteX1476" fmla="*/ 29325920 w 29587260"/>
                <a:gd name="connsiteY1476" fmla="*/ 13161996 h 29586375"/>
                <a:gd name="connsiteX1477" fmla="*/ 29538158 w 29587260"/>
                <a:gd name="connsiteY1477" fmla="*/ 13586476 h 29586375"/>
                <a:gd name="connsiteX1478" fmla="*/ 29544238 w 29587260"/>
                <a:gd name="connsiteY1478" fmla="*/ 13654950 h 29586375"/>
                <a:gd name="connsiteX1479" fmla="*/ 29561840 w 29587260"/>
                <a:gd name="connsiteY1479" fmla="*/ 13932692 h 29586375"/>
                <a:gd name="connsiteX1480" fmla="*/ 29325920 w 29587260"/>
                <a:gd name="connsiteY1480" fmla="*/ 14404534 h 29586375"/>
                <a:gd name="connsiteX1481" fmla="*/ 28505848 w 29587260"/>
                <a:gd name="connsiteY1481" fmla="*/ 14404534 h 29586375"/>
                <a:gd name="connsiteX1482" fmla="*/ 28195212 w 29587260"/>
                <a:gd name="connsiteY1482" fmla="*/ 13783265 h 29586375"/>
                <a:gd name="connsiteX1483" fmla="*/ 26048796 w 29587260"/>
                <a:gd name="connsiteY1483" fmla="*/ 13161996 h 29586375"/>
                <a:gd name="connsiteX1484" fmla="*/ 26868868 w 29587260"/>
                <a:gd name="connsiteY1484" fmla="*/ 13161996 h 29586375"/>
                <a:gd name="connsiteX1485" fmla="*/ 27179504 w 29587260"/>
                <a:gd name="connsiteY1485" fmla="*/ 13783265 h 29586375"/>
                <a:gd name="connsiteX1486" fmla="*/ 26868868 w 29587260"/>
                <a:gd name="connsiteY1486" fmla="*/ 14404534 h 29586375"/>
                <a:gd name="connsiteX1487" fmla="*/ 26048796 w 29587260"/>
                <a:gd name="connsiteY1487" fmla="*/ 14404534 h 29586375"/>
                <a:gd name="connsiteX1488" fmla="*/ 25738164 w 29587260"/>
                <a:gd name="connsiteY1488" fmla="*/ 13783265 h 29586375"/>
                <a:gd name="connsiteX1489" fmla="*/ 23591771 w 29587260"/>
                <a:gd name="connsiteY1489" fmla="*/ 13161996 h 29586375"/>
                <a:gd name="connsiteX1490" fmla="*/ 24411840 w 29587260"/>
                <a:gd name="connsiteY1490" fmla="*/ 13161996 h 29586375"/>
                <a:gd name="connsiteX1491" fmla="*/ 24722452 w 29587260"/>
                <a:gd name="connsiteY1491" fmla="*/ 13783265 h 29586375"/>
                <a:gd name="connsiteX1492" fmla="*/ 24411840 w 29587260"/>
                <a:gd name="connsiteY1492" fmla="*/ 14404534 h 29586375"/>
                <a:gd name="connsiteX1493" fmla="*/ 23591771 w 29587260"/>
                <a:gd name="connsiteY1493" fmla="*/ 14404534 h 29586375"/>
                <a:gd name="connsiteX1494" fmla="*/ 23281135 w 29587260"/>
                <a:gd name="connsiteY1494" fmla="*/ 13783265 h 29586375"/>
                <a:gd name="connsiteX1495" fmla="*/ 21134709 w 29587260"/>
                <a:gd name="connsiteY1495" fmla="*/ 13161996 h 29586375"/>
                <a:gd name="connsiteX1496" fmla="*/ 21954785 w 29587260"/>
                <a:gd name="connsiteY1496" fmla="*/ 13161996 h 29586375"/>
                <a:gd name="connsiteX1497" fmla="*/ 22265421 w 29587260"/>
                <a:gd name="connsiteY1497" fmla="*/ 13783265 h 29586375"/>
                <a:gd name="connsiteX1498" fmla="*/ 21954785 w 29587260"/>
                <a:gd name="connsiteY1498" fmla="*/ 14404534 h 29586375"/>
                <a:gd name="connsiteX1499" fmla="*/ 21134709 w 29587260"/>
                <a:gd name="connsiteY1499" fmla="*/ 14404534 h 29586375"/>
                <a:gd name="connsiteX1500" fmla="*/ 20824077 w 29587260"/>
                <a:gd name="connsiteY1500" fmla="*/ 13783265 h 29586375"/>
                <a:gd name="connsiteX1501" fmla="*/ 18677663 w 29587260"/>
                <a:gd name="connsiteY1501" fmla="*/ 13161996 h 29586375"/>
                <a:gd name="connsiteX1502" fmla="*/ 19497733 w 29587260"/>
                <a:gd name="connsiteY1502" fmla="*/ 13161996 h 29586375"/>
                <a:gd name="connsiteX1503" fmla="*/ 19808369 w 29587260"/>
                <a:gd name="connsiteY1503" fmla="*/ 13783265 h 29586375"/>
                <a:gd name="connsiteX1504" fmla="*/ 19497733 w 29587260"/>
                <a:gd name="connsiteY1504" fmla="*/ 14404534 h 29586375"/>
                <a:gd name="connsiteX1505" fmla="*/ 18677663 w 29587260"/>
                <a:gd name="connsiteY1505" fmla="*/ 14404534 h 29586375"/>
                <a:gd name="connsiteX1506" fmla="*/ 18367029 w 29587260"/>
                <a:gd name="connsiteY1506" fmla="*/ 13783265 h 29586375"/>
                <a:gd name="connsiteX1507" fmla="*/ 16220613 w 29587260"/>
                <a:gd name="connsiteY1507" fmla="*/ 13161996 h 29586375"/>
                <a:gd name="connsiteX1508" fmla="*/ 17040685 w 29587260"/>
                <a:gd name="connsiteY1508" fmla="*/ 13161996 h 29586375"/>
                <a:gd name="connsiteX1509" fmla="*/ 17351319 w 29587260"/>
                <a:gd name="connsiteY1509" fmla="*/ 13783265 h 29586375"/>
                <a:gd name="connsiteX1510" fmla="*/ 17040685 w 29587260"/>
                <a:gd name="connsiteY1510" fmla="*/ 14404534 h 29586375"/>
                <a:gd name="connsiteX1511" fmla="*/ 16220613 w 29587260"/>
                <a:gd name="connsiteY1511" fmla="*/ 14404534 h 29586375"/>
                <a:gd name="connsiteX1512" fmla="*/ 15909981 w 29587260"/>
                <a:gd name="connsiteY1512" fmla="*/ 13783265 h 29586375"/>
                <a:gd name="connsiteX1513" fmla="*/ 13775098 w 29587260"/>
                <a:gd name="connsiteY1513" fmla="*/ 13161996 h 29586375"/>
                <a:gd name="connsiteX1514" fmla="*/ 14595170 w 29587260"/>
                <a:gd name="connsiteY1514" fmla="*/ 13161996 h 29586375"/>
                <a:gd name="connsiteX1515" fmla="*/ 14905805 w 29587260"/>
                <a:gd name="connsiteY1515" fmla="*/ 13783265 h 29586375"/>
                <a:gd name="connsiteX1516" fmla="*/ 14595170 w 29587260"/>
                <a:gd name="connsiteY1516" fmla="*/ 14404534 h 29586375"/>
                <a:gd name="connsiteX1517" fmla="*/ 13775098 w 29587260"/>
                <a:gd name="connsiteY1517" fmla="*/ 14404534 h 29586375"/>
                <a:gd name="connsiteX1518" fmla="*/ 13464466 w 29587260"/>
                <a:gd name="connsiteY1518" fmla="*/ 13783265 h 29586375"/>
                <a:gd name="connsiteX1519" fmla="*/ 11318049 w 29587260"/>
                <a:gd name="connsiteY1519" fmla="*/ 13161996 h 29586375"/>
                <a:gd name="connsiteX1520" fmla="*/ 12138120 w 29587260"/>
                <a:gd name="connsiteY1520" fmla="*/ 13161996 h 29586375"/>
                <a:gd name="connsiteX1521" fmla="*/ 12448754 w 29587260"/>
                <a:gd name="connsiteY1521" fmla="*/ 13783265 h 29586375"/>
                <a:gd name="connsiteX1522" fmla="*/ 12138120 w 29587260"/>
                <a:gd name="connsiteY1522" fmla="*/ 14404534 h 29586375"/>
                <a:gd name="connsiteX1523" fmla="*/ 11318049 w 29587260"/>
                <a:gd name="connsiteY1523" fmla="*/ 14404534 h 29586375"/>
                <a:gd name="connsiteX1524" fmla="*/ 11007414 w 29587260"/>
                <a:gd name="connsiteY1524" fmla="*/ 13783265 h 29586375"/>
                <a:gd name="connsiteX1525" fmla="*/ 8861000 w 29587260"/>
                <a:gd name="connsiteY1525" fmla="*/ 13161996 h 29586375"/>
                <a:gd name="connsiteX1526" fmla="*/ 9681071 w 29587260"/>
                <a:gd name="connsiteY1526" fmla="*/ 13161996 h 29586375"/>
                <a:gd name="connsiteX1527" fmla="*/ 9991706 w 29587260"/>
                <a:gd name="connsiteY1527" fmla="*/ 13783265 h 29586375"/>
                <a:gd name="connsiteX1528" fmla="*/ 9681071 w 29587260"/>
                <a:gd name="connsiteY1528" fmla="*/ 14404534 h 29586375"/>
                <a:gd name="connsiteX1529" fmla="*/ 8861000 w 29587260"/>
                <a:gd name="connsiteY1529" fmla="*/ 14404534 h 29586375"/>
                <a:gd name="connsiteX1530" fmla="*/ 8550365 w 29587260"/>
                <a:gd name="connsiteY1530" fmla="*/ 13783265 h 29586375"/>
                <a:gd name="connsiteX1531" fmla="*/ 6403949 w 29587260"/>
                <a:gd name="connsiteY1531" fmla="*/ 13161996 h 29586375"/>
                <a:gd name="connsiteX1532" fmla="*/ 7224020 w 29587260"/>
                <a:gd name="connsiteY1532" fmla="*/ 13161996 h 29586375"/>
                <a:gd name="connsiteX1533" fmla="*/ 7534655 w 29587260"/>
                <a:gd name="connsiteY1533" fmla="*/ 13783265 h 29586375"/>
                <a:gd name="connsiteX1534" fmla="*/ 7224020 w 29587260"/>
                <a:gd name="connsiteY1534" fmla="*/ 14404534 h 29586375"/>
                <a:gd name="connsiteX1535" fmla="*/ 6403949 w 29587260"/>
                <a:gd name="connsiteY1535" fmla="*/ 14404534 h 29586375"/>
                <a:gd name="connsiteX1536" fmla="*/ 6093315 w 29587260"/>
                <a:gd name="connsiteY1536" fmla="*/ 13783265 h 29586375"/>
                <a:gd name="connsiteX1537" fmla="*/ 3946922 w 29587260"/>
                <a:gd name="connsiteY1537" fmla="*/ 13161996 h 29586375"/>
                <a:gd name="connsiteX1538" fmla="*/ 4766990 w 29587260"/>
                <a:gd name="connsiteY1538" fmla="*/ 13161996 h 29586375"/>
                <a:gd name="connsiteX1539" fmla="*/ 5077606 w 29587260"/>
                <a:gd name="connsiteY1539" fmla="*/ 13783265 h 29586375"/>
                <a:gd name="connsiteX1540" fmla="*/ 4766990 w 29587260"/>
                <a:gd name="connsiteY1540" fmla="*/ 14404534 h 29586375"/>
                <a:gd name="connsiteX1541" fmla="*/ 3946922 w 29587260"/>
                <a:gd name="connsiteY1541" fmla="*/ 14404534 h 29586375"/>
                <a:gd name="connsiteX1542" fmla="*/ 3636286 w 29587260"/>
                <a:gd name="connsiteY1542" fmla="*/ 13783265 h 29586375"/>
                <a:gd name="connsiteX1543" fmla="*/ 1489862 w 29587260"/>
                <a:gd name="connsiteY1543" fmla="*/ 13161996 h 29586375"/>
                <a:gd name="connsiteX1544" fmla="*/ 2309937 w 29587260"/>
                <a:gd name="connsiteY1544" fmla="*/ 13161996 h 29586375"/>
                <a:gd name="connsiteX1545" fmla="*/ 2620573 w 29587260"/>
                <a:gd name="connsiteY1545" fmla="*/ 13783265 h 29586375"/>
                <a:gd name="connsiteX1546" fmla="*/ 2309937 w 29587260"/>
                <a:gd name="connsiteY1546" fmla="*/ 14404534 h 29586375"/>
                <a:gd name="connsiteX1547" fmla="*/ 1489862 w 29587260"/>
                <a:gd name="connsiteY1547" fmla="*/ 14404534 h 29586375"/>
                <a:gd name="connsiteX1548" fmla="*/ 1179227 w 29587260"/>
                <a:gd name="connsiteY1548" fmla="*/ 13783265 h 29586375"/>
                <a:gd name="connsiteX1549" fmla="*/ 29478840 w 29587260"/>
                <a:gd name="connsiteY1549" fmla="*/ 12999301 h 29586375"/>
                <a:gd name="connsiteX1550" fmla="*/ 29510998 w 29587260"/>
                <a:gd name="connsiteY1550" fmla="*/ 13280613 h 29586375"/>
                <a:gd name="connsiteX1551" fmla="*/ 29511366 w 29587260"/>
                <a:gd name="connsiteY1551" fmla="*/ 13284767 h 29586375"/>
                <a:gd name="connsiteX1552" fmla="*/ 29423736 w 29587260"/>
                <a:gd name="connsiteY1552" fmla="*/ 13109509 h 29586375"/>
                <a:gd name="connsiteX1553" fmla="*/ 27277320 w 29587260"/>
                <a:gd name="connsiteY1553" fmla="*/ 12488240 h 29586375"/>
                <a:gd name="connsiteX1554" fmla="*/ 28097392 w 29587260"/>
                <a:gd name="connsiteY1554" fmla="*/ 12488240 h 29586375"/>
                <a:gd name="connsiteX1555" fmla="*/ 28408028 w 29587260"/>
                <a:gd name="connsiteY1555" fmla="*/ 13109509 h 29586375"/>
                <a:gd name="connsiteX1556" fmla="*/ 28097392 w 29587260"/>
                <a:gd name="connsiteY1556" fmla="*/ 13730776 h 29586375"/>
                <a:gd name="connsiteX1557" fmla="*/ 27277320 w 29587260"/>
                <a:gd name="connsiteY1557" fmla="*/ 13730776 h 29586375"/>
                <a:gd name="connsiteX1558" fmla="*/ 26966688 w 29587260"/>
                <a:gd name="connsiteY1558" fmla="*/ 13109509 h 29586375"/>
                <a:gd name="connsiteX1559" fmla="*/ 24820272 w 29587260"/>
                <a:gd name="connsiteY1559" fmla="*/ 12488240 h 29586375"/>
                <a:gd name="connsiteX1560" fmla="*/ 25640344 w 29587260"/>
                <a:gd name="connsiteY1560" fmla="*/ 12488240 h 29586375"/>
                <a:gd name="connsiteX1561" fmla="*/ 25950976 w 29587260"/>
                <a:gd name="connsiteY1561" fmla="*/ 13109509 h 29586375"/>
                <a:gd name="connsiteX1562" fmla="*/ 25640344 w 29587260"/>
                <a:gd name="connsiteY1562" fmla="*/ 13730776 h 29586375"/>
                <a:gd name="connsiteX1563" fmla="*/ 24820272 w 29587260"/>
                <a:gd name="connsiteY1563" fmla="*/ 13730776 h 29586375"/>
                <a:gd name="connsiteX1564" fmla="*/ 24509644 w 29587260"/>
                <a:gd name="connsiteY1564" fmla="*/ 13109509 h 29586375"/>
                <a:gd name="connsiteX1565" fmla="*/ 22363243 w 29587260"/>
                <a:gd name="connsiteY1565" fmla="*/ 12488240 h 29586375"/>
                <a:gd name="connsiteX1566" fmla="*/ 23183319 w 29587260"/>
                <a:gd name="connsiteY1566" fmla="*/ 12488240 h 29586375"/>
                <a:gd name="connsiteX1567" fmla="*/ 23493955 w 29587260"/>
                <a:gd name="connsiteY1567" fmla="*/ 13109509 h 29586375"/>
                <a:gd name="connsiteX1568" fmla="*/ 23183319 w 29587260"/>
                <a:gd name="connsiteY1568" fmla="*/ 13730776 h 29586375"/>
                <a:gd name="connsiteX1569" fmla="*/ 22363243 w 29587260"/>
                <a:gd name="connsiteY1569" fmla="*/ 13730776 h 29586375"/>
                <a:gd name="connsiteX1570" fmla="*/ 22052609 w 29587260"/>
                <a:gd name="connsiteY1570" fmla="*/ 13109509 h 29586375"/>
                <a:gd name="connsiteX1571" fmla="*/ 19906189 w 29587260"/>
                <a:gd name="connsiteY1571" fmla="*/ 12488240 h 29586375"/>
                <a:gd name="connsiteX1572" fmla="*/ 20726259 w 29587260"/>
                <a:gd name="connsiteY1572" fmla="*/ 12488240 h 29586375"/>
                <a:gd name="connsiteX1573" fmla="*/ 21036893 w 29587260"/>
                <a:gd name="connsiteY1573" fmla="*/ 13109509 h 29586375"/>
                <a:gd name="connsiteX1574" fmla="*/ 20726259 w 29587260"/>
                <a:gd name="connsiteY1574" fmla="*/ 13730776 h 29586375"/>
                <a:gd name="connsiteX1575" fmla="*/ 19906189 w 29587260"/>
                <a:gd name="connsiteY1575" fmla="*/ 13730776 h 29586375"/>
                <a:gd name="connsiteX1576" fmla="*/ 19595553 w 29587260"/>
                <a:gd name="connsiteY1576" fmla="*/ 13109509 h 29586375"/>
                <a:gd name="connsiteX1577" fmla="*/ 17449141 w 29587260"/>
                <a:gd name="connsiteY1577" fmla="*/ 12488240 h 29586375"/>
                <a:gd name="connsiteX1578" fmla="*/ 18269213 w 29587260"/>
                <a:gd name="connsiteY1578" fmla="*/ 12488240 h 29586375"/>
                <a:gd name="connsiteX1579" fmla="*/ 18579845 w 29587260"/>
                <a:gd name="connsiteY1579" fmla="*/ 13109509 h 29586375"/>
                <a:gd name="connsiteX1580" fmla="*/ 18269213 w 29587260"/>
                <a:gd name="connsiteY1580" fmla="*/ 13730776 h 29586375"/>
                <a:gd name="connsiteX1581" fmla="*/ 17449141 w 29587260"/>
                <a:gd name="connsiteY1581" fmla="*/ 13730776 h 29586375"/>
                <a:gd name="connsiteX1582" fmla="*/ 17138507 w 29587260"/>
                <a:gd name="connsiteY1582" fmla="*/ 13109509 h 29586375"/>
                <a:gd name="connsiteX1583" fmla="*/ 14992093 w 29587260"/>
                <a:gd name="connsiteY1583" fmla="*/ 12488240 h 29586375"/>
                <a:gd name="connsiteX1584" fmla="*/ 15812163 w 29587260"/>
                <a:gd name="connsiteY1584" fmla="*/ 12488240 h 29586375"/>
                <a:gd name="connsiteX1585" fmla="*/ 16122799 w 29587260"/>
                <a:gd name="connsiteY1585" fmla="*/ 13109509 h 29586375"/>
                <a:gd name="connsiteX1586" fmla="*/ 15812163 w 29587260"/>
                <a:gd name="connsiteY1586" fmla="*/ 13730776 h 29586375"/>
                <a:gd name="connsiteX1587" fmla="*/ 14992093 w 29587260"/>
                <a:gd name="connsiteY1587" fmla="*/ 13730776 h 29586375"/>
                <a:gd name="connsiteX1588" fmla="*/ 14681460 w 29587260"/>
                <a:gd name="connsiteY1588" fmla="*/ 13109509 h 29586375"/>
                <a:gd name="connsiteX1589" fmla="*/ 12546574 w 29587260"/>
                <a:gd name="connsiteY1589" fmla="*/ 12488240 h 29586375"/>
                <a:gd name="connsiteX1590" fmla="*/ 13366646 w 29587260"/>
                <a:gd name="connsiteY1590" fmla="*/ 12488240 h 29586375"/>
                <a:gd name="connsiteX1591" fmla="*/ 13677278 w 29587260"/>
                <a:gd name="connsiteY1591" fmla="*/ 13109510 h 29586375"/>
                <a:gd name="connsiteX1592" fmla="*/ 13366646 w 29587260"/>
                <a:gd name="connsiteY1592" fmla="*/ 13730777 h 29586375"/>
                <a:gd name="connsiteX1593" fmla="*/ 12546574 w 29587260"/>
                <a:gd name="connsiteY1593" fmla="*/ 13730777 h 29586375"/>
                <a:gd name="connsiteX1594" fmla="*/ 12235938 w 29587260"/>
                <a:gd name="connsiteY1594" fmla="*/ 13109510 h 29586375"/>
                <a:gd name="connsiteX1595" fmla="*/ 10089524 w 29587260"/>
                <a:gd name="connsiteY1595" fmla="*/ 12488240 h 29586375"/>
                <a:gd name="connsiteX1596" fmla="*/ 10909596 w 29587260"/>
                <a:gd name="connsiteY1596" fmla="*/ 12488240 h 29586375"/>
                <a:gd name="connsiteX1597" fmla="*/ 11220230 w 29587260"/>
                <a:gd name="connsiteY1597" fmla="*/ 13109510 h 29586375"/>
                <a:gd name="connsiteX1598" fmla="*/ 10909596 w 29587260"/>
                <a:gd name="connsiteY1598" fmla="*/ 13730777 h 29586375"/>
                <a:gd name="connsiteX1599" fmla="*/ 10089524 w 29587260"/>
                <a:gd name="connsiteY1599" fmla="*/ 13730777 h 29586375"/>
                <a:gd name="connsiteX1600" fmla="*/ 9778890 w 29587260"/>
                <a:gd name="connsiteY1600" fmla="*/ 13109510 h 29586375"/>
                <a:gd name="connsiteX1601" fmla="*/ 7632473 w 29587260"/>
                <a:gd name="connsiteY1601" fmla="*/ 12488240 h 29586375"/>
                <a:gd name="connsiteX1602" fmla="*/ 8452545 w 29587260"/>
                <a:gd name="connsiteY1602" fmla="*/ 12488240 h 29586375"/>
                <a:gd name="connsiteX1603" fmla="*/ 8763180 w 29587260"/>
                <a:gd name="connsiteY1603" fmla="*/ 13109510 h 29586375"/>
                <a:gd name="connsiteX1604" fmla="*/ 8452545 w 29587260"/>
                <a:gd name="connsiteY1604" fmla="*/ 13730777 h 29586375"/>
                <a:gd name="connsiteX1605" fmla="*/ 7632473 w 29587260"/>
                <a:gd name="connsiteY1605" fmla="*/ 13730777 h 29586375"/>
                <a:gd name="connsiteX1606" fmla="*/ 7321840 w 29587260"/>
                <a:gd name="connsiteY1606" fmla="*/ 13109510 h 29586375"/>
                <a:gd name="connsiteX1607" fmla="*/ 5175423 w 29587260"/>
                <a:gd name="connsiteY1607" fmla="*/ 12488240 h 29586375"/>
                <a:gd name="connsiteX1608" fmla="*/ 5995496 w 29587260"/>
                <a:gd name="connsiteY1608" fmla="*/ 12488240 h 29586375"/>
                <a:gd name="connsiteX1609" fmla="*/ 6306130 w 29587260"/>
                <a:gd name="connsiteY1609" fmla="*/ 13109510 h 29586375"/>
                <a:gd name="connsiteX1610" fmla="*/ 5995496 w 29587260"/>
                <a:gd name="connsiteY1610" fmla="*/ 13730777 h 29586375"/>
                <a:gd name="connsiteX1611" fmla="*/ 5175423 w 29587260"/>
                <a:gd name="connsiteY1611" fmla="*/ 13730777 h 29586375"/>
                <a:gd name="connsiteX1612" fmla="*/ 4864797 w 29587260"/>
                <a:gd name="connsiteY1612" fmla="*/ 13109510 h 29586375"/>
                <a:gd name="connsiteX1613" fmla="*/ 2718394 w 29587260"/>
                <a:gd name="connsiteY1613" fmla="*/ 12488240 h 29586375"/>
                <a:gd name="connsiteX1614" fmla="*/ 3538471 w 29587260"/>
                <a:gd name="connsiteY1614" fmla="*/ 12488240 h 29586375"/>
                <a:gd name="connsiteX1615" fmla="*/ 3849107 w 29587260"/>
                <a:gd name="connsiteY1615" fmla="*/ 13109510 h 29586375"/>
                <a:gd name="connsiteX1616" fmla="*/ 3538471 w 29587260"/>
                <a:gd name="connsiteY1616" fmla="*/ 13730777 h 29586375"/>
                <a:gd name="connsiteX1617" fmla="*/ 2718394 w 29587260"/>
                <a:gd name="connsiteY1617" fmla="*/ 13730777 h 29586375"/>
                <a:gd name="connsiteX1618" fmla="*/ 2407760 w 29587260"/>
                <a:gd name="connsiteY1618" fmla="*/ 13109510 h 29586375"/>
                <a:gd name="connsiteX1619" fmla="*/ 261340 w 29587260"/>
                <a:gd name="connsiteY1619" fmla="*/ 12488240 h 29586375"/>
                <a:gd name="connsiteX1620" fmla="*/ 1081410 w 29587260"/>
                <a:gd name="connsiteY1620" fmla="*/ 12488240 h 29586375"/>
                <a:gd name="connsiteX1621" fmla="*/ 1392045 w 29587260"/>
                <a:gd name="connsiteY1621" fmla="*/ 13109510 h 29586375"/>
                <a:gd name="connsiteX1622" fmla="*/ 1081410 w 29587260"/>
                <a:gd name="connsiteY1622" fmla="*/ 13730777 h 29586375"/>
                <a:gd name="connsiteX1623" fmla="*/ 261340 w 29587260"/>
                <a:gd name="connsiteY1623" fmla="*/ 13730777 h 29586375"/>
                <a:gd name="connsiteX1624" fmla="*/ 70230 w 29587260"/>
                <a:gd name="connsiteY1624" fmla="*/ 13348557 h 29586375"/>
                <a:gd name="connsiteX1625" fmla="*/ 76263 w 29587260"/>
                <a:gd name="connsiteY1625" fmla="*/ 13280613 h 29586375"/>
                <a:gd name="connsiteX1626" fmla="*/ 118742 w 29587260"/>
                <a:gd name="connsiteY1626" fmla="*/ 12909006 h 29586375"/>
                <a:gd name="connsiteX1627" fmla="*/ 145084 w 29587260"/>
                <a:gd name="connsiteY1627" fmla="*/ 12720751 h 29586375"/>
                <a:gd name="connsiteX1628" fmla="*/ 28505848 w 29587260"/>
                <a:gd name="connsiteY1628" fmla="*/ 11814482 h 29586375"/>
                <a:gd name="connsiteX1629" fmla="*/ 29287310 w 29587260"/>
                <a:gd name="connsiteY1629" fmla="*/ 11814482 h 29586375"/>
                <a:gd name="connsiteX1630" fmla="*/ 29416918 w 29587260"/>
                <a:gd name="connsiteY1630" fmla="*/ 12540246 h 29586375"/>
                <a:gd name="connsiteX1631" fmla="*/ 29453520 w 29587260"/>
                <a:gd name="connsiteY1631" fmla="*/ 12801817 h 29586375"/>
                <a:gd name="connsiteX1632" fmla="*/ 29325920 w 29587260"/>
                <a:gd name="connsiteY1632" fmla="*/ 13057017 h 29586375"/>
                <a:gd name="connsiteX1633" fmla="*/ 28505848 w 29587260"/>
                <a:gd name="connsiteY1633" fmla="*/ 13057017 h 29586375"/>
                <a:gd name="connsiteX1634" fmla="*/ 28195212 w 29587260"/>
                <a:gd name="connsiteY1634" fmla="*/ 12435750 h 29586375"/>
                <a:gd name="connsiteX1635" fmla="*/ 26048796 w 29587260"/>
                <a:gd name="connsiteY1635" fmla="*/ 11814482 h 29586375"/>
                <a:gd name="connsiteX1636" fmla="*/ 26868868 w 29587260"/>
                <a:gd name="connsiteY1636" fmla="*/ 11814482 h 29586375"/>
                <a:gd name="connsiteX1637" fmla="*/ 27179504 w 29587260"/>
                <a:gd name="connsiteY1637" fmla="*/ 12435750 h 29586375"/>
                <a:gd name="connsiteX1638" fmla="*/ 26868868 w 29587260"/>
                <a:gd name="connsiteY1638" fmla="*/ 13057017 h 29586375"/>
                <a:gd name="connsiteX1639" fmla="*/ 26048796 w 29587260"/>
                <a:gd name="connsiteY1639" fmla="*/ 13057017 h 29586375"/>
                <a:gd name="connsiteX1640" fmla="*/ 25738164 w 29587260"/>
                <a:gd name="connsiteY1640" fmla="*/ 12435750 h 29586375"/>
                <a:gd name="connsiteX1641" fmla="*/ 23591773 w 29587260"/>
                <a:gd name="connsiteY1641" fmla="*/ 11814482 h 29586375"/>
                <a:gd name="connsiteX1642" fmla="*/ 24411844 w 29587260"/>
                <a:gd name="connsiteY1642" fmla="*/ 11814482 h 29586375"/>
                <a:gd name="connsiteX1643" fmla="*/ 24722452 w 29587260"/>
                <a:gd name="connsiteY1643" fmla="*/ 12435750 h 29586375"/>
                <a:gd name="connsiteX1644" fmla="*/ 24411844 w 29587260"/>
                <a:gd name="connsiteY1644" fmla="*/ 13057017 h 29586375"/>
                <a:gd name="connsiteX1645" fmla="*/ 23591773 w 29587260"/>
                <a:gd name="connsiteY1645" fmla="*/ 13057017 h 29586375"/>
                <a:gd name="connsiteX1646" fmla="*/ 23281139 w 29587260"/>
                <a:gd name="connsiteY1646" fmla="*/ 12435750 h 29586375"/>
                <a:gd name="connsiteX1647" fmla="*/ 21134713 w 29587260"/>
                <a:gd name="connsiteY1647" fmla="*/ 11814482 h 29586375"/>
                <a:gd name="connsiteX1648" fmla="*/ 21954789 w 29587260"/>
                <a:gd name="connsiteY1648" fmla="*/ 11814482 h 29586375"/>
                <a:gd name="connsiteX1649" fmla="*/ 22265425 w 29587260"/>
                <a:gd name="connsiteY1649" fmla="*/ 12435750 h 29586375"/>
                <a:gd name="connsiteX1650" fmla="*/ 21954789 w 29587260"/>
                <a:gd name="connsiteY1650" fmla="*/ 13057017 h 29586375"/>
                <a:gd name="connsiteX1651" fmla="*/ 21134713 w 29587260"/>
                <a:gd name="connsiteY1651" fmla="*/ 13057017 h 29586375"/>
                <a:gd name="connsiteX1652" fmla="*/ 20824077 w 29587260"/>
                <a:gd name="connsiteY1652" fmla="*/ 12435750 h 29586375"/>
                <a:gd name="connsiteX1653" fmla="*/ 18677665 w 29587260"/>
                <a:gd name="connsiteY1653" fmla="*/ 11814482 h 29586375"/>
                <a:gd name="connsiteX1654" fmla="*/ 19497737 w 29587260"/>
                <a:gd name="connsiteY1654" fmla="*/ 11814482 h 29586375"/>
                <a:gd name="connsiteX1655" fmla="*/ 19808369 w 29587260"/>
                <a:gd name="connsiteY1655" fmla="*/ 12435750 h 29586375"/>
                <a:gd name="connsiteX1656" fmla="*/ 19497737 w 29587260"/>
                <a:gd name="connsiteY1656" fmla="*/ 13057017 h 29586375"/>
                <a:gd name="connsiteX1657" fmla="*/ 18677665 w 29587260"/>
                <a:gd name="connsiteY1657" fmla="*/ 13057017 h 29586375"/>
                <a:gd name="connsiteX1658" fmla="*/ 18367031 w 29587260"/>
                <a:gd name="connsiteY1658" fmla="*/ 12435750 h 29586375"/>
                <a:gd name="connsiteX1659" fmla="*/ 16220617 w 29587260"/>
                <a:gd name="connsiteY1659" fmla="*/ 11814482 h 29586375"/>
                <a:gd name="connsiteX1660" fmla="*/ 17040689 w 29587260"/>
                <a:gd name="connsiteY1660" fmla="*/ 11814482 h 29586375"/>
                <a:gd name="connsiteX1661" fmla="*/ 17351321 w 29587260"/>
                <a:gd name="connsiteY1661" fmla="*/ 12435750 h 29586375"/>
                <a:gd name="connsiteX1662" fmla="*/ 17040689 w 29587260"/>
                <a:gd name="connsiteY1662" fmla="*/ 13057017 h 29586375"/>
                <a:gd name="connsiteX1663" fmla="*/ 16220617 w 29587260"/>
                <a:gd name="connsiteY1663" fmla="*/ 13057017 h 29586375"/>
                <a:gd name="connsiteX1664" fmla="*/ 15909981 w 29587260"/>
                <a:gd name="connsiteY1664" fmla="*/ 12435750 h 29586375"/>
                <a:gd name="connsiteX1665" fmla="*/ 13775098 w 29587260"/>
                <a:gd name="connsiteY1665" fmla="*/ 11814482 h 29586375"/>
                <a:gd name="connsiteX1666" fmla="*/ 14595170 w 29587260"/>
                <a:gd name="connsiteY1666" fmla="*/ 11814482 h 29586375"/>
                <a:gd name="connsiteX1667" fmla="*/ 14905805 w 29587260"/>
                <a:gd name="connsiteY1667" fmla="*/ 12435750 h 29586375"/>
                <a:gd name="connsiteX1668" fmla="*/ 14595170 w 29587260"/>
                <a:gd name="connsiteY1668" fmla="*/ 13057017 h 29586375"/>
                <a:gd name="connsiteX1669" fmla="*/ 13775098 w 29587260"/>
                <a:gd name="connsiteY1669" fmla="*/ 13057017 h 29586375"/>
                <a:gd name="connsiteX1670" fmla="*/ 13464466 w 29587260"/>
                <a:gd name="connsiteY1670" fmla="*/ 12435750 h 29586375"/>
                <a:gd name="connsiteX1671" fmla="*/ 11318049 w 29587260"/>
                <a:gd name="connsiteY1671" fmla="*/ 11814482 h 29586375"/>
                <a:gd name="connsiteX1672" fmla="*/ 12138120 w 29587260"/>
                <a:gd name="connsiteY1672" fmla="*/ 11814482 h 29586375"/>
                <a:gd name="connsiteX1673" fmla="*/ 12448754 w 29587260"/>
                <a:gd name="connsiteY1673" fmla="*/ 12435750 h 29586375"/>
                <a:gd name="connsiteX1674" fmla="*/ 12138120 w 29587260"/>
                <a:gd name="connsiteY1674" fmla="*/ 13057017 h 29586375"/>
                <a:gd name="connsiteX1675" fmla="*/ 11318049 w 29587260"/>
                <a:gd name="connsiteY1675" fmla="*/ 13057017 h 29586375"/>
                <a:gd name="connsiteX1676" fmla="*/ 11007414 w 29587260"/>
                <a:gd name="connsiteY1676" fmla="*/ 12435750 h 29586375"/>
                <a:gd name="connsiteX1677" fmla="*/ 8861000 w 29587260"/>
                <a:gd name="connsiteY1677" fmla="*/ 11814482 h 29586375"/>
                <a:gd name="connsiteX1678" fmla="*/ 9681071 w 29587260"/>
                <a:gd name="connsiteY1678" fmla="*/ 11814482 h 29586375"/>
                <a:gd name="connsiteX1679" fmla="*/ 9991706 w 29587260"/>
                <a:gd name="connsiteY1679" fmla="*/ 12435750 h 29586375"/>
                <a:gd name="connsiteX1680" fmla="*/ 9681071 w 29587260"/>
                <a:gd name="connsiteY1680" fmla="*/ 13057017 h 29586375"/>
                <a:gd name="connsiteX1681" fmla="*/ 8861000 w 29587260"/>
                <a:gd name="connsiteY1681" fmla="*/ 13057017 h 29586375"/>
                <a:gd name="connsiteX1682" fmla="*/ 8550365 w 29587260"/>
                <a:gd name="connsiteY1682" fmla="*/ 12435750 h 29586375"/>
                <a:gd name="connsiteX1683" fmla="*/ 6403949 w 29587260"/>
                <a:gd name="connsiteY1683" fmla="*/ 11814482 h 29586375"/>
                <a:gd name="connsiteX1684" fmla="*/ 7224020 w 29587260"/>
                <a:gd name="connsiteY1684" fmla="*/ 11814482 h 29586375"/>
                <a:gd name="connsiteX1685" fmla="*/ 7534655 w 29587260"/>
                <a:gd name="connsiteY1685" fmla="*/ 12435750 h 29586375"/>
                <a:gd name="connsiteX1686" fmla="*/ 7224020 w 29587260"/>
                <a:gd name="connsiteY1686" fmla="*/ 13057017 h 29586375"/>
                <a:gd name="connsiteX1687" fmla="*/ 6403949 w 29587260"/>
                <a:gd name="connsiteY1687" fmla="*/ 13057017 h 29586375"/>
                <a:gd name="connsiteX1688" fmla="*/ 6093315 w 29587260"/>
                <a:gd name="connsiteY1688" fmla="*/ 12435750 h 29586375"/>
                <a:gd name="connsiteX1689" fmla="*/ 3946925 w 29587260"/>
                <a:gd name="connsiteY1689" fmla="*/ 11814482 h 29586375"/>
                <a:gd name="connsiteX1690" fmla="*/ 4766996 w 29587260"/>
                <a:gd name="connsiteY1690" fmla="*/ 11814482 h 29586375"/>
                <a:gd name="connsiteX1691" fmla="*/ 5077606 w 29587260"/>
                <a:gd name="connsiteY1691" fmla="*/ 12435750 h 29586375"/>
                <a:gd name="connsiteX1692" fmla="*/ 4766996 w 29587260"/>
                <a:gd name="connsiteY1692" fmla="*/ 13057017 h 29586375"/>
                <a:gd name="connsiteX1693" fmla="*/ 3946925 w 29587260"/>
                <a:gd name="connsiteY1693" fmla="*/ 13057017 h 29586375"/>
                <a:gd name="connsiteX1694" fmla="*/ 3636291 w 29587260"/>
                <a:gd name="connsiteY1694" fmla="*/ 12435750 h 29586375"/>
                <a:gd name="connsiteX1695" fmla="*/ 1489863 w 29587260"/>
                <a:gd name="connsiteY1695" fmla="*/ 11814482 h 29586375"/>
                <a:gd name="connsiteX1696" fmla="*/ 2309940 w 29587260"/>
                <a:gd name="connsiteY1696" fmla="*/ 11814482 h 29586375"/>
                <a:gd name="connsiteX1697" fmla="*/ 2620576 w 29587260"/>
                <a:gd name="connsiteY1697" fmla="*/ 12435750 h 29586375"/>
                <a:gd name="connsiteX1698" fmla="*/ 2309940 w 29587260"/>
                <a:gd name="connsiteY1698" fmla="*/ 13057017 h 29586375"/>
                <a:gd name="connsiteX1699" fmla="*/ 1489863 w 29587260"/>
                <a:gd name="connsiteY1699" fmla="*/ 13057017 h 29586375"/>
                <a:gd name="connsiteX1700" fmla="*/ 1179230 w 29587260"/>
                <a:gd name="connsiteY1700" fmla="*/ 12435750 h 29586375"/>
                <a:gd name="connsiteX1701" fmla="*/ 27277320 w 29587260"/>
                <a:gd name="connsiteY1701" fmla="*/ 11141473 h 29586375"/>
                <a:gd name="connsiteX1702" fmla="*/ 28097392 w 29587260"/>
                <a:gd name="connsiteY1702" fmla="*/ 11141473 h 29586375"/>
                <a:gd name="connsiteX1703" fmla="*/ 28408028 w 29587260"/>
                <a:gd name="connsiteY1703" fmla="*/ 11762741 h 29586375"/>
                <a:gd name="connsiteX1704" fmla="*/ 28097392 w 29587260"/>
                <a:gd name="connsiteY1704" fmla="*/ 12384009 h 29586375"/>
                <a:gd name="connsiteX1705" fmla="*/ 27277320 w 29587260"/>
                <a:gd name="connsiteY1705" fmla="*/ 12384009 h 29586375"/>
                <a:gd name="connsiteX1706" fmla="*/ 26966688 w 29587260"/>
                <a:gd name="connsiteY1706" fmla="*/ 11762741 h 29586375"/>
                <a:gd name="connsiteX1707" fmla="*/ 24820272 w 29587260"/>
                <a:gd name="connsiteY1707" fmla="*/ 11141473 h 29586375"/>
                <a:gd name="connsiteX1708" fmla="*/ 25640344 w 29587260"/>
                <a:gd name="connsiteY1708" fmla="*/ 11141473 h 29586375"/>
                <a:gd name="connsiteX1709" fmla="*/ 25950976 w 29587260"/>
                <a:gd name="connsiteY1709" fmla="*/ 11762741 h 29586375"/>
                <a:gd name="connsiteX1710" fmla="*/ 25640344 w 29587260"/>
                <a:gd name="connsiteY1710" fmla="*/ 12384009 h 29586375"/>
                <a:gd name="connsiteX1711" fmla="*/ 24820272 w 29587260"/>
                <a:gd name="connsiteY1711" fmla="*/ 12384009 h 29586375"/>
                <a:gd name="connsiteX1712" fmla="*/ 24509648 w 29587260"/>
                <a:gd name="connsiteY1712" fmla="*/ 11762741 h 29586375"/>
                <a:gd name="connsiteX1713" fmla="*/ 22363245 w 29587260"/>
                <a:gd name="connsiteY1713" fmla="*/ 11141473 h 29586375"/>
                <a:gd name="connsiteX1714" fmla="*/ 23183321 w 29587260"/>
                <a:gd name="connsiteY1714" fmla="*/ 11141473 h 29586375"/>
                <a:gd name="connsiteX1715" fmla="*/ 23493959 w 29587260"/>
                <a:gd name="connsiteY1715" fmla="*/ 11762741 h 29586375"/>
                <a:gd name="connsiteX1716" fmla="*/ 23183321 w 29587260"/>
                <a:gd name="connsiteY1716" fmla="*/ 12384009 h 29586375"/>
                <a:gd name="connsiteX1717" fmla="*/ 22363245 w 29587260"/>
                <a:gd name="connsiteY1717" fmla="*/ 12384009 h 29586375"/>
                <a:gd name="connsiteX1718" fmla="*/ 22052611 w 29587260"/>
                <a:gd name="connsiteY1718" fmla="*/ 11762741 h 29586375"/>
                <a:gd name="connsiteX1719" fmla="*/ 19906189 w 29587260"/>
                <a:gd name="connsiteY1719" fmla="*/ 11141473 h 29586375"/>
                <a:gd name="connsiteX1720" fmla="*/ 20726261 w 29587260"/>
                <a:gd name="connsiteY1720" fmla="*/ 11141473 h 29586375"/>
                <a:gd name="connsiteX1721" fmla="*/ 21036895 w 29587260"/>
                <a:gd name="connsiteY1721" fmla="*/ 11762741 h 29586375"/>
                <a:gd name="connsiteX1722" fmla="*/ 20726261 w 29587260"/>
                <a:gd name="connsiteY1722" fmla="*/ 12384009 h 29586375"/>
                <a:gd name="connsiteX1723" fmla="*/ 19906189 w 29587260"/>
                <a:gd name="connsiteY1723" fmla="*/ 12384009 h 29586375"/>
                <a:gd name="connsiteX1724" fmla="*/ 19595557 w 29587260"/>
                <a:gd name="connsiteY1724" fmla="*/ 11762741 h 29586375"/>
                <a:gd name="connsiteX1725" fmla="*/ 17449143 w 29587260"/>
                <a:gd name="connsiteY1725" fmla="*/ 11141473 h 29586375"/>
                <a:gd name="connsiteX1726" fmla="*/ 18269213 w 29587260"/>
                <a:gd name="connsiteY1726" fmla="*/ 11141473 h 29586375"/>
                <a:gd name="connsiteX1727" fmla="*/ 18579849 w 29587260"/>
                <a:gd name="connsiteY1727" fmla="*/ 11762741 h 29586375"/>
                <a:gd name="connsiteX1728" fmla="*/ 18269213 w 29587260"/>
                <a:gd name="connsiteY1728" fmla="*/ 12384009 h 29586375"/>
                <a:gd name="connsiteX1729" fmla="*/ 17449143 w 29587260"/>
                <a:gd name="connsiteY1729" fmla="*/ 12384009 h 29586375"/>
                <a:gd name="connsiteX1730" fmla="*/ 17138509 w 29587260"/>
                <a:gd name="connsiteY1730" fmla="*/ 11762741 h 29586375"/>
                <a:gd name="connsiteX1731" fmla="*/ 14992098 w 29587260"/>
                <a:gd name="connsiteY1731" fmla="*/ 11141473 h 29586375"/>
                <a:gd name="connsiteX1732" fmla="*/ 15812165 w 29587260"/>
                <a:gd name="connsiteY1732" fmla="*/ 11141473 h 29586375"/>
                <a:gd name="connsiteX1733" fmla="*/ 16122801 w 29587260"/>
                <a:gd name="connsiteY1733" fmla="*/ 11762741 h 29586375"/>
                <a:gd name="connsiteX1734" fmla="*/ 15812165 w 29587260"/>
                <a:gd name="connsiteY1734" fmla="*/ 12384009 h 29586375"/>
                <a:gd name="connsiteX1735" fmla="*/ 14992098 w 29587260"/>
                <a:gd name="connsiteY1735" fmla="*/ 12384009 h 29586375"/>
                <a:gd name="connsiteX1736" fmla="*/ 14681464 w 29587260"/>
                <a:gd name="connsiteY1736" fmla="*/ 11762741 h 29586375"/>
                <a:gd name="connsiteX1737" fmla="*/ 12546574 w 29587260"/>
                <a:gd name="connsiteY1737" fmla="*/ 11141473 h 29586375"/>
                <a:gd name="connsiteX1738" fmla="*/ 13366646 w 29587260"/>
                <a:gd name="connsiteY1738" fmla="*/ 11141473 h 29586375"/>
                <a:gd name="connsiteX1739" fmla="*/ 13677278 w 29587260"/>
                <a:gd name="connsiteY1739" fmla="*/ 11762741 h 29586375"/>
                <a:gd name="connsiteX1740" fmla="*/ 13366646 w 29587260"/>
                <a:gd name="connsiteY1740" fmla="*/ 12384009 h 29586375"/>
                <a:gd name="connsiteX1741" fmla="*/ 12546574 w 29587260"/>
                <a:gd name="connsiteY1741" fmla="*/ 12384009 h 29586375"/>
                <a:gd name="connsiteX1742" fmla="*/ 12235938 w 29587260"/>
                <a:gd name="connsiteY1742" fmla="*/ 11762741 h 29586375"/>
                <a:gd name="connsiteX1743" fmla="*/ 10089524 w 29587260"/>
                <a:gd name="connsiteY1743" fmla="*/ 11141473 h 29586375"/>
                <a:gd name="connsiteX1744" fmla="*/ 10909596 w 29587260"/>
                <a:gd name="connsiteY1744" fmla="*/ 11141473 h 29586375"/>
                <a:gd name="connsiteX1745" fmla="*/ 11220230 w 29587260"/>
                <a:gd name="connsiteY1745" fmla="*/ 11762741 h 29586375"/>
                <a:gd name="connsiteX1746" fmla="*/ 10909596 w 29587260"/>
                <a:gd name="connsiteY1746" fmla="*/ 12384009 h 29586375"/>
                <a:gd name="connsiteX1747" fmla="*/ 10089524 w 29587260"/>
                <a:gd name="connsiteY1747" fmla="*/ 12384009 h 29586375"/>
                <a:gd name="connsiteX1748" fmla="*/ 9778890 w 29587260"/>
                <a:gd name="connsiteY1748" fmla="*/ 11762741 h 29586375"/>
                <a:gd name="connsiteX1749" fmla="*/ 7632473 w 29587260"/>
                <a:gd name="connsiteY1749" fmla="*/ 11141473 h 29586375"/>
                <a:gd name="connsiteX1750" fmla="*/ 8452545 w 29587260"/>
                <a:gd name="connsiteY1750" fmla="*/ 11141473 h 29586375"/>
                <a:gd name="connsiteX1751" fmla="*/ 8763180 w 29587260"/>
                <a:gd name="connsiteY1751" fmla="*/ 11762741 h 29586375"/>
                <a:gd name="connsiteX1752" fmla="*/ 8452545 w 29587260"/>
                <a:gd name="connsiteY1752" fmla="*/ 12384009 h 29586375"/>
                <a:gd name="connsiteX1753" fmla="*/ 7632473 w 29587260"/>
                <a:gd name="connsiteY1753" fmla="*/ 12384009 h 29586375"/>
                <a:gd name="connsiteX1754" fmla="*/ 7321840 w 29587260"/>
                <a:gd name="connsiteY1754" fmla="*/ 11762741 h 29586375"/>
                <a:gd name="connsiteX1755" fmla="*/ 5175423 w 29587260"/>
                <a:gd name="connsiteY1755" fmla="*/ 11141473 h 29586375"/>
                <a:gd name="connsiteX1756" fmla="*/ 5995496 w 29587260"/>
                <a:gd name="connsiteY1756" fmla="*/ 11141473 h 29586375"/>
                <a:gd name="connsiteX1757" fmla="*/ 6306130 w 29587260"/>
                <a:gd name="connsiteY1757" fmla="*/ 11762741 h 29586375"/>
                <a:gd name="connsiteX1758" fmla="*/ 5995496 w 29587260"/>
                <a:gd name="connsiteY1758" fmla="*/ 12384009 h 29586375"/>
                <a:gd name="connsiteX1759" fmla="*/ 5175423 w 29587260"/>
                <a:gd name="connsiteY1759" fmla="*/ 12384009 h 29586375"/>
                <a:gd name="connsiteX1760" fmla="*/ 4864799 w 29587260"/>
                <a:gd name="connsiteY1760" fmla="*/ 11762741 h 29586375"/>
                <a:gd name="connsiteX1761" fmla="*/ 2718397 w 29587260"/>
                <a:gd name="connsiteY1761" fmla="*/ 11141473 h 29586375"/>
                <a:gd name="connsiteX1762" fmla="*/ 3538474 w 29587260"/>
                <a:gd name="connsiteY1762" fmla="*/ 11141473 h 29586375"/>
                <a:gd name="connsiteX1763" fmla="*/ 3849111 w 29587260"/>
                <a:gd name="connsiteY1763" fmla="*/ 11762741 h 29586375"/>
                <a:gd name="connsiteX1764" fmla="*/ 3538474 w 29587260"/>
                <a:gd name="connsiteY1764" fmla="*/ 12384009 h 29586375"/>
                <a:gd name="connsiteX1765" fmla="*/ 2718397 w 29587260"/>
                <a:gd name="connsiteY1765" fmla="*/ 12384009 h 29586375"/>
                <a:gd name="connsiteX1766" fmla="*/ 2407762 w 29587260"/>
                <a:gd name="connsiteY1766" fmla="*/ 11762741 h 29586375"/>
                <a:gd name="connsiteX1767" fmla="*/ 455136 w 29587260"/>
                <a:gd name="connsiteY1767" fmla="*/ 11141473 h 29586375"/>
                <a:gd name="connsiteX1768" fmla="*/ 1081412 w 29587260"/>
                <a:gd name="connsiteY1768" fmla="*/ 11141473 h 29586375"/>
                <a:gd name="connsiteX1769" fmla="*/ 1392046 w 29587260"/>
                <a:gd name="connsiteY1769" fmla="*/ 11762741 h 29586375"/>
                <a:gd name="connsiteX1770" fmla="*/ 1081412 w 29587260"/>
                <a:gd name="connsiteY1770" fmla="*/ 12384009 h 29586375"/>
                <a:gd name="connsiteX1771" fmla="*/ 261342 w 29587260"/>
                <a:gd name="connsiteY1771" fmla="*/ 12384009 h 29586375"/>
                <a:gd name="connsiteX1772" fmla="*/ 214849 w 29587260"/>
                <a:gd name="connsiteY1772" fmla="*/ 12291022 h 29586375"/>
                <a:gd name="connsiteX1773" fmla="*/ 300441 w 29587260"/>
                <a:gd name="connsiteY1773" fmla="*/ 11811732 h 29586375"/>
                <a:gd name="connsiteX1774" fmla="*/ 28505848 w 29587260"/>
                <a:gd name="connsiteY1774" fmla="*/ 10467715 h 29586375"/>
                <a:gd name="connsiteX1775" fmla="*/ 28943216 w 29587260"/>
                <a:gd name="connsiteY1775" fmla="*/ 10467715 h 29586375"/>
                <a:gd name="connsiteX1776" fmla="*/ 29121630 w 29587260"/>
                <a:gd name="connsiteY1776" fmla="*/ 11096000 h 29586375"/>
                <a:gd name="connsiteX1777" fmla="*/ 29263398 w 29587260"/>
                <a:gd name="connsiteY1777" fmla="*/ 11710251 h 29586375"/>
                <a:gd name="connsiteX1778" fmla="*/ 28505848 w 29587260"/>
                <a:gd name="connsiteY1778" fmla="*/ 11710251 h 29586375"/>
                <a:gd name="connsiteX1779" fmla="*/ 28195212 w 29587260"/>
                <a:gd name="connsiteY1779" fmla="*/ 11088982 h 29586375"/>
                <a:gd name="connsiteX1780" fmla="*/ 26048796 w 29587260"/>
                <a:gd name="connsiteY1780" fmla="*/ 10467715 h 29586375"/>
                <a:gd name="connsiteX1781" fmla="*/ 26868868 w 29587260"/>
                <a:gd name="connsiteY1781" fmla="*/ 10467715 h 29586375"/>
                <a:gd name="connsiteX1782" fmla="*/ 27179504 w 29587260"/>
                <a:gd name="connsiteY1782" fmla="*/ 11088982 h 29586375"/>
                <a:gd name="connsiteX1783" fmla="*/ 26868868 w 29587260"/>
                <a:gd name="connsiteY1783" fmla="*/ 11710251 h 29586375"/>
                <a:gd name="connsiteX1784" fmla="*/ 26048796 w 29587260"/>
                <a:gd name="connsiteY1784" fmla="*/ 11710251 h 29586375"/>
                <a:gd name="connsiteX1785" fmla="*/ 25738164 w 29587260"/>
                <a:gd name="connsiteY1785" fmla="*/ 11088982 h 29586375"/>
                <a:gd name="connsiteX1786" fmla="*/ 23591777 w 29587260"/>
                <a:gd name="connsiteY1786" fmla="*/ 10467715 h 29586375"/>
                <a:gd name="connsiteX1787" fmla="*/ 24411848 w 29587260"/>
                <a:gd name="connsiteY1787" fmla="*/ 10467715 h 29586375"/>
                <a:gd name="connsiteX1788" fmla="*/ 24722452 w 29587260"/>
                <a:gd name="connsiteY1788" fmla="*/ 11088982 h 29586375"/>
                <a:gd name="connsiteX1789" fmla="*/ 24411848 w 29587260"/>
                <a:gd name="connsiteY1789" fmla="*/ 11710251 h 29586375"/>
                <a:gd name="connsiteX1790" fmla="*/ 23591777 w 29587260"/>
                <a:gd name="connsiteY1790" fmla="*/ 11710251 h 29586375"/>
                <a:gd name="connsiteX1791" fmla="*/ 23281143 w 29587260"/>
                <a:gd name="connsiteY1791" fmla="*/ 11088982 h 29586375"/>
                <a:gd name="connsiteX1792" fmla="*/ 21134715 w 29587260"/>
                <a:gd name="connsiteY1792" fmla="*/ 10467715 h 29586375"/>
                <a:gd name="connsiteX1793" fmla="*/ 21954791 w 29587260"/>
                <a:gd name="connsiteY1793" fmla="*/ 10467715 h 29586375"/>
                <a:gd name="connsiteX1794" fmla="*/ 22265427 w 29587260"/>
                <a:gd name="connsiteY1794" fmla="*/ 11088982 h 29586375"/>
                <a:gd name="connsiteX1795" fmla="*/ 21954791 w 29587260"/>
                <a:gd name="connsiteY1795" fmla="*/ 11710251 h 29586375"/>
                <a:gd name="connsiteX1796" fmla="*/ 21134715 w 29587260"/>
                <a:gd name="connsiteY1796" fmla="*/ 11710251 h 29586375"/>
                <a:gd name="connsiteX1797" fmla="*/ 20824081 w 29587260"/>
                <a:gd name="connsiteY1797" fmla="*/ 11088982 h 29586375"/>
                <a:gd name="connsiteX1798" fmla="*/ 18677669 w 29587260"/>
                <a:gd name="connsiteY1798" fmla="*/ 10467715 h 29586375"/>
                <a:gd name="connsiteX1799" fmla="*/ 19497737 w 29587260"/>
                <a:gd name="connsiteY1799" fmla="*/ 10467715 h 29586375"/>
                <a:gd name="connsiteX1800" fmla="*/ 19808373 w 29587260"/>
                <a:gd name="connsiteY1800" fmla="*/ 11088982 h 29586375"/>
                <a:gd name="connsiteX1801" fmla="*/ 19497737 w 29587260"/>
                <a:gd name="connsiteY1801" fmla="*/ 11710251 h 29586375"/>
                <a:gd name="connsiteX1802" fmla="*/ 18677669 w 29587260"/>
                <a:gd name="connsiteY1802" fmla="*/ 11710251 h 29586375"/>
                <a:gd name="connsiteX1803" fmla="*/ 18367033 w 29587260"/>
                <a:gd name="connsiteY1803" fmla="*/ 11088982 h 29586375"/>
                <a:gd name="connsiteX1804" fmla="*/ 16220621 w 29587260"/>
                <a:gd name="connsiteY1804" fmla="*/ 10467715 h 29586375"/>
                <a:gd name="connsiteX1805" fmla="*/ 17040691 w 29587260"/>
                <a:gd name="connsiteY1805" fmla="*/ 10467715 h 29586375"/>
                <a:gd name="connsiteX1806" fmla="*/ 17351325 w 29587260"/>
                <a:gd name="connsiteY1806" fmla="*/ 11088982 h 29586375"/>
                <a:gd name="connsiteX1807" fmla="*/ 17040691 w 29587260"/>
                <a:gd name="connsiteY1807" fmla="*/ 11710251 h 29586375"/>
                <a:gd name="connsiteX1808" fmla="*/ 16220621 w 29587260"/>
                <a:gd name="connsiteY1808" fmla="*/ 11710251 h 29586375"/>
                <a:gd name="connsiteX1809" fmla="*/ 15909985 w 29587260"/>
                <a:gd name="connsiteY1809" fmla="*/ 11088982 h 29586375"/>
                <a:gd name="connsiteX1810" fmla="*/ 13775098 w 29587260"/>
                <a:gd name="connsiteY1810" fmla="*/ 10467715 h 29586375"/>
                <a:gd name="connsiteX1811" fmla="*/ 14595170 w 29587260"/>
                <a:gd name="connsiteY1811" fmla="*/ 10467715 h 29586375"/>
                <a:gd name="connsiteX1812" fmla="*/ 14905805 w 29587260"/>
                <a:gd name="connsiteY1812" fmla="*/ 11088983 h 29586375"/>
                <a:gd name="connsiteX1813" fmla="*/ 14595170 w 29587260"/>
                <a:gd name="connsiteY1813" fmla="*/ 11710251 h 29586375"/>
                <a:gd name="connsiteX1814" fmla="*/ 13775098 w 29587260"/>
                <a:gd name="connsiteY1814" fmla="*/ 11710251 h 29586375"/>
                <a:gd name="connsiteX1815" fmla="*/ 13464466 w 29587260"/>
                <a:gd name="connsiteY1815" fmla="*/ 11088983 h 29586375"/>
                <a:gd name="connsiteX1816" fmla="*/ 11318049 w 29587260"/>
                <a:gd name="connsiteY1816" fmla="*/ 10467715 h 29586375"/>
                <a:gd name="connsiteX1817" fmla="*/ 12138120 w 29587260"/>
                <a:gd name="connsiteY1817" fmla="*/ 10467715 h 29586375"/>
                <a:gd name="connsiteX1818" fmla="*/ 12448754 w 29587260"/>
                <a:gd name="connsiteY1818" fmla="*/ 11088983 h 29586375"/>
                <a:gd name="connsiteX1819" fmla="*/ 12138120 w 29587260"/>
                <a:gd name="connsiteY1819" fmla="*/ 11710251 h 29586375"/>
                <a:gd name="connsiteX1820" fmla="*/ 11318049 w 29587260"/>
                <a:gd name="connsiteY1820" fmla="*/ 11710251 h 29586375"/>
                <a:gd name="connsiteX1821" fmla="*/ 11007414 w 29587260"/>
                <a:gd name="connsiteY1821" fmla="*/ 11088983 h 29586375"/>
                <a:gd name="connsiteX1822" fmla="*/ 8861000 w 29587260"/>
                <a:gd name="connsiteY1822" fmla="*/ 10467715 h 29586375"/>
                <a:gd name="connsiteX1823" fmla="*/ 9681071 w 29587260"/>
                <a:gd name="connsiteY1823" fmla="*/ 10467715 h 29586375"/>
                <a:gd name="connsiteX1824" fmla="*/ 9991706 w 29587260"/>
                <a:gd name="connsiteY1824" fmla="*/ 11088983 h 29586375"/>
                <a:gd name="connsiteX1825" fmla="*/ 9681071 w 29587260"/>
                <a:gd name="connsiteY1825" fmla="*/ 11710251 h 29586375"/>
                <a:gd name="connsiteX1826" fmla="*/ 8861000 w 29587260"/>
                <a:gd name="connsiteY1826" fmla="*/ 11710251 h 29586375"/>
                <a:gd name="connsiteX1827" fmla="*/ 8550365 w 29587260"/>
                <a:gd name="connsiteY1827" fmla="*/ 11088983 h 29586375"/>
                <a:gd name="connsiteX1828" fmla="*/ 6403949 w 29587260"/>
                <a:gd name="connsiteY1828" fmla="*/ 10467715 h 29586375"/>
                <a:gd name="connsiteX1829" fmla="*/ 7224020 w 29587260"/>
                <a:gd name="connsiteY1829" fmla="*/ 10467715 h 29586375"/>
                <a:gd name="connsiteX1830" fmla="*/ 7534655 w 29587260"/>
                <a:gd name="connsiteY1830" fmla="*/ 11088983 h 29586375"/>
                <a:gd name="connsiteX1831" fmla="*/ 7224020 w 29587260"/>
                <a:gd name="connsiteY1831" fmla="*/ 11710251 h 29586375"/>
                <a:gd name="connsiteX1832" fmla="*/ 6403949 w 29587260"/>
                <a:gd name="connsiteY1832" fmla="*/ 11710251 h 29586375"/>
                <a:gd name="connsiteX1833" fmla="*/ 6093315 w 29587260"/>
                <a:gd name="connsiteY1833" fmla="*/ 11088983 h 29586375"/>
                <a:gd name="connsiteX1834" fmla="*/ 3946928 w 29587260"/>
                <a:gd name="connsiteY1834" fmla="*/ 10467715 h 29586375"/>
                <a:gd name="connsiteX1835" fmla="*/ 4766999 w 29587260"/>
                <a:gd name="connsiteY1835" fmla="*/ 10467715 h 29586375"/>
                <a:gd name="connsiteX1836" fmla="*/ 5077606 w 29587260"/>
                <a:gd name="connsiteY1836" fmla="*/ 11088983 h 29586375"/>
                <a:gd name="connsiteX1837" fmla="*/ 4766999 w 29587260"/>
                <a:gd name="connsiteY1837" fmla="*/ 11710251 h 29586375"/>
                <a:gd name="connsiteX1838" fmla="*/ 3946928 w 29587260"/>
                <a:gd name="connsiteY1838" fmla="*/ 11710251 h 29586375"/>
                <a:gd name="connsiteX1839" fmla="*/ 3636295 w 29587260"/>
                <a:gd name="connsiteY1839" fmla="*/ 11088983 h 29586375"/>
                <a:gd name="connsiteX1840" fmla="*/ 1489866 w 29587260"/>
                <a:gd name="connsiteY1840" fmla="*/ 10467715 h 29586375"/>
                <a:gd name="connsiteX1841" fmla="*/ 2309943 w 29587260"/>
                <a:gd name="connsiteY1841" fmla="*/ 10467715 h 29586375"/>
                <a:gd name="connsiteX1842" fmla="*/ 2620578 w 29587260"/>
                <a:gd name="connsiteY1842" fmla="*/ 11088983 h 29586375"/>
                <a:gd name="connsiteX1843" fmla="*/ 2309943 w 29587260"/>
                <a:gd name="connsiteY1843" fmla="*/ 11710251 h 29586375"/>
                <a:gd name="connsiteX1844" fmla="*/ 1489866 w 29587260"/>
                <a:gd name="connsiteY1844" fmla="*/ 11710251 h 29586375"/>
                <a:gd name="connsiteX1845" fmla="*/ 1179232 w 29587260"/>
                <a:gd name="connsiteY1845" fmla="*/ 11088983 h 29586375"/>
                <a:gd name="connsiteX1846" fmla="*/ 27277320 w 29587260"/>
                <a:gd name="connsiteY1846" fmla="*/ 9793957 h 29586375"/>
                <a:gd name="connsiteX1847" fmla="*/ 28097392 w 29587260"/>
                <a:gd name="connsiteY1847" fmla="*/ 9793957 h 29586375"/>
                <a:gd name="connsiteX1848" fmla="*/ 28408028 w 29587260"/>
                <a:gd name="connsiteY1848" fmla="*/ 10415225 h 29586375"/>
                <a:gd name="connsiteX1849" fmla="*/ 28097392 w 29587260"/>
                <a:gd name="connsiteY1849" fmla="*/ 11036493 h 29586375"/>
                <a:gd name="connsiteX1850" fmla="*/ 27277320 w 29587260"/>
                <a:gd name="connsiteY1850" fmla="*/ 11036493 h 29586375"/>
                <a:gd name="connsiteX1851" fmla="*/ 26966688 w 29587260"/>
                <a:gd name="connsiteY1851" fmla="*/ 10415225 h 29586375"/>
                <a:gd name="connsiteX1852" fmla="*/ 24820272 w 29587260"/>
                <a:gd name="connsiteY1852" fmla="*/ 9793957 h 29586375"/>
                <a:gd name="connsiteX1853" fmla="*/ 25640344 w 29587260"/>
                <a:gd name="connsiteY1853" fmla="*/ 9793957 h 29586375"/>
                <a:gd name="connsiteX1854" fmla="*/ 25950976 w 29587260"/>
                <a:gd name="connsiteY1854" fmla="*/ 10415225 h 29586375"/>
                <a:gd name="connsiteX1855" fmla="*/ 25640344 w 29587260"/>
                <a:gd name="connsiteY1855" fmla="*/ 11036493 h 29586375"/>
                <a:gd name="connsiteX1856" fmla="*/ 24820272 w 29587260"/>
                <a:gd name="connsiteY1856" fmla="*/ 11036493 h 29586375"/>
                <a:gd name="connsiteX1857" fmla="*/ 24509648 w 29587260"/>
                <a:gd name="connsiteY1857" fmla="*/ 10415225 h 29586375"/>
                <a:gd name="connsiteX1858" fmla="*/ 22363249 w 29587260"/>
                <a:gd name="connsiteY1858" fmla="*/ 9793957 h 29586375"/>
                <a:gd name="connsiteX1859" fmla="*/ 23183325 w 29587260"/>
                <a:gd name="connsiteY1859" fmla="*/ 9793957 h 29586375"/>
                <a:gd name="connsiteX1860" fmla="*/ 23493961 w 29587260"/>
                <a:gd name="connsiteY1860" fmla="*/ 10415225 h 29586375"/>
                <a:gd name="connsiteX1861" fmla="*/ 23183325 w 29587260"/>
                <a:gd name="connsiteY1861" fmla="*/ 11036493 h 29586375"/>
                <a:gd name="connsiteX1862" fmla="*/ 22363249 w 29587260"/>
                <a:gd name="connsiteY1862" fmla="*/ 11036493 h 29586375"/>
                <a:gd name="connsiteX1863" fmla="*/ 22052613 w 29587260"/>
                <a:gd name="connsiteY1863" fmla="*/ 10415225 h 29586375"/>
                <a:gd name="connsiteX1864" fmla="*/ 19906193 w 29587260"/>
                <a:gd name="connsiteY1864" fmla="*/ 9793957 h 29586375"/>
                <a:gd name="connsiteX1865" fmla="*/ 20726263 w 29587260"/>
                <a:gd name="connsiteY1865" fmla="*/ 9793957 h 29586375"/>
                <a:gd name="connsiteX1866" fmla="*/ 21036897 w 29587260"/>
                <a:gd name="connsiteY1866" fmla="*/ 10415225 h 29586375"/>
                <a:gd name="connsiteX1867" fmla="*/ 20726263 w 29587260"/>
                <a:gd name="connsiteY1867" fmla="*/ 11036493 h 29586375"/>
                <a:gd name="connsiteX1868" fmla="*/ 19906193 w 29587260"/>
                <a:gd name="connsiteY1868" fmla="*/ 11036493 h 29586375"/>
                <a:gd name="connsiteX1869" fmla="*/ 19595559 w 29587260"/>
                <a:gd name="connsiteY1869" fmla="*/ 10415225 h 29586375"/>
                <a:gd name="connsiteX1870" fmla="*/ 17449145 w 29587260"/>
                <a:gd name="connsiteY1870" fmla="*/ 9793957 h 29586375"/>
                <a:gd name="connsiteX1871" fmla="*/ 18269217 w 29587260"/>
                <a:gd name="connsiteY1871" fmla="*/ 9793957 h 29586375"/>
                <a:gd name="connsiteX1872" fmla="*/ 18579849 w 29587260"/>
                <a:gd name="connsiteY1872" fmla="*/ 10415225 h 29586375"/>
                <a:gd name="connsiteX1873" fmla="*/ 18269217 w 29587260"/>
                <a:gd name="connsiteY1873" fmla="*/ 11036493 h 29586375"/>
                <a:gd name="connsiteX1874" fmla="*/ 17449145 w 29587260"/>
                <a:gd name="connsiteY1874" fmla="*/ 11036493 h 29586375"/>
                <a:gd name="connsiteX1875" fmla="*/ 17138511 w 29587260"/>
                <a:gd name="connsiteY1875" fmla="*/ 10415225 h 29586375"/>
                <a:gd name="connsiteX1876" fmla="*/ 14992098 w 29587260"/>
                <a:gd name="connsiteY1876" fmla="*/ 9793957 h 29586375"/>
                <a:gd name="connsiteX1877" fmla="*/ 15812169 w 29587260"/>
                <a:gd name="connsiteY1877" fmla="*/ 9793957 h 29586375"/>
                <a:gd name="connsiteX1878" fmla="*/ 16122805 w 29587260"/>
                <a:gd name="connsiteY1878" fmla="*/ 10415225 h 29586375"/>
                <a:gd name="connsiteX1879" fmla="*/ 15812169 w 29587260"/>
                <a:gd name="connsiteY1879" fmla="*/ 11036493 h 29586375"/>
                <a:gd name="connsiteX1880" fmla="*/ 14992098 w 29587260"/>
                <a:gd name="connsiteY1880" fmla="*/ 11036493 h 29586375"/>
                <a:gd name="connsiteX1881" fmla="*/ 14681466 w 29587260"/>
                <a:gd name="connsiteY1881" fmla="*/ 10415225 h 29586375"/>
                <a:gd name="connsiteX1882" fmla="*/ 12546574 w 29587260"/>
                <a:gd name="connsiteY1882" fmla="*/ 9793957 h 29586375"/>
                <a:gd name="connsiteX1883" fmla="*/ 13366646 w 29587260"/>
                <a:gd name="connsiteY1883" fmla="*/ 9793957 h 29586375"/>
                <a:gd name="connsiteX1884" fmla="*/ 13677278 w 29587260"/>
                <a:gd name="connsiteY1884" fmla="*/ 10415225 h 29586375"/>
                <a:gd name="connsiteX1885" fmla="*/ 13366646 w 29587260"/>
                <a:gd name="connsiteY1885" fmla="*/ 11036493 h 29586375"/>
                <a:gd name="connsiteX1886" fmla="*/ 12546574 w 29587260"/>
                <a:gd name="connsiteY1886" fmla="*/ 11036493 h 29586375"/>
                <a:gd name="connsiteX1887" fmla="*/ 12235938 w 29587260"/>
                <a:gd name="connsiteY1887" fmla="*/ 10415225 h 29586375"/>
                <a:gd name="connsiteX1888" fmla="*/ 10089524 w 29587260"/>
                <a:gd name="connsiteY1888" fmla="*/ 9793957 h 29586375"/>
                <a:gd name="connsiteX1889" fmla="*/ 10909596 w 29587260"/>
                <a:gd name="connsiteY1889" fmla="*/ 9793957 h 29586375"/>
                <a:gd name="connsiteX1890" fmla="*/ 11220230 w 29587260"/>
                <a:gd name="connsiteY1890" fmla="*/ 10415225 h 29586375"/>
                <a:gd name="connsiteX1891" fmla="*/ 10909596 w 29587260"/>
                <a:gd name="connsiteY1891" fmla="*/ 11036493 h 29586375"/>
                <a:gd name="connsiteX1892" fmla="*/ 10089524 w 29587260"/>
                <a:gd name="connsiteY1892" fmla="*/ 11036493 h 29586375"/>
                <a:gd name="connsiteX1893" fmla="*/ 9778890 w 29587260"/>
                <a:gd name="connsiteY1893" fmla="*/ 10415225 h 29586375"/>
                <a:gd name="connsiteX1894" fmla="*/ 7632473 w 29587260"/>
                <a:gd name="connsiteY1894" fmla="*/ 9793957 h 29586375"/>
                <a:gd name="connsiteX1895" fmla="*/ 8452545 w 29587260"/>
                <a:gd name="connsiteY1895" fmla="*/ 9793957 h 29586375"/>
                <a:gd name="connsiteX1896" fmla="*/ 8763180 w 29587260"/>
                <a:gd name="connsiteY1896" fmla="*/ 10415225 h 29586375"/>
                <a:gd name="connsiteX1897" fmla="*/ 8452545 w 29587260"/>
                <a:gd name="connsiteY1897" fmla="*/ 11036493 h 29586375"/>
                <a:gd name="connsiteX1898" fmla="*/ 7632473 w 29587260"/>
                <a:gd name="connsiteY1898" fmla="*/ 11036493 h 29586375"/>
                <a:gd name="connsiteX1899" fmla="*/ 7321840 w 29587260"/>
                <a:gd name="connsiteY1899" fmla="*/ 10415225 h 29586375"/>
                <a:gd name="connsiteX1900" fmla="*/ 5175423 w 29587260"/>
                <a:gd name="connsiteY1900" fmla="*/ 9793957 h 29586375"/>
                <a:gd name="connsiteX1901" fmla="*/ 5995496 w 29587260"/>
                <a:gd name="connsiteY1901" fmla="*/ 9793957 h 29586375"/>
                <a:gd name="connsiteX1902" fmla="*/ 6306130 w 29587260"/>
                <a:gd name="connsiteY1902" fmla="*/ 10415225 h 29586375"/>
                <a:gd name="connsiteX1903" fmla="*/ 5995496 w 29587260"/>
                <a:gd name="connsiteY1903" fmla="*/ 11036493 h 29586375"/>
                <a:gd name="connsiteX1904" fmla="*/ 5175423 w 29587260"/>
                <a:gd name="connsiteY1904" fmla="*/ 11036493 h 29586375"/>
                <a:gd name="connsiteX1905" fmla="*/ 4864801 w 29587260"/>
                <a:gd name="connsiteY1905" fmla="*/ 10415225 h 29586375"/>
                <a:gd name="connsiteX1906" fmla="*/ 2718401 w 29587260"/>
                <a:gd name="connsiteY1906" fmla="*/ 9793957 h 29586375"/>
                <a:gd name="connsiteX1907" fmla="*/ 3538478 w 29587260"/>
                <a:gd name="connsiteY1907" fmla="*/ 9793957 h 29586375"/>
                <a:gd name="connsiteX1908" fmla="*/ 3849114 w 29587260"/>
                <a:gd name="connsiteY1908" fmla="*/ 10415225 h 29586375"/>
                <a:gd name="connsiteX1909" fmla="*/ 3538478 w 29587260"/>
                <a:gd name="connsiteY1909" fmla="*/ 11036493 h 29586375"/>
                <a:gd name="connsiteX1910" fmla="*/ 2718401 w 29587260"/>
                <a:gd name="connsiteY1910" fmla="*/ 11036493 h 29586375"/>
                <a:gd name="connsiteX1911" fmla="*/ 2407765 w 29587260"/>
                <a:gd name="connsiteY1911" fmla="*/ 10415225 h 29586375"/>
                <a:gd name="connsiteX1912" fmla="*/ 868008 w 29587260"/>
                <a:gd name="connsiteY1912" fmla="*/ 9793957 h 29586375"/>
                <a:gd name="connsiteX1913" fmla="*/ 1081414 w 29587260"/>
                <a:gd name="connsiteY1913" fmla="*/ 9793957 h 29586375"/>
                <a:gd name="connsiteX1914" fmla="*/ 1392049 w 29587260"/>
                <a:gd name="connsiteY1914" fmla="*/ 10415225 h 29586375"/>
                <a:gd name="connsiteX1915" fmla="*/ 1081414 w 29587260"/>
                <a:gd name="connsiteY1915" fmla="*/ 11036493 h 29586375"/>
                <a:gd name="connsiteX1916" fmla="*/ 482529 w 29587260"/>
                <a:gd name="connsiteY1916" fmla="*/ 11036493 h 29586375"/>
                <a:gd name="connsiteX1917" fmla="*/ 664982 w 29587260"/>
                <a:gd name="connsiteY1917" fmla="*/ 10393980 h 29586375"/>
                <a:gd name="connsiteX1918" fmla="*/ 28479366 w 29587260"/>
                <a:gd name="connsiteY1918" fmla="*/ 9173162 h 29586375"/>
                <a:gd name="connsiteX1919" fmla="*/ 28689696 w 29587260"/>
                <a:gd name="connsiteY1919" fmla="*/ 9706602 h 29586375"/>
                <a:gd name="connsiteX1920" fmla="*/ 28911706 w 29587260"/>
                <a:gd name="connsiteY1920" fmla="*/ 10362735 h 29586375"/>
                <a:gd name="connsiteX1921" fmla="*/ 28505848 w 29587260"/>
                <a:gd name="connsiteY1921" fmla="*/ 10362735 h 29586375"/>
                <a:gd name="connsiteX1922" fmla="*/ 28195212 w 29587260"/>
                <a:gd name="connsiteY1922" fmla="*/ 9741467 h 29586375"/>
                <a:gd name="connsiteX1923" fmla="*/ 26048796 w 29587260"/>
                <a:gd name="connsiteY1923" fmla="*/ 9120199 h 29586375"/>
                <a:gd name="connsiteX1924" fmla="*/ 26868868 w 29587260"/>
                <a:gd name="connsiteY1924" fmla="*/ 9120199 h 29586375"/>
                <a:gd name="connsiteX1925" fmla="*/ 27179504 w 29587260"/>
                <a:gd name="connsiteY1925" fmla="*/ 9741467 h 29586375"/>
                <a:gd name="connsiteX1926" fmla="*/ 26868868 w 29587260"/>
                <a:gd name="connsiteY1926" fmla="*/ 10362735 h 29586375"/>
                <a:gd name="connsiteX1927" fmla="*/ 26048796 w 29587260"/>
                <a:gd name="connsiteY1927" fmla="*/ 10362735 h 29586375"/>
                <a:gd name="connsiteX1928" fmla="*/ 25738164 w 29587260"/>
                <a:gd name="connsiteY1928" fmla="*/ 9741467 h 29586375"/>
                <a:gd name="connsiteX1929" fmla="*/ 23591781 w 29587260"/>
                <a:gd name="connsiteY1929" fmla="*/ 9120199 h 29586375"/>
                <a:gd name="connsiteX1930" fmla="*/ 24411848 w 29587260"/>
                <a:gd name="connsiteY1930" fmla="*/ 9120199 h 29586375"/>
                <a:gd name="connsiteX1931" fmla="*/ 24722452 w 29587260"/>
                <a:gd name="connsiteY1931" fmla="*/ 9741467 h 29586375"/>
                <a:gd name="connsiteX1932" fmla="*/ 24411848 w 29587260"/>
                <a:gd name="connsiteY1932" fmla="*/ 10362735 h 29586375"/>
                <a:gd name="connsiteX1933" fmla="*/ 23591781 w 29587260"/>
                <a:gd name="connsiteY1933" fmla="*/ 10362735 h 29586375"/>
                <a:gd name="connsiteX1934" fmla="*/ 23281145 w 29587260"/>
                <a:gd name="connsiteY1934" fmla="*/ 9741467 h 29586375"/>
                <a:gd name="connsiteX1935" fmla="*/ 21134717 w 29587260"/>
                <a:gd name="connsiteY1935" fmla="*/ 9120199 h 29586375"/>
                <a:gd name="connsiteX1936" fmla="*/ 21954793 w 29587260"/>
                <a:gd name="connsiteY1936" fmla="*/ 9120199 h 29586375"/>
                <a:gd name="connsiteX1937" fmla="*/ 22265429 w 29587260"/>
                <a:gd name="connsiteY1937" fmla="*/ 9741467 h 29586375"/>
                <a:gd name="connsiteX1938" fmla="*/ 21954793 w 29587260"/>
                <a:gd name="connsiteY1938" fmla="*/ 10362735 h 29586375"/>
                <a:gd name="connsiteX1939" fmla="*/ 21134717 w 29587260"/>
                <a:gd name="connsiteY1939" fmla="*/ 10362735 h 29586375"/>
                <a:gd name="connsiteX1940" fmla="*/ 20824081 w 29587260"/>
                <a:gd name="connsiteY1940" fmla="*/ 9741467 h 29586375"/>
                <a:gd name="connsiteX1941" fmla="*/ 18677669 w 29587260"/>
                <a:gd name="connsiteY1941" fmla="*/ 9120199 h 29586375"/>
                <a:gd name="connsiteX1942" fmla="*/ 19497741 w 29587260"/>
                <a:gd name="connsiteY1942" fmla="*/ 9120199 h 29586375"/>
                <a:gd name="connsiteX1943" fmla="*/ 19808373 w 29587260"/>
                <a:gd name="connsiteY1943" fmla="*/ 9741467 h 29586375"/>
                <a:gd name="connsiteX1944" fmla="*/ 19497741 w 29587260"/>
                <a:gd name="connsiteY1944" fmla="*/ 10362735 h 29586375"/>
                <a:gd name="connsiteX1945" fmla="*/ 18677669 w 29587260"/>
                <a:gd name="connsiteY1945" fmla="*/ 10362735 h 29586375"/>
                <a:gd name="connsiteX1946" fmla="*/ 18367037 w 29587260"/>
                <a:gd name="connsiteY1946" fmla="*/ 9741467 h 29586375"/>
                <a:gd name="connsiteX1947" fmla="*/ 16220621 w 29587260"/>
                <a:gd name="connsiteY1947" fmla="*/ 9120199 h 29586375"/>
                <a:gd name="connsiteX1948" fmla="*/ 17040693 w 29587260"/>
                <a:gd name="connsiteY1948" fmla="*/ 9120199 h 29586375"/>
                <a:gd name="connsiteX1949" fmla="*/ 17351327 w 29587260"/>
                <a:gd name="connsiteY1949" fmla="*/ 9741467 h 29586375"/>
                <a:gd name="connsiteX1950" fmla="*/ 17040693 w 29587260"/>
                <a:gd name="connsiteY1950" fmla="*/ 10362735 h 29586375"/>
                <a:gd name="connsiteX1951" fmla="*/ 16220621 w 29587260"/>
                <a:gd name="connsiteY1951" fmla="*/ 10362735 h 29586375"/>
                <a:gd name="connsiteX1952" fmla="*/ 15909989 w 29587260"/>
                <a:gd name="connsiteY1952" fmla="*/ 9741467 h 29586375"/>
                <a:gd name="connsiteX1953" fmla="*/ 13775098 w 29587260"/>
                <a:gd name="connsiteY1953" fmla="*/ 9120199 h 29586375"/>
                <a:gd name="connsiteX1954" fmla="*/ 14595170 w 29587260"/>
                <a:gd name="connsiteY1954" fmla="*/ 9120199 h 29586375"/>
                <a:gd name="connsiteX1955" fmla="*/ 14905805 w 29587260"/>
                <a:gd name="connsiteY1955" fmla="*/ 9741467 h 29586375"/>
                <a:gd name="connsiteX1956" fmla="*/ 14595170 w 29587260"/>
                <a:gd name="connsiteY1956" fmla="*/ 10362735 h 29586375"/>
                <a:gd name="connsiteX1957" fmla="*/ 13775098 w 29587260"/>
                <a:gd name="connsiteY1957" fmla="*/ 10362735 h 29586375"/>
                <a:gd name="connsiteX1958" fmla="*/ 13464466 w 29587260"/>
                <a:gd name="connsiteY1958" fmla="*/ 9741467 h 29586375"/>
                <a:gd name="connsiteX1959" fmla="*/ 11318049 w 29587260"/>
                <a:gd name="connsiteY1959" fmla="*/ 9120199 h 29586375"/>
                <a:gd name="connsiteX1960" fmla="*/ 12138120 w 29587260"/>
                <a:gd name="connsiteY1960" fmla="*/ 9120199 h 29586375"/>
                <a:gd name="connsiteX1961" fmla="*/ 12448754 w 29587260"/>
                <a:gd name="connsiteY1961" fmla="*/ 9741467 h 29586375"/>
                <a:gd name="connsiteX1962" fmla="*/ 12138120 w 29587260"/>
                <a:gd name="connsiteY1962" fmla="*/ 10362735 h 29586375"/>
                <a:gd name="connsiteX1963" fmla="*/ 11318049 w 29587260"/>
                <a:gd name="connsiteY1963" fmla="*/ 10362735 h 29586375"/>
                <a:gd name="connsiteX1964" fmla="*/ 11007414 w 29587260"/>
                <a:gd name="connsiteY1964" fmla="*/ 9741467 h 29586375"/>
                <a:gd name="connsiteX1965" fmla="*/ 8861000 w 29587260"/>
                <a:gd name="connsiteY1965" fmla="*/ 9120199 h 29586375"/>
                <a:gd name="connsiteX1966" fmla="*/ 9681071 w 29587260"/>
                <a:gd name="connsiteY1966" fmla="*/ 9120199 h 29586375"/>
                <a:gd name="connsiteX1967" fmla="*/ 9991706 w 29587260"/>
                <a:gd name="connsiteY1967" fmla="*/ 9741467 h 29586375"/>
                <a:gd name="connsiteX1968" fmla="*/ 9681071 w 29587260"/>
                <a:gd name="connsiteY1968" fmla="*/ 10362735 h 29586375"/>
                <a:gd name="connsiteX1969" fmla="*/ 8861000 w 29587260"/>
                <a:gd name="connsiteY1969" fmla="*/ 10362735 h 29586375"/>
                <a:gd name="connsiteX1970" fmla="*/ 8550365 w 29587260"/>
                <a:gd name="connsiteY1970" fmla="*/ 9741467 h 29586375"/>
                <a:gd name="connsiteX1971" fmla="*/ 6403949 w 29587260"/>
                <a:gd name="connsiteY1971" fmla="*/ 9120199 h 29586375"/>
                <a:gd name="connsiteX1972" fmla="*/ 7224020 w 29587260"/>
                <a:gd name="connsiteY1972" fmla="*/ 9120199 h 29586375"/>
                <a:gd name="connsiteX1973" fmla="*/ 7534655 w 29587260"/>
                <a:gd name="connsiteY1973" fmla="*/ 9741467 h 29586375"/>
                <a:gd name="connsiteX1974" fmla="*/ 7224020 w 29587260"/>
                <a:gd name="connsiteY1974" fmla="*/ 10362735 h 29586375"/>
                <a:gd name="connsiteX1975" fmla="*/ 6403949 w 29587260"/>
                <a:gd name="connsiteY1975" fmla="*/ 10362735 h 29586375"/>
                <a:gd name="connsiteX1976" fmla="*/ 6093315 w 29587260"/>
                <a:gd name="connsiteY1976" fmla="*/ 9741467 h 29586375"/>
                <a:gd name="connsiteX1977" fmla="*/ 3946932 w 29587260"/>
                <a:gd name="connsiteY1977" fmla="*/ 9120199 h 29586375"/>
                <a:gd name="connsiteX1978" fmla="*/ 4767000 w 29587260"/>
                <a:gd name="connsiteY1978" fmla="*/ 9120199 h 29586375"/>
                <a:gd name="connsiteX1979" fmla="*/ 5077606 w 29587260"/>
                <a:gd name="connsiteY1979" fmla="*/ 9741467 h 29586375"/>
                <a:gd name="connsiteX1980" fmla="*/ 4767000 w 29587260"/>
                <a:gd name="connsiteY1980" fmla="*/ 10362735 h 29586375"/>
                <a:gd name="connsiteX1981" fmla="*/ 3946932 w 29587260"/>
                <a:gd name="connsiteY1981" fmla="*/ 10362735 h 29586375"/>
                <a:gd name="connsiteX1982" fmla="*/ 3636298 w 29587260"/>
                <a:gd name="connsiteY1982" fmla="*/ 9741467 h 29586375"/>
                <a:gd name="connsiteX1983" fmla="*/ 1489868 w 29587260"/>
                <a:gd name="connsiteY1983" fmla="*/ 9120199 h 29586375"/>
                <a:gd name="connsiteX1984" fmla="*/ 2309945 w 29587260"/>
                <a:gd name="connsiteY1984" fmla="*/ 9120199 h 29586375"/>
                <a:gd name="connsiteX1985" fmla="*/ 2620581 w 29587260"/>
                <a:gd name="connsiteY1985" fmla="*/ 9741467 h 29586375"/>
                <a:gd name="connsiteX1986" fmla="*/ 2309945 w 29587260"/>
                <a:gd name="connsiteY1986" fmla="*/ 10362735 h 29586375"/>
                <a:gd name="connsiteX1987" fmla="*/ 1489868 w 29587260"/>
                <a:gd name="connsiteY1987" fmla="*/ 10362735 h 29586375"/>
                <a:gd name="connsiteX1988" fmla="*/ 1179233 w 29587260"/>
                <a:gd name="connsiteY1988" fmla="*/ 9741467 h 29586375"/>
                <a:gd name="connsiteX1989" fmla="*/ 1263481 w 29587260"/>
                <a:gd name="connsiteY1989" fmla="*/ 8811320 h 29586375"/>
                <a:gd name="connsiteX1990" fmla="*/ 1392050 w 29587260"/>
                <a:gd name="connsiteY1990" fmla="*/ 9068458 h 29586375"/>
                <a:gd name="connsiteX1991" fmla="*/ 1081417 w 29587260"/>
                <a:gd name="connsiteY1991" fmla="*/ 9689726 h 29586375"/>
                <a:gd name="connsiteX1992" fmla="*/ 904220 w 29587260"/>
                <a:gd name="connsiteY1992" fmla="*/ 9689726 h 29586375"/>
                <a:gd name="connsiteX1993" fmla="*/ 1162451 w 29587260"/>
                <a:gd name="connsiteY1993" fmla="*/ 9034794 h 29586375"/>
                <a:gd name="connsiteX1994" fmla="*/ 27277320 w 29587260"/>
                <a:gd name="connsiteY1994" fmla="*/ 8447189 h 29586375"/>
                <a:gd name="connsiteX1995" fmla="*/ 28097392 w 29587260"/>
                <a:gd name="connsiteY1995" fmla="*/ 8447189 h 29586375"/>
                <a:gd name="connsiteX1996" fmla="*/ 28408028 w 29587260"/>
                <a:gd name="connsiteY1996" fmla="*/ 9068458 h 29586375"/>
                <a:gd name="connsiteX1997" fmla="*/ 28097392 w 29587260"/>
                <a:gd name="connsiteY1997" fmla="*/ 9689726 h 29586375"/>
                <a:gd name="connsiteX1998" fmla="*/ 27277320 w 29587260"/>
                <a:gd name="connsiteY1998" fmla="*/ 9689726 h 29586375"/>
                <a:gd name="connsiteX1999" fmla="*/ 26966688 w 29587260"/>
                <a:gd name="connsiteY1999" fmla="*/ 9068458 h 29586375"/>
                <a:gd name="connsiteX2000" fmla="*/ 24820272 w 29587260"/>
                <a:gd name="connsiteY2000" fmla="*/ 8447189 h 29586375"/>
                <a:gd name="connsiteX2001" fmla="*/ 25640344 w 29587260"/>
                <a:gd name="connsiteY2001" fmla="*/ 8447189 h 29586375"/>
                <a:gd name="connsiteX2002" fmla="*/ 25950976 w 29587260"/>
                <a:gd name="connsiteY2002" fmla="*/ 9068458 h 29586375"/>
                <a:gd name="connsiteX2003" fmla="*/ 25640344 w 29587260"/>
                <a:gd name="connsiteY2003" fmla="*/ 9689726 h 29586375"/>
                <a:gd name="connsiteX2004" fmla="*/ 24820272 w 29587260"/>
                <a:gd name="connsiteY2004" fmla="*/ 9689726 h 29586375"/>
                <a:gd name="connsiteX2005" fmla="*/ 24509652 w 29587260"/>
                <a:gd name="connsiteY2005" fmla="*/ 9068458 h 29586375"/>
                <a:gd name="connsiteX2006" fmla="*/ 22363253 w 29587260"/>
                <a:gd name="connsiteY2006" fmla="*/ 8447189 h 29586375"/>
                <a:gd name="connsiteX2007" fmla="*/ 23183329 w 29587260"/>
                <a:gd name="connsiteY2007" fmla="*/ 8447189 h 29586375"/>
                <a:gd name="connsiteX2008" fmla="*/ 23493965 w 29587260"/>
                <a:gd name="connsiteY2008" fmla="*/ 9068458 h 29586375"/>
                <a:gd name="connsiteX2009" fmla="*/ 23183329 w 29587260"/>
                <a:gd name="connsiteY2009" fmla="*/ 9689726 h 29586375"/>
                <a:gd name="connsiteX2010" fmla="*/ 22363253 w 29587260"/>
                <a:gd name="connsiteY2010" fmla="*/ 9689726 h 29586375"/>
                <a:gd name="connsiteX2011" fmla="*/ 22052617 w 29587260"/>
                <a:gd name="connsiteY2011" fmla="*/ 9068458 h 29586375"/>
                <a:gd name="connsiteX2012" fmla="*/ 19906193 w 29587260"/>
                <a:gd name="connsiteY2012" fmla="*/ 8447189 h 29586375"/>
                <a:gd name="connsiteX2013" fmla="*/ 20726265 w 29587260"/>
                <a:gd name="connsiteY2013" fmla="*/ 8447189 h 29586375"/>
                <a:gd name="connsiteX2014" fmla="*/ 21036899 w 29587260"/>
                <a:gd name="connsiteY2014" fmla="*/ 9068458 h 29586375"/>
                <a:gd name="connsiteX2015" fmla="*/ 20726265 w 29587260"/>
                <a:gd name="connsiteY2015" fmla="*/ 9689726 h 29586375"/>
                <a:gd name="connsiteX2016" fmla="*/ 19906193 w 29587260"/>
                <a:gd name="connsiteY2016" fmla="*/ 9689726 h 29586375"/>
                <a:gd name="connsiteX2017" fmla="*/ 19595561 w 29587260"/>
                <a:gd name="connsiteY2017" fmla="*/ 9068458 h 29586375"/>
                <a:gd name="connsiteX2018" fmla="*/ 17449149 w 29587260"/>
                <a:gd name="connsiteY2018" fmla="*/ 8447189 h 29586375"/>
                <a:gd name="connsiteX2019" fmla="*/ 18269219 w 29587260"/>
                <a:gd name="connsiteY2019" fmla="*/ 8447189 h 29586375"/>
                <a:gd name="connsiteX2020" fmla="*/ 18579853 w 29587260"/>
                <a:gd name="connsiteY2020" fmla="*/ 9068458 h 29586375"/>
                <a:gd name="connsiteX2021" fmla="*/ 18269219 w 29587260"/>
                <a:gd name="connsiteY2021" fmla="*/ 9689726 h 29586375"/>
                <a:gd name="connsiteX2022" fmla="*/ 17449149 w 29587260"/>
                <a:gd name="connsiteY2022" fmla="*/ 9689726 h 29586375"/>
                <a:gd name="connsiteX2023" fmla="*/ 17138513 w 29587260"/>
                <a:gd name="connsiteY2023" fmla="*/ 9068458 h 29586375"/>
                <a:gd name="connsiteX2024" fmla="*/ 14992101 w 29587260"/>
                <a:gd name="connsiteY2024" fmla="*/ 8447189 h 29586375"/>
                <a:gd name="connsiteX2025" fmla="*/ 15812171 w 29587260"/>
                <a:gd name="connsiteY2025" fmla="*/ 8447189 h 29586375"/>
                <a:gd name="connsiteX2026" fmla="*/ 16122807 w 29587260"/>
                <a:gd name="connsiteY2026" fmla="*/ 9068458 h 29586375"/>
                <a:gd name="connsiteX2027" fmla="*/ 15812171 w 29587260"/>
                <a:gd name="connsiteY2027" fmla="*/ 9689726 h 29586375"/>
                <a:gd name="connsiteX2028" fmla="*/ 14992101 w 29587260"/>
                <a:gd name="connsiteY2028" fmla="*/ 9689726 h 29586375"/>
                <a:gd name="connsiteX2029" fmla="*/ 14681470 w 29587260"/>
                <a:gd name="connsiteY2029" fmla="*/ 9068458 h 29586375"/>
                <a:gd name="connsiteX2030" fmla="*/ 12546574 w 29587260"/>
                <a:gd name="connsiteY2030" fmla="*/ 8447189 h 29586375"/>
                <a:gd name="connsiteX2031" fmla="*/ 13366646 w 29587260"/>
                <a:gd name="connsiteY2031" fmla="*/ 8447189 h 29586375"/>
                <a:gd name="connsiteX2032" fmla="*/ 13677278 w 29587260"/>
                <a:gd name="connsiteY2032" fmla="*/ 9068458 h 29586375"/>
                <a:gd name="connsiteX2033" fmla="*/ 13366646 w 29587260"/>
                <a:gd name="connsiteY2033" fmla="*/ 9689726 h 29586375"/>
                <a:gd name="connsiteX2034" fmla="*/ 12546574 w 29587260"/>
                <a:gd name="connsiteY2034" fmla="*/ 9689726 h 29586375"/>
                <a:gd name="connsiteX2035" fmla="*/ 12235938 w 29587260"/>
                <a:gd name="connsiteY2035" fmla="*/ 9068458 h 29586375"/>
                <a:gd name="connsiteX2036" fmla="*/ 10089524 w 29587260"/>
                <a:gd name="connsiteY2036" fmla="*/ 8447189 h 29586375"/>
                <a:gd name="connsiteX2037" fmla="*/ 10909596 w 29587260"/>
                <a:gd name="connsiteY2037" fmla="*/ 8447189 h 29586375"/>
                <a:gd name="connsiteX2038" fmla="*/ 11220230 w 29587260"/>
                <a:gd name="connsiteY2038" fmla="*/ 9068458 h 29586375"/>
                <a:gd name="connsiteX2039" fmla="*/ 10909596 w 29587260"/>
                <a:gd name="connsiteY2039" fmla="*/ 9689726 h 29586375"/>
                <a:gd name="connsiteX2040" fmla="*/ 10089524 w 29587260"/>
                <a:gd name="connsiteY2040" fmla="*/ 9689726 h 29586375"/>
                <a:gd name="connsiteX2041" fmla="*/ 9778890 w 29587260"/>
                <a:gd name="connsiteY2041" fmla="*/ 9068458 h 29586375"/>
                <a:gd name="connsiteX2042" fmla="*/ 7632473 w 29587260"/>
                <a:gd name="connsiteY2042" fmla="*/ 8447189 h 29586375"/>
                <a:gd name="connsiteX2043" fmla="*/ 8452545 w 29587260"/>
                <a:gd name="connsiteY2043" fmla="*/ 8447189 h 29586375"/>
                <a:gd name="connsiteX2044" fmla="*/ 8763180 w 29587260"/>
                <a:gd name="connsiteY2044" fmla="*/ 9068458 h 29586375"/>
                <a:gd name="connsiteX2045" fmla="*/ 8452545 w 29587260"/>
                <a:gd name="connsiteY2045" fmla="*/ 9689726 h 29586375"/>
                <a:gd name="connsiteX2046" fmla="*/ 7632473 w 29587260"/>
                <a:gd name="connsiteY2046" fmla="*/ 9689726 h 29586375"/>
                <a:gd name="connsiteX2047" fmla="*/ 7321840 w 29587260"/>
                <a:gd name="connsiteY2047" fmla="*/ 9068458 h 29586375"/>
                <a:gd name="connsiteX2048" fmla="*/ 5175423 w 29587260"/>
                <a:gd name="connsiteY2048" fmla="*/ 8447189 h 29586375"/>
                <a:gd name="connsiteX2049" fmla="*/ 5995496 w 29587260"/>
                <a:gd name="connsiteY2049" fmla="*/ 8447189 h 29586375"/>
                <a:gd name="connsiteX2050" fmla="*/ 6306130 w 29587260"/>
                <a:gd name="connsiteY2050" fmla="*/ 9068458 h 29586375"/>
                <a:gd name="connsiteX2051" fmla="*/ 5995496 w 29587260"/>
                <a:gd name="connsiteY2051" fmla="*/ 9689726 h 29586375"/>
                <a:gd name="connsiteX2052" fmla="*/ 5175423 w 29587260"/>
                <a:gd name="connsiteY2052" fmla="*/ 9689726 h 29586375"/>
                <a:gd name="connsiteX2053" fmla="*/ 4864804 w 29587260"/>
                <a:gd name="connsiteY2053" fmla="*/ 9068458 h 29586375"/>
                <a:gd name="connsiteX2054" fmla="*/ 2718404 w 29587260"/>
                <a:gd name="connsiteY2054" fmla="*/ 8447189 h 29586375"/>
                <a:gd name="connsiteX2055" fmla="*/ 3538481 w 29587260"/>
                <a:gd name="connsiteY2055" fmla="*/ 8447189 h 29586375"/>
                <a:gd name="connsiteX2056" fmla="*/ 3849117 w 29587260"/>
                <a:gd name="connsiteY2056" fmla="*/ 9068458 h 29586375"/>
                <a:gd name="connsiteX2057" fmla="*/ 3538481 w 29587260"/>
                <a:gd name="connsiteY2057" fmla="*/ 9689726 h 29586375"/>
                <a:gd name="connsiteX2058" fmla="*/ 2718404 w 29587260"/>
                <a:gd name="connsiteY2058" fmla="*/ 9689726 h 29586375"/>
                <a:gd name="connsiteX2059" fmla="*/ 2407768 w 29587260"/>
                <a:gd name="connsiteY2059" fmla="*/ 9068458 h 29586375"/>
                <a:gd name="connsiteX2060" fmla="*/ 26048796 w 29587260"/>
                <a:gd name="connsiteY2060" fmla="*/ 7773432 h 29586375"/>
                <a:gd name="connsiteX2061" fmla="*/ 26868868 w 29587260"/>
                <a:gd name="connsiteY2061" fmla="*/ 7773432 h 29586375"/>
                <a:gd name="connsiteX2062" fmla="*/ 27179504 w 29587260"/>
                <a:gd name="connsiteY2062" fmla="*/ 8394700 h 29586375"/>
                <a:gd name="connsiteX2063" fmla="*/ 26868868 w 29587260"/>
                <a:gd name="connsiteY2063" fmla="*/ 9015967 h 29586375"/>
                <a:gd name="connsiteX2064" fmla="*/ 26048796 w 29587260"/>
                <a:gd name="connsiteY2064" fmla="*/ 9015967 h 29586375"/>
                <a:gd name="connsiteX2065" fmla="*/ 25738164 w 29587260"/>
                <a:gd name="connsiteY2065" fmla="*/ 8394700 h 29586375"/>
                <a:gd name="connsiteX2066" fmla="*/ 23591785 w 29587260"/>
                <a:gd name="connsiteY2066" fmla="*/ 7773432 h 29586375"/>
                <a:gd name="connsiteX2067" fmla="*/ 24411852 w 29587260"/>
                <a:gd name="connsiteY2067" fmla="*/ 7773432 h 29586375"/>
                <a:gd name="connsiteX2068" fmla="*/ 24722452 w 29587260"/>
                <a:gd name="connsiteY2068" fmla="*/ 8394700 h 29586375"/>
                <a:gd name="connsiteX2069" fmla="*/ 24411852 w 29587260"/>
                <a:gd name="connsiteY2069" fmla="*/ 9015967 h 29586375"/>
                <a:gd name="connsiteX2070" fmla="*/ 23591785 w 29587260"/>
                <a:gd name="connsiteY2070" fmla="*/ 9015967 h 29586375"/>
                <a:gd name="connsiteX2071" fmla="*/ 23281149 w 29587260"/>
                <a:gd name="connsiteY2071" fmla="*/ 8394700 h 29586375"/>
                <a:gd name="connsiteX2072" fmla="*/ 21134717 w 29587260"/>
                <a:gd name="connsiteY2072" fmla="*/ 7773432 h 29586375"/>
                <a:gd name="connsiteX2073" fmla="*/ 21954797 w 29587260"/>
                <a:gd name="connsiteY2073" fmla="*/ 7773432 h 29586375"/>
                <a:gd name="connsiteX2074" fmla="*/ 22265433 w 29587260"/>
                <a:gd name="connsiteY2074" fmla="*/ 8394700 h 29586375"/>
                <a:gd name="connsiteX2075" fmla="*/ 21954797 w 29587260"/>
                <a:gd name="connsiteY2075" fmla="*/ 9015967 h 29586375"/>
                <a:gd name="connsiteX2076" fmla="*/ 21134717 w 29587260"/>
                <a:gd name="connsiteY2076" fmla="*/ 9015967 h 29586375"/>
                <a:gd name="connsiteX2077" fmla="*/ 20824085 w 29587260"/>
                <a:gd name="connsiteY2077" fmla="*/ 8394700 h 29586375"/>
                <a:gd name="connsiteX2078" fmla="*/ 18677673 w 29587260"/>
                <a:gd name="connsiteY2078" fmla="*/ 7773432 h 29586375"/>
                <a:gd name="connsiteX2079" fmla="*/ 19497743 w 29587260"/>
                <a:gd name="connsiteY2079" fmla="*/ 7773432 h 29586375"/>
                <a:gd name="connsiteX2080" fmla="*/ 19808377 w 29587260"/>
                <a:gd name="connsiteY2080" fmla="*/ 8394700 h 29586375"/>
                <a:gd name="connsiteX2081" fmla="*/ 19497743 w 29587260"/>
                <a:gd name="connsiteY2081" fmla="*/ 9015967 h 29586375"/>
                <a:gd name="connsiteX2082" fmla="*/ 18677673 w 29587260"/>
                <a:gd name="connsiteY2082" fmla="*/ 9015967 h 29586375"/>
                <a:gd name="connsiteX2083" fmla="*/ 18367037 w 29587260"/>
                <a:gd name="connsiteY2083" fmla="*/ 8394700 h 29586375"/>
                <a:gd name="connsiteX2084" fmla="*/ 16220625 w 29587260"/>
                <a:gd name="connsiteY2084" fmla="*/ 7773432 h 29586375"/>
                <a:gd name="connsiteX2085" fmla="*/ 17040695 w 29587260"/>
                <a:gd name="connsiteY2085" fmla="*/ 7773432 h 29586375"/>
                <a:gd name="connsiteX2086" fmla="*/ 17351329 w 29587260"/>
                <a:gd name="connsiteY2086" fmla="*/ 8394700 h 29586375"/>
                <a:gd name="connsiteX2087" fmla="*/ 17040695 w 29587260"/>
                <a:gd name="connsiteY2087" fmla="*/ 9015967 h 29586375"/>
                <a:gd name="connsiteX2088" fmla="*/ 16220625 w 29587260"/>
                <a:gd name="connsiteY2088" fmla="*/ 9015967 h 29586375"/>
                <a:gd name="connsiteX2089" fmla="*/ 15909989 w 29587260"/>
                <a:gd name="connsiteY2089" fmla="*/ 8394700 h 29586375"/>
                <a:gd name="connsiteX2090" fmla="*/ 13775098 w 29587260"/>
                <a:gd name="connsiteY2090" fmla="*/ 7773432 h 29586375"/>
                <a:gd name="connsiteX2091" fmla="*/ 14595170 w 29587260"/>
                <a:gd name="connsiteY2091" fmla="*/ 7773432 h 29586375"/>
                <a:gd name="connsiteX2092" fmla="*/ 14905805 w 29587260"/>
                <a:gd name="connsiteY2092" fmla="*/ 8394700 h 29586375"/>
                <a:gd name="connsiteX2093" fmla="*/ 14595170 w 29587260"/>
                <a:gd name="connsiteY2093" fmla="*/ 9015967 h 29586375"/>
                <a:gd name="connsiteX2094" fmla="*/ 13775098 w 29587260"/>
                <a:gd name="connsiteY2094" fmla="*/ 9015967 h 29586375"/>
                <a:gd name="connsiteX2095" fmla="*/ 13464466 w 29587260"/>
                <a:gd name="connsiteY2095" fmla="*/ 8394700 h 29586375"/>
                <a:gd name="connsiteX2096" fmla="*/ 11318049 w 29587260"/>
                <a:gd name="connsiteY2096" fmla="*/ 7773432 h 29586375"/>
                <a:gd name="connsiteX2097" fmla="*/ 12138120 w 29587260"/>
                <a:gd name="connsiteY2097" fmla="*/ 7773432 h 29586375"/>
                <a:gd name="connsiteX2098" fmla="*/ 12448754 w 29587260"/>
                <a:gd name="connsiteY2098" fmla="*/ 8394700 h 29586375"/>
                <a:gd name="connsiteX2099" fmla="*/ 12138120 w 29587260"/>
                <a:gd name="connsiteY2099" fmla="*/ 9015967 h 29586375"/>
                <a:gd name="connsiteX2100" fmla="*/ 11318049 w 29587260"/>
                <a:gd name="connsiteY2100" fmla="*/ 9015967 h 29586375"/>
                <a:gd name="connsiteX2101" fmla="*/ 11007414 w 29587260"/>
                <a:gd name="connsiteY2101" fmla="*/ 8394700 h 29586375"/>
                <a:gd name="connsiteX2102" fmla="*/ 8861000 w 29587260"/>
                <a:gd name="connsiteY2102" fmla="*/ 7773432 h 29586375"/>
                <a:gd name="connsiteX2103" fmla="*/ 9681071 w 29587260"/>
                <a:gd name="connsiteY2103" fmla="*/ 7773432 h 29586375"/>
                <a:gd name="connsiteX2104" fmla="*/ 9991706 w 29587260"/>
                <a:gd name="connsiteY2104" fmla="*/ 8394700 h 29586375"/>
                <a:gd name="connsiteX2105" fmla="*/ 9681071 w 29587260"/>
                <a:gd name="connsiteY2105" fmla="*/ 9015967 h 29586375"/>
                <a:gd name="connsiteX2106" fmla="*/ 8861000 w 29587260"/>
                <a:gd name="connsiteY2106" fmla="*/ 9015967 h 29586375"/>
                <a:gd name="connsiteX2107" fmla="*/ 8550365 w 29587260"/>
                <a:gd name="connsiteY2107" fmla="*/ 8394700 h 29586375"/>
                <a:gd name="connsiteX2108" fmla="*/ 6403949 w 29587260"/>
                <a:gd name="connsiteY2108" fmla="*/ 7773432 h 29586375"/>
                <a:gd name="connsiteX2109" fmla="*/ 7224020 w 29587260"/>
                <a:gd name="connsiteY2109" fmla="*/ 7773432 h 29586375"/>
                <a:gd name="connsiteX2110" fmla="*/ 7534655 w 29587260"/>
                <a:gd name="connsiteY2110" fmla="*/ 8394700 h 29586375"/>
                <a:gd name="connsiteX2111" fmla="*/ 7224020 w 29587260"/>
                <a:gd name="connsiteY2111" fmla="*/ 9015967 h 29586375"/>
                <a:gd name="connsiteX2112" fmla="*/ 6403949 w 29587260"/>
                <a:gd name="connsiteY2112" fmla="*/ 9015967 h 29586375"/>
                <a:gd name="connsiteX2113" fmla="*/ 6093315 w 29587260"/>
                <a:gd name="connsiteY2113" fmla="*/ 8394700 h 29586375"/>
                <a:gd name="connsiteX2114" fmla="*/ 3946935 w 29587260"/>
                <a:gd name="connsiteY2114" fmla="*/ 7773432 h 29586375"/>
                <a:gd name="connsiteX2115" fmla="*/ 4767006 w 29587260"/>
                <a:gd name="connsiteY2115" fmla="*/ 7773432 h 29586375"/>
                <a:gd name="connsiteX2116" fmla="*/ 5077606 w 29587260"/>
                <a:gd name="connsiteY2116" fmla="*/ 8394700 h 29586375"/>
                <a:gd name="connsiteX2117" fmla="*/ 4767006 w 29587260"/>
                <a:gd name="connsiteY2117" fmla="*/ 9015967 h 29586375"/>
                <a:gd name="connsiteX2118" fmla="*/ 3946935 w 29587260"/>
                <a:gd name="connsiteY2118" fmla="*/ 9015967 h 29586375"/>
                <a:gd name="connsiteX2119" fmla="*/ 3636301 w 29587260"/>
                <a:gd name="connsiteY2119" fmla="*/ 8394700 h 29586375"/>
                <a:gd name="connsiteX2120" fmla="*/ 1769112 w 29587260"/>
                <a:gd name="connsiteY2120" fmla="*/ 7773432 h 29586375"/>
                <a:gd name="connsiteX2121" fmla="*/ 2309948 w 29587260"/>
                <a:gd name="connsiteY2121" fmla="*/ 7773432 h 29586375"/>
                <a:gd name="connsiteX2122" fmla="*/ 2620586 w 29587260"/>
                <a:gd name="connsiteY2122" fmla="*/ 8394700 h 29586375"/>
                <a:gd name="connsiteX2123" fmla="*/ 2309948 w 29587260"/>
                <a:gd name="connsiteY2123" fmla="*/ 9015967 h 29586375"/>
                <a:gd name="connsiteX2124" fmla="*/ 1489870 w 29587260"/>
                <a:gd name="connsiteY2124" fmla="*/ 9015967 h 29586375"/>
                <a:gd name="connsiteX2125" fmla="*/ 1322392 w 29587260"/>
                <a:gd name="connsiteY2125" fmla="*/ 8681012 h 29586375"/>
                <a:gd name="connsiteX2126" fmla="*/ 1458709 w 29587260"/>
                <a:gd name="connsiteY2126" fmla="*/ 8379487 h 29586375"/>
                <a:gd name="connsiteX2127" fmla="*/ 27277320 w 29587260"/>
                <a:gd name="connsiteY2127" fmla="*/ 7099674 h 29586375"/>
                <a:gd name="connsiteX2128" fmla="*/ 27431264 w 29587260"/>
                <a:gd name="connsiteY2128" fmla="*/ 7099674 h 29586375"/>
                <a:gd name="connsiteX2129" fmla="*/ 27445636 w 29587260"/>
                <a:gd name="connsiteY2129" fmla="*/ 7122092 h 29586375"/>
                <a:gd name="connsiteX2130" fmla="*/ 27801850 w 29587260"/>
                <a:gd name="connsiteY2130" fmla="*/ 7741610 h 29586375"/>
                <a:gd name="connsiteX2131" fmla="*/ 28103354 w 29587260"/>
                <a:gd name="connsiteY2131" fmla="*/ 8330287 h 29586375"/>
                <a:gd name="connsiteX2132" fmla="*/ 28097392 w 29587260"/>
                <a:gd name="connsiteY2132" fmla="*/ 8342209 h 29586375"/>
                <a:gd name="connsiteX2133" fmla="*/ 27277320 w 29587260"/>
                <a:gd name="connsiteY2133" fmla="*/ 8342209 h 29586375"/>
                <a:gd name="connsiteX2134" fmla="*/ 26966688 w 29587260"/>
                <a:gd name="connsiteY2134" fmla="*/ 7720942 h 29586375"/>
                <a:gd name="connsiteX2135" fmla="*/ 24820272 w 29587260"/>
                <a:gd name="connsiteY2135" fmla="*/ 7099674 h 29586375"/>
                <a:gd name="connsiteX2136" fmla="*/ 25640344 w 29587260"/>
                <a:gd name="connsiteY2136" fmla="*/ 7099674 h 29586375"/>
                <a:gd name="connsiteX2137" fmla="*/ 25950976 w 29587260"/>
                <a:gd name="connsiteY2137" fmla="*/ 7720942 h 29586375"/>
                <a:gd name="connsiteX2138" fmla="*/ 25640344 w 29587260"/>
                <a:gd name="connsiteY2138" fmla="*/ 8342209 h 29586375"/>
                <a:gd name="connsiteX2139" fmla="*/ 24820272 w 29587260"/>
                <a:gd name="connsiteY2139" fmla="*/ 8342209 h 29586375"/>
                <a:gd name="connsiteX2140" fmla="*/ 24509656 w 29587260"/>
                <a:gd name="connsiteY2140" fmla="*/ 7720942 h 29586375"/>
                <a:gd name="connsiteX2141" fmla="*/ 22363257 w 29587260"/>
                <a:gd name="connsiteY2141" fmla="*/ 7099674 h 29586375"/>
                <a:gd name="connsiteX2142" fmla="*/ 23183333 w 29587260"/>
                <a:gd name="connsiteY2142" fmla="*/ 7099674 h 29586375"/>
                <a:gd name="connsiteX2143" fmla="*/ 23493969 w 29587260"/>
                <a:gd name="connsiteY2143" fmla="*/ 7720942 h 29586375"/>
                <a:gd name="connsiteX2144" fmla="*/ 23183333 w 29587260"/>
                <a:gd name="connsiteY2144" fmla="*/ 8342209 h 29586375"/>
                <a:gd name="connsiteX2145" fmla="*/ 22363257 w 29587260"/>
                <a:gd name="connsiteY2145" fmla="*/ 8342209 h 29586375"/>
                <a:gd name="connsiteX2146" fmla="*/ 22052619 w 29587260"/>
                <a:gd name="connsiteY2146" fmla="*/ 7720942 h 29586375"/>
                <a:gd name="connsiteX2147" fmla="*/ 19906197 w 29587260"/>
                <a:gd name="connsiteY2147" fmla="*/ 7099674 h 29586375"/>
                <a:gd name="connsiteX2148" fmla="*/ 20726269 w 29587260"/>
                <a:gd name="connsiteY2148" fmla="*/ 7099674 h 29586375"/>
                <a:gd name="connsiteX2149" fmla="*/ 21036901 w 29587260"/>
                <a:gd name="connsiteY2149" fmla="*/ 7720942 h 29586375"/>
                <a:gd name="connsiteX2150" fmla="*/ 20726269 w 29587260"/>
                <a:gd name="connsiteY2150" fmla="*/ 8342209 h 29586375"/>
                <a:gd name="connsiteX2151" fmla="*/ 19906197 w 29587260"/>
                <a:gd name="connsiteY2151" fmla="*/ 8342209 h 29586375"/>
                <a:gd name="connsiteX2152" fmla="*/ 19595563 w 29587260"/>
                <a:gd name="connsiteY2152" fmla="*/ 7720942 h 29586375"/>
                <a:gd name="connsiteX2153" fmla="*/ 17449149 w 29587260"/>
                <a:gd name="connsiteY2153" fmla="*/ 7099674 h 29586375"/>
                <a:gd name="connsiteX2154" fmla="*/ 18269221 w 29587260"/>
                <a:gd name="connsiteY2154" fmla="*/ 7099674 h 29586375"/>
                <a:gd name="connsiteX2155" fmla="*/ 18579855 w 29587260"/>
                <a:gd name="connsiteY2155" fmla="*/ 7720942 h 29586375"/>
                <a:gd name="connsiteX2156" fmla="*/ 18269221 w 29587260"/>
                <a:gd name="connsiteY2156" fmla="*/ 8342209 h 29586375"/>
                <a:gd name="connsiteX2157" fmla="*/ 17449149 w 29587260"/>
                <a:gd name="connsiteY2157" fmla="*/ 8342209 h 29586375"/>
                <a:gd name="connsiteX2158" fmla="*/ 17138517 w 29587260"/>
                <a:gd name="connsiteY2158" fmla="*/ 7720942 h 29586375"/>
                <a:gd name="connsiteX2159" fmla="*/ 14992101 w 29587260"/>
                <a:gd name="connsiteY2159" fmla="*/ 7099674 h 29586375"/>
                <a:gd name="connsiteX2160" fmla="*/ 15812173 w 29587260"/>
                <a:gd name="connsiteY2160" fmla="*/ 7099674 h 29586375"/>
                <a:gd name="connsiteX2161" fmla="*/ 16122809 w 29587260"/>
                <a:gd name="connsiteY2161" fmla="*/ 7720942 h 29586375"/>
                <a:gd name="connsiteX2162" fmla="*/ 15812173 w 29587260"/>
                <a:gd name="connsiteY2162" fmla="*/ 8342209 h 29586375"/>
                <a:gd name="connsiteX2163" fmla="*/ 14992101 w 29587260"/>
                <a:gd name="connsiteY2163" fmla="*/ 8342209 h 29586375"/>
                <a:gd name="connsiteX2164" fmla="*/ 14681472 w 29587260"/>
                <a:gd name="connsiteY2164" fmla="*/ 7720942 h 29586375"/>
                <a:gd name="connsiteX2165" fmla="*/ 12546574 w 29587260"/>
                <a:gd name="connsiteY2165" fmla="*/ 7099674 h 29586375"/>
                <a:gd name="connsiteX2166" fmla="*/ 13366646 w 29587260"/>
                <a:gd name="connsiteY2166" fmla="*/ 7099674 h 29586375"/>
                <a:gd name="connsiteX2167" fmla="*/ 13677278 w 29587260"/>
                <a:gd name="connsiteY2167" fmla="*/ 7720942 h 29586375"/>
                <a:gd name="connsiteX2168" fmla="*/ 13366646 w 29587260"/>
                <a:gd name="connsiteY2168" fmla="*/ 8342209 h 29586375"/>
                <a:gd name="connsiteX2169" fmla="*/ 12546574 w 29587260"/>
                <a:gd name="connsiteY2169" fmla="*/ 8342209 h 29586375"/>
                <a:gd name="connsiteX2170" fmla="*/ 12235938 w 29587260"/>
                <a:gd name="connsiteY2170" fmla="*/ 7720942 h 29586375"/>
                <a:gd name="connsiteX2171" fmla="*/ 10089524 w 29587260"/>
                <a:gd name="connsiteY2171" fmla="*/ 7099674 h 29586375"/>
                <a:gd name="connsiteX2172" fmla="*/ 10909596 w 29587260"/>
                <a:gd name="connsiteY2172" fmla="*/ 7099674 h 29586375"/>
                <a:gd name="connsiteX2173" fmla="*/ 11220230 w 29587260"/>
                <a:gd name="connsiteY2173" fmla="*/ 7720942 h 29586375"/>
                <a:gd name="connsiteX2174" fmla="*/ 10909596 w 29587260"/>
                <a:gd name="connsiteY2174" fmla="*/ 8342209 h 29586375"/>
                <a:gd name="connsiteX2175" fmla="*/ 10089524 w 29587260"/>
                <a:gd name="connsiteY2175" fmla="*/ 8342209 h 29586375"/>
                <a:gd name="connsiteX2176" fmla="*/ 9778890 w 29587260"/>
                <a:gd name="connsiteY2176" fmla="*/ 7720942 h 29586375"/>
                <a:gd name="connsiteX2177" fmla="*/ 7632473 w 29587260"/>
                <a:gd name="connsiteY2177" fmla="*/ 7099674 h 29586375"/>
                <a:gd name="connsiteX2178" fmla="*/ 8452545 w 29587260"/>
                <a:gd name="connsiteY2178" fmla="*/ 7099674 h 29586375"/>
                <a:gd name="connsiteX2179" fmla="*/ 8763180 w 29587260"/>
                <a:gd name="connsiteY2179" fmla="*/ 7720942 h 29586375"/>
                <a:gd name="connsiteX2180" fmla="*/ 8452545 w 29587260"/>
                <a:gd name="connsiteY2180" fmla="*/ 8342209 h 29586375"/>
                <a:gd name="connsiteX2181" fmla="*/ 7632473 w 29587260"/>
                <a:gd name="connsiteY2181" fmla="*/ 8342209 h 29586375"/>
                <a:gd name="connsiteX2182" fmla="*/ 7321840 w 29587260"/>
                <a:gd name="connsiteY2182" fmla="*/ 7720942 h 29586375"/>
                <a:gd name="connsiteX2183" fmla="*/ 5175423 w 29587260"/>
                <a:gd name="connsiteY2183" fmla="*/ 7099674 h 29586375"/>
                <a:gd name="connsiteX2184" fmla="*/ 5995496 w 29587260"/>
                <a:gd name="connsiteY2184" fmla="*/ 7099674 h 29586375"/>
                <a:gd name="connsiteX2185" fmla="*/ 6306130 w 29587260"/>
                <a:gd name="connsiteY2185" fmla="*/ 7720942 h 29586375"/>
                <a:gd name="connsiteX2186" fmla="*/ 5995496 w 29587260"/>
                <a:gd name="connsiteY2186" fmla="*/ 8342209 h 29586375"/>
                <a:gd name="connsiteX2187" fmla="*/ 5175423 w 29587260"/>
                <a:gd name="connsiteY2187" fmla="*/ 8342209 h 29586375"/>
                <a:gd name="connsiteX2188" fmla="*/ 4864810 w 29587260"/>
                <a:gd name="connsiteY2188" fmla="*/ 7720942 h 29586375"/>
                <a:gd name="connsiteX2189" fmla="*/ 2718407 w 29587260"/>
                <a:gd name="connsiteY2189" fmla="*/ 7099674 h 29586375"/>
                <a:gd name="connsiteX2190" fmla="*/ 3538484 w 29587260"/>
                <a:gd name="connsiteY2190" fmla="*/ 7099674 h 29586375"/>
                <a:gd name="connsiteX2191" fmla="*/ 3849120 w 29587260"/>
                <a:gd name="connsiteY2191" fmla="*/ 7720942 h 29586375"/>
                <a:gd name="connsiteX2192" fmla="*/ 3538484 w 29587260"/>
                <a:gd name="connsiteY2192" fmla="*/ 8342209 h 29586375"/>
                <a:gd name="connsiteX2193" fmla="*/ 2718407 w 29587260"/>
                <a:gd name="connsiteY2193" fmla="*/ 8342209 h 29586375"/>
                <a:gd name="connsiteX2194" fmla="*/ 2407771 w 29587260"/>
                <a:gd name="connsiteY2194" fmla="*/ 7720942 h 29586375"/>
                <a:gd name="connsiteX2195" fmla="*/ 2431756 w 29587260"/>
                <a:gd name="connsiteY2195" fmla="*/ 6669532 h 29586375"/>
                <a:gd name="connsiteX2196" fmla="*/ 2620588 w 29587260"/>
                <a:gd name="connsiteY2196" fmla="*/ 7047183 h 29586375"/>
                <a:gd name="connsiteX2197" fmla="*/ 2309951 w 29587260"/>
                <a:gd name="connsiteY2197" fmla="*/ 7668451 h 29586375"/>
                <a:gd name="connsiteX2198" fmla="*/ 1827476 w 29587260"/>
                <a:gd name="connsiteY2198" fmla="*/ 7668451 h 29586375"/>
                <a:gd name="connsiteX2199" fmla="*/ 2141625 w 29587260"/>
                <a:gd name="connsiteY2199" fmla="*/ 7122092 h 29586375"/>
                <a:gd name="connsiteX2200" fmla="*/ 23591787 w 29587260"/>
                <a:gd name="connsiteY2200" fmla="*/ 6425929 h 29586375"/>
                <a:gd name="connsiteX2201" fmla="*/ 24411856 w 29587260"/>
                <a:gd name="connsiteY2201" fmla="*/ 6425929 h 29586375"/>
                <a:gd name="connsiteX2202" fmla="*/ 24722452 w 29587260"/>
                <a:gd name="connsiteY2202" fmla="*/ 7047183 h 29586375"/>
                <a:gd name="connsiteX2203" fmla="*/ 24411856 w 29587260"/>
                <a:gd name="connsiteY2203" fmla="*/ 7668451 h 29586375"/>
                <a:gd name="connsiteX2204" fmla="*/ 23591787 w 29587260"/>
                <a:gd name="connsiteY2204" fmla="*/ 7668451 h 29586375"/>
                <a:gd name="connsiteX2205" fmla="*/ 23281153 w 29587260"/>
                <a:gd name="connsiteY2205" fmla="*/ 7047183 h 29586375"/>
                <a:gd name="connsiteX2206" fmla="*/ 21134721 w 29587260"/>
                <a:gd name="connsiteY2206" fmla="*/ 6425929 h 29586375"/>
                <a:gd name="connsiteX2207" fmla="*/ 21954799 w 29587260"/>
                <a:gd name="connsiteY2207" fmla="*/ 6425929 h 29586375"/>
                <a:gd name="connsiteX2208" fmla="*/ 22265437 w 29587260"/>
                <a:gd name="connsiteY2208" fmla="*/ 7047183 h 29586375"/>
                <a:gd name="connsiteX2209" fmla="*/ 21954799 w 29587260"/>
                <a:gd name="connsiteY2209" fmla="*/ 7668451 h 29586375"/>
                <a:gd name="connsiteX2210" fmla="*/ 21134721 w 29587260"/>
                <a:gd name="connsiteY2210" fmla="*/ 7668451 h 29586375"/>
                <a:gd name="connsiteX2211" fmla="*/ 20824087 w 29587260"/>
                <a:gd name="connsiteY2211" fmla="*/ 7047183 h 29586375"/>
                <a:gd name="connsiteX2212" fmla="*/ 18677675 w 29587260"/>
                <a:gd name="connsiteY2212" fmla="*/ 6425929 h 29586375"/>
                <a:gd name="connsiteX2213" fmla="*/ 19497745 w 29587260"/>
                <a:gd name="connsiteY2213" fmla="*/ 6425929 h 29586375"/>
                <a:gd name="connsiteX2214" fmla="*/ 19808377 w 29587260"/>
                <a:gd name="connsiteY2214" fmla="*/ 7047183 h 29586375"/>
                <a:gd name="connsiteX2215" fmla="*/ 19497745 w 29587260"/>
                <a:gd name="connsiteY2215" fmla="*/ 7668451 h 29586375"/>
                <a:gd name="connsiteX2216" fmla="*/ 18677675 w 29587260"/>
                <a:gd name="connsiteY2216" fmla="*/ 7668451 h 29586375"/>
                <a:gd name="connsiteX2217" fmla="*/ 18367041 w 29587260"/>
                <a:gd name="connsiteY2217" fmla="*/ 7047183 h 29586375"/>
                <a:gd name="connsiteX2218" fmla="*/ 16220629 w 29587260"/>
                <a:gd name="connsiteY2218" fmla="*/ 6425929 h 29586375"/>
                <a:gd name="connsiteX2219" fmla="*/ 17040697 w 29587260"/>
                <a:gd name="connsiteY2219" fmla="*/ 6425929 h 29586375"/>
                <a:gd name="connsiteX2220" fmla="*/ 17351331 w 29587260"/>
                <a:gd name="connsiteY2220" fmla="*/ 7047183 h 29586375"/>
                <a:gd name="connsiteX2221" fmla="*/ 17040697 w 29587260"/>
                <a:gd name="connsiteY2221" fmla="*/ 7668451 h 29586375"/>
                <a:gd name="connsiteX2222" fmla="*/ 16220629 w 29587260"/>
                <a:gd name="connsiteY2222" fmla="*/ 7668451 h 29586375"/>
                <a:gd name="connsiteX2223" fmla="*/ 15909993 w 29587260"/>
                <a:gd name="connsiteY2223" fmla="*/ 7047183 h 29586375"/>
                <a:gd name="connsiteX2224" fmla="*/ 3946938 w 29587260"/>
                <a:gd name="connsiteY2224" fmla="*/ 6425929 h 29586375"/>
                <a:gd name="connsiteX2225" fmla="*/ 4767010 w 29587260"/>
                <a:gd name="connsiteY2225" fmla="*/ 6425929 h 29586375"/>
                <a:gd name="connsiteX2226" fmla="*/ 5077606 w 29587260"/>
                <a:gd name="connsiteY2226" fmla="*/ 7047183 h 29586375"/>
                <a:gd name="connsiteX2227" fmla="*/ 4767010 w 29587260"/>
                <a:gd name="connsiteY2227" fmla="*/ 7668451 h 29586375"/>
                <a:gd name="connsiteX2228" fmla="*/ 3946938 w 29587260"/>
                <a:gd name="connsiteY2228" fmla="*/ 7668451 h 29586375"/>
                <a:gd name="connsiteX2229" fmla="*/ 3636304 w 29587260"/>
                <a:gd name="connsiteY2229" fmla="*/ 7047183 h 29586375"/>
                <a:gd name="connsiteX2230" fmla="*/ 26048796 w 29587260"/>
                <a:gd name="connsiteY2230" fmla="*/ 6425926 h 29586375"/>
                <a:gd name="connsiteX2231" fmla="*/ 26868868 w 29587260"/>
                <a:gd name="connsiteY2231" fmla="*/ 6425926 h 29586375"/>
                <a:gd name="connsiteX2232" fmla="*/ 27179504 w 29587260"/>
                <a:gd name="connsiteY2232" fmla="*/ 7047183 h 29586375"/>
                <a:gd name="connsiteX2233" fmla="*/ 26868868 w 29587260"/>
                <a:gd name="connsiteY2233" fmla="*/ 7668451 h 29586375"/>
                <a:gd name="connsiteX2234" fmla="*/ 26048796 w 29587260"/>
                <a:gd name="connsiteY2234" fmla="*/ 7668451 h 29586375"/>
                <a:gd name="connsiteX2235" fmla="*/ 25738164 w 29587260"/>
                <a:gd name="connsiteY2235" fmla="*/ 7047183 h 29586375"/>
                <a:gd name="connsiteX2236" fmla="*/ 8861000 w 29587260"/>
                <a:gd name="connsiteY2236" fmla="*/ 6425926 h 29586375"/>
                <a:gd name="connsiteX2237" fmla="*/ 9681071 w 29587260"/>
                <a:gd name="connsiteY2237" fmla="*/ 6425926 h 29586375"/>
                <a:gd name="connsiteX2238" fmla="*/ 9991706 w 29587260"/>
                <a:gd name="connsiteY2238" fmla="*/ 7047183 h 29586375"/>
                <a:gd name="connsiteX2239" fmla="*/ 9681071 w 29587260"/>
                <a:gd name="connsiteY2239" fmla="*/ 7668451 h 29586375"/>
                <a:gd name="connsiteX2240" fmla="*/ 8861000 w 29587260"/>
                <a:gd name="connsiteY2240" fmla="*/ 7668451 h 29586375"/>
                <a:gd name="connsiteX2241" fmla="*/ 8550365 w 29587260"/>
                <a:gd name="connsiteY2241" fmla="*/ 7047183 h 29586375"/>
                <a:gd name="connsiteX2242" fmla="*/ 6403949 w 29587260"/>
                <a:gd name="connsiteY2242" fmla="*/ 6425926 h 29586375"/>
                <a:gd name="connsiteX2243" fmla="*/ 7224020 w 29587260"/>
                <a:gd name="connsiteY2243" fmla="*/ 6425926 h 29586375"/>
                <a:gd name="connsiteX2244" fmla="*/ 7534655 w 29587260"/>
                <a:gd name="connsiteY2244" fmla="*/ 7047183 h 29586375"/>
                <a:gd name="connsiteX2245" fmla="*/ 7224020 w 29587260"/>
                <a:gd name="connsiteY2245" fmla="*/ 7668451 h 29586375"/>
                <a:gd name="connsiteX2246" fmla="*/ 6403949 w 29587260"/>
                <a:gd name="connsiteY2246" fmla="*/ 7668451 h 29586375"/>
                <a:gd name="connsiteX2247" fmla="*/ 6093315 w 29587260"/>
                <a:gd name="connsiteY2247" fmla="*/ 7047183 h 29586375"/>
                <a:gd name="connsiteX2248" fmla="*/ 13775098 w 29587260"/>
                <a:gd name="connsiteY2248" fmla="*/ 6425925 h 29586375"/>
                <a:gd name="connsiteX2249" fmla="*/ 14595170 w 29587260"/>
                <a:gd name="connsiteY2249" fmla="*/ 6425925 h 29586375"/>
                <a:gd name="connsiteX2250" fmla="*/ 14905805 w 29587260"/>
                <a:gd name="connsiteY2250" fmla="*/ 7047183 h 29586375"/>
                <a:gd name="connsiteX2251" fmla="*/ 14595170 w 29587260"/>
                <a:gd name="connsiteY2251" fmla="*/ 7668451 h 29586375"/>
                <a:gd name="connsiteX2252" fmla="*/ 13775098 w 29587260"/>
                <a:gd name="connsiteY2252" fmla="*/ 7668451 h 29586375"/>
                <a:gd name="connsiteX2253" fmla="*/ 13464466 w 29587260"/>
                <a:gd name="connsiteY2253" fmla="*/ 7047183 h 29586375"/>
                <a:gd name="connsiteX2254" fmla="*/ 11318049 w 29587260"/>
                <a:gd name="connsiteY2254" fmla="*/ 6425925 h 29586375"/>
                <a:gd name="connsiteX2255" fmla="*/ 12138120 w 29587260"/>
                <a:gd name="connsiteY2255" fmla="*/ 6425925 h 29586375"/>
                <a:gd name="connsiteX2256" fmla="*/ 12448754 w 29587260"/>
                <a:gd name="connsiteY2256" fmla="*/ 7047183 h 29586375"/>
                <a:gd name="connsiteX2257" fmla="*/ 12138120 w 29587260"/>
                <a:gd name="connsiteY2257" fmla="*/ 7668451 h 29586375"/>
                <a:gd name="connsiteX2258" fmla="*/ 11318049 w 29587260"/>
                <a:gd name="connsiteY2258" fmla="*/ 7668451 h 29586375"/>
                <a:gd name="connsiteX2259" fmla="*/ 11007414 w 29587260"/>
                <a:gd name="connsiteY2259" fmla="*/ 7047183 h 29586375"/>
                <a:gd name="connsiteX2260" fmla="*/ 26991164 w 29587260"/>
                <a:gd name="connsiteY2260" fmla="*/ 6423889 h 29586375"/>
                <a:gd name="connsiteX2261" fmla="*/ 27060836 w 29587260"/>
                <a:gd name="connsiteY2261" fmla="*/ 6521864 h 29586375"/>
                <a:gd name="connsiteX2262" fmla="*/ 27364922 w 29587260"/>
                <a:gd name="connsiteY2262" fmla="*/ 6996191 h 29586375"/>
                <a:gd name="connsiteX2263" fmla="*/ 27277320 w 29587260"/>
                <a:gd name="connsiteY2263" fmla="*/ 6996191 h 29586375"/>
                <a:gd name="connsiteX2264" fmla="*/ 19906211 w 29587260"/>
                <a:gd name="connsiteY2264" fmla="*/ 5753689 h 29586375"/>
                <a:gd name="connsiteX2265" fmla="*/ 20726283 w 29587260"/>
                <a:gd name="connsiteY2265" fmla="*/ 5753689 h 29586375"/>
                <a:gd name="connsiteX2266" fmla="*/ 21036917 w 29587260"/>
                <a:gd name="connsiteY2266" fmla="*/ 6374936 h 29586375"/>
                <a:gd name="connsiteX2267" fmla="*/ 20726283 w 29587260"/>
                <a:gd name="connsiteY2267" fmla="*/ 6996191 h 29586375"/>
                <a:gd name="connsiteX2268" fmla="*/ 19906211 w 29587260"/>
                <a:gd name="connsiteY2268" fmla="*/ 6996191 h 29586375"/>
                <a:gd name="connsiteX2269" fmla="*/ 19595577 w 29587260"/>
                <a:gd name="connsiteY2269" fmla="*/ 6374936 h 29586375"/>
                <a:gd name="connsiteX2270" fmla="*/ 17449167 w 29587260"/>
                <a:gd name="connsiteY2270" fmla="*/ 5753689 h 29586375"/>
                <a:gd name="connsiteX2271" fmla="*/ 18269237 w 29587260"/>
                <a:gd name="connsiteY2271" fmla="*/ 5753689 h 29586375"/>
                <a:gd name="connsiteX2272" fmla="*/ 18579871 w 29587260"/>
                <a:gd name="connsiteY2272" fmla="*/ 6374936 h 29586375"/>
                <a:gd name="connsiteX2273" fmla="*/ 18269237 w 29587260"/>
                <a:gd name="connsiteY2273" fmla="*/ 6996191 h 29586375"/>
                <a:gd name="connsiteX2274" fmla="*/ 17449167 w 29587260"/>
                <a:gd name="connsiteY2274" fmla="*/ 6996191 h 29586375"/>
                <a:gd name="connsiteX2275" fmla="*/ 17138533 w 29587260"/>
                <a:gd name="connsiteY2275" fmla="*/ 6374936 h 29586375"/>
                <a:gd name="connsiteX2276" fmla="*/ 14992125 w 29587260"/>
                <a:gd name="connsiteY2276" fmla="*/ 5753689 h 29586375"/>
                <a:gd name="connsiteX2277" fmla="*/ 15812193 w 29587260"/>
                <a:gd name="connsiteY2277" fmla="*/ 5753689 h 29586375"/>
                <a:gd name="connsiteX2278" fmla="*/ 16122827 w 29587260"/>
                <a:gd name="connsiteY2278" fmla="*/ 6374936 h 29586375"/>
                <a:gd name="connsiteX2279" fmla="*/ 15812193 w 29587260"/>
                <a:gd name="connsiteY2279" fmla="*/ 6996191 h 29586375"/>
                <a:gd name="connsiteX2280" fmla="*/ 14992125 w 29587260"/>
                <a:gd name="connsiteY2280" fmla="*/ 6996191 h 29586375"/>
                <a:gd name="connsiteX2281" fmla="*/ 14681488 w 29587260"/>
                <a:gd name="connsiteY2281" fmla="*/ 6374936 h 29586375"/>
                <a:gd name="connsiteX2282" fmla="*/ 22363277 w 29587260"/>
                <a:gd name="connsiteY2282" fmla="*/ 5753687 h 29586375"/>
                <a:gd name="connsiteX2283" fmla="*/ 23183357 w 29587260"/>
                <a:gd name="connsiteY2283" fmla="*/ 5753687 h 29586375"/>
                <a:gd name="connsiteX2284" fmla="*/ 23493993 w 29587260"/>
                <a:gd name="connsiteY2284" fmla="*/ 6374936 h 29586375"/>
                <a:gd name="connsiteX2285" fmla="*/ 23183357 w 29587260"/>
                <a:gd name="connsiteY2285" fmla="*/ 6996191 h 29586375"/>
                <a:gd name="connsiteX2286" fmla="*/ 22363277 w 29587260"/>
                <a:gd name="connsiteY2286" fmla="*/ 6996191 h 29586375"/>
                <a:gd name="connsiteX2287" fmla="*/ 22052639 w 29587260"/>
                <a:gd name="connsiteY2287" fmla="*/ 6374936 h 29586375"/>
                <a:gd name="connsiteX2288" fmla="*/ 3086748 w 29587260"/>
                <a:gd name="connsiteY2288" fmla="*/ 5753687 h 29586375"/>
                <a:gd name="connsiteX2289" fmla="*/ 3538508 w 29587260"/>
                <a:gd name="connsiteY2289" fmla="*/ 5753687 h 29586375"/>
                <a:gd name="connsiteX2290" fmla="*/ 3849144 w 29587260"/>
                <a:gd name="connsiteY2290" fmla="*/ 6374936 h 29586375"/>
                <a:gd name="connsiteX2291" fmla="*/ 3538508 w 29587260"/>
                <a:gd name="connsiteY2291" fmla="*/ 6996191 h 29586375"/>
                <a:gd name="connsiteX2292" fmla="*/ 2718427 w 29587260"/>
                <a:gd name="connsiteY2292" fmla="*/ 6996191 h 29586375"/>
                <a:gd name="connsiteX2293" fmla="*/ 2501049 w 29587260"/>
                <a:gd name="connsiteY2293" fmla="*/ 6561446 h 29586375"/>
                <a:gd name="connsiteX2294" fmla="*/ 2526425 w 29587260"/>
                <a:gd name="connsiteY2294" fmla="*/ 6521864 h 29586375"/>
                <a:gd name="connsiteX2295" fmla="*/ 2938879 w 29587260"/>
                <a:gd name="connsiteY2295" fmla="*/ 5941854 h 29586375"/>
                <a:gd name="connsiteX2296" fmla="*/ 10089524 w 29587260"/>
                <a:gd name="connsiteY2296" fmla="*/ 5753680 h 29586375"/>
                <a:gd name="connsiteX2297" fmla="*/ 10909596 w 29587260"/>
                <a:gd name="connsiteY2297" fmla="*/ 5753680 h 29586375"/>
                <a:gd name="connsiteX2298" fmla="*/ 11220230 w 29587260"/>
                <a:gd name="connsiteY2298" fmla="*/ 6374936 h 29586375"/>
                <a:gd name="connsiteX2299" fmla="*/ 10909596 w 29587260"/>
                <a:gd name="connsiteY2299" fmla="*/ 6996191 h 29586375"/>
                <a:gd name="connsiteX2300" fmla="*/ 10089524 w 29587260"/>
                <a:gd name="connsiteY2300" fmla="*/ 6996191 h 29586375"/>
                <a:gd name="connsiteX2301" fmla="*/ 9778890 w 29587260"/>
                <a:gd name="connsiteY2301" fmla="*/ 6374936 h 29586375"/>
                <a:gd name="connsiteX2302" fmla="*/ 7632473 w 29587260"/>
                <a:gd name="connsiteY2302" fmla="*/ 5753680 h 29586375"/>
                <a:gd name="connsiteX2303" fmla="*/ 8452545 w 29587260"/>
                <a:gd name="connsiteY2303" fmla="*/ 5753680 h 29586375"/>
                <a:gd name="connsiteX2304" fmla="*/ 8763180 w 29587260"/>
                <a:gd name="connsiteY2304" fmla="*/ 6374936 h 29586375"/>
                <a:gd name="connsiteX2305" fmla="*/ 8452545 w 29587260"/>
                <a:gd name="connsiteY2305" fmla="*/ 6996191 h 29586375"/>
                <a:gd name="connsiteX2306" fmla="*/ 7632473 w 29587260"/>
                <a:gd name="connsiteY2306" fmla="*/ 6996191 h 29586375"/>
                <a:gd name="connsiteX2307" fmla="*/ 7321840 w 29587260"/>
                <a:gd name="connsiteY2307" fmla="*/ 6374936 h 29586375"/>
                <a:gd name="connsiteX2308" fmla="*/ 5175423 w 29587260"/>
                <a:gd name="connsiteY2308" fmla="*/ 5753680 h 29586375"/>
                <a:gd name="connsiteX2309" fmla="*/ 5995496 w 29587260"/>
                <a:gd name="connsiteY2309" fmla="*/ 5753680 h 29586375"/>
                <a:gd name="connsiteX2310" fmla="*/ 6306130 w 29587260"/>
                <a:gd name="connsiteY2310" fmla="*/ 6374936 h 29586375"/>
                <a:gd name="connsiteX2311" fmla="*/ 5995496 w 29587260"/>
                <a:gd name="connsiteY2311" fmla="*/ 6996191 h 29586375"/>
                <a:gd name="connsiteX2312" fmla="*/ 5175423 w 29587260"/>
                <a:gd name="connsiteY2312" fmla="*/ 6996191 h 29586375"/>
                <a:gd name="connsiteX2313" fmla="*/ 4864833 w 29587260"/>
                <a:gd name="connsiteY2313" fmla="*/ 6374936 h 29586375"/>
                <a:gd name="connsiteX2314" fmla="*/ 24820272 w 29587260"/>
                <a:gd name="connsiteY2314" fmla="*/ 5753679 h 29586375"/>
                <a:gd name="connsiteX2315" fmla="*/ 25640344 w 29587260"/>
                <a:gd name="connsiteY2315" fmla="*/ 5753679 h 29586375"/>
                <a:gd name="connsiteX2316" fmla="*/ 25950976 w 29587260"/>
                <a:gd name="connsiteY2316" fmla="*/ 6374936 h 29586375"/>
                <a:gd name="connsiteX2317" fmla="*/ 25640344 w 29587260"/>
                <a:gd name="connsiteY2317" fmla="*/ 6996191 h 29586375"/>
                <a:gd name="connsiteX2318" fmla="*/ 24820272 w 29587260"/>
                <a:gd name="connsiteY2318" fmla="*/ 6996191 h 29586375"/>
                <a:gd name="connsiteX2319" fmla="*/ 24509680 w 29587260"/>
                <a:gd name="connsiteY2319" fmla="*/ 6374936 h 29586375"/>
                <a:gd name="connsiteX2320" fmla="*/ 12546574 w 29587260"/>
                <a:gd name="connsiteY2320" fmla="*/ 5753678 h 29586375"/>
                <a:gd name="connsiteX2321" fmla="*/ 13366646 w 29587260"/>
                <a:gd name="connsiteY2321" fmla="*/ 5753678 h 29586375"/>
                <a:gd name="connsiteX2322" fmla="*/ 13677278 w 29587260"/>
                <a:gd name="connsiteY2322" fmla="*/ 6374936 h 29586375"/>
                <a:gd name="connsiteX2323" fmla="*/ 13366646 w 29587260"/>
                <a:gd name="connsiteY2323" fmla="*/ 6996191 h 29586375"/>
                <a:gd name="connsiteX2324" fmla="*/ 12546574 w 29587260"/>
                <a:gd name="connsiteY2324" fmla="*/ 6996191 h 29586375"/>
                <a:gd name="connsiteX2325" fmla="*/ 12235938 w 29587260"/>
                <a:gd name="connsiteY2325" fmla="*/ 6374936 h 29586375"/>
                <a:gd name="connsiteX2326" fmla="*/ 26011424 w 29587260"/>
                <a:gd name="connsiteY2326" fmla="*/ 5154666 h 29586375"/>
                <a:gd name="connsiteX2327" fmla="*/ 26209204 w 29587260"/>
                <a:gd name="connsiteY2327" fmla="*/ 5382991 h 29586375"/>
                <a:gd name="connsiteX2328" fmla="*/ 26648382 w 29587260"/>
                <a:gd name="connsiteY2328" fmla="*/ 5941854 h 29586375"/>
                <a:gd name="connsiteX2329" fmla="*/ 26889580 w 29587260"/>
                <a:gd name="connsiteY2329" fmla="*/ 6281035 h 29586375"/>
                <a:gd name="connsiteX2330" fmla="*/ 26868868 w 29587260"/>
                <a:gd name="connsiteY2330" fmla="*/ 6322458 h 29586375"/>
                <a:gd name="connsiteX2331" fmla="*/ 26048796 w 29587260"/>
                <a:gd name="connsiteY2331" fmla="*/ 6322458 h 29586375"/>
                <a:gd name="connsiteX2332" fmla="*/ 25738164 w 29587260"/>
                <a:gd name="connsiteY2332" fmla="*/ 5701188 h 29586375"/>
                <a:gd name="connsiteX2333" fmla="*/ 23591813 w 29587260"/>
                <a:gd name="connsiteY2333" fmla="*/ 5079933 h 29586375"/>
                <a:gd name="connsiteX2334" fmla="*/ 24411880 w 29587260"/>
                <a:gd name="connsiteY2334" fmla="*/ 5079933 h 29586375"/>
                <a:gd name="connsiteX2335" fmla="*/ 24722452 w 29587260"/>
                <a:gd name="connsiteY2335" fmla="*/ 5701199 h 29586375"/>
                <a:gd name="connsiteX2336" fmla="*/ 24411880 w 29587260"/>
                <a:gd name="connsiteY2336" fmla="*/ 6322470 h 29586375"/>
                <a:gd name="connsiteX2337" fmla="*/ 23591813 w 29587260"/>
                <a:gd name="connsiteY2337" fmla="*/ 6322470 h 29586375"/>
                <a:gd name="connsiteX2338" fmla="*/ 23281177 w 29587260"/>
                <a:gd name="connsiteY2338" fmla="*/ 5701199 h 29586375"/>
                <a:gd name="connsiteX2339" fmla="*/ 21134737 w 29587260"/>
                <a:gd name="connsiteY2339" fmla="*/ 5079933 h 29586375"/>
                <a:gd name="connsiteX2340" fmla="*/ 21954815 w 29587260"/>
                <a:gd name="connsiteY2340" fmla="*/ 5079933 h 29586375"/>
                <a:gd name="connsiteX2341" fmla="*/ 22265457 w 29587260"/>
                <a:gd name="connsiteY2341" fmla="*/ 5701199 h 29586375"/>
                <a:gd name="connsiteX2342" fmla="*/ 21954815 w 29587260"/>
                <a:gd name="connsiteY2342" fmla="*/ 6322470 h 29586375"/>
                <a:gd name="connsiteX2343" fmla="*/ 21134737 w 29587260"/>
                <a:gd name="connsiteY2343" fmla="*/ 6322470 h 29586375"/>
                <a:gd name="connsiteX2344" fmla="*/ 20824101 w 29587260"/>
                <a:gd name="connsiteY2344" fmla="*/ 5701199 h 29586375"/>
                <a:gd name="connsiteX2345" fmla="*/ 18677691 w 29587260"/>
                <a:gd name="connsiteY2345" fmla="*/ 5079933 h 29586375"/>
                <a:gd name="connsiteX2346" fmla="*/ 19497761 w 29587260"/>
                <a:gd name="connsiteY2346" fmla="*/ 5079933 h 29586375"/>
                <a:gd name="connsiteX2347" fmla="*/ 19808393 w 29587260"/>
                <a:gd name="connsiteY2347" fmla="*/ 5701199 h 29586375"/>
                <a:gd name="connsiteX2348" fmla="*/ 19497761 w 29587260"/>
                <a:gd name="connsiteY2348" fmla="*/ 6322470 h 29586375"/>
                <a:gd name="connsiteX2349" fmla="*/ 18677691 w 29587260"/>
                <a:gd name="connsiteY2349" fmla="*/ 6322470 h 29586375"/>
                <a:gd name="connsiteX2350" fmla="*/ 18367057 w 29587260"/>
                <a:gd name="connsiteY2350" fmla="*/ 5701199 h 29586375"/>
                <a:gd name="connsiteX2351" fmla="*/ 16220645 w 29587260"/>
                <a:gd name="connsiteY2351" fmla="*/ 5079933 h 29586375"/>
                <a:gd name="connsiteX2352" fmla="*/ 17040715 w 29587260"/>
                <a:gd name="connsiteY2352" fmla="*/ 5079933 h 29586375"/>
                <a:gd name="connsiteX2353" fmla="*/ 17351349 w 29587260"/>
                <a:gd name="connsiteY2353" fmla="*/ 5701199 h 29586375"/>
                <a:gd name="connsiteX2354" fmla="*/ 17040715 w 29587260"/>
                <a:gd name="connsiteY2354" fmla="*/ 6322470 h 29586375"/>
                <a:gd name="connsiteX2355" fmla="*/ 16220645 w 29587260"/>
                <a:gd name="connsiteY2355" fmla="*/ 6322470 h 29586375"/>
                <a:gd name="connsiteX2356" fmla="*/ 15910013 w 29587260"/>
                <a:gd name="connsiteY2356" fmla="*/ 5701199 h 29586375"/>
                <a:gd name="connsiteX2357" fmla="*/ 3946965 w 29587260"/>
                <a:gd name="connsiteY2357" fmla="*/ 5079933 h 29586375"/>
                <a:gd name="connsiteX2358" fmla="*/ 4767033 w 29587260"/>
                <a:gd name="connsiteY2358" fmla="*/ 5079933 h 29586375"/>
                <a:gd name="connsiteX2359" fmla="*/ 5077606 w 29587260"/>
                <a:gd name="connsiteY2359" fmla="*/ 5701200 h 29586375"/>
                <a:gd name="connsiteX2360" fmla="*/ 4767033 w 29587260"/>
                <a:gd name="connsiteY2360" fmla="*/ 6322470 h 29586375"/>
                <a:gd name="connsiteX2361" fmla="*/ 3946965 w 29587260"/>
                <a:gd name="connsiteY2361" fmla="*/ 6322470 h 29586375"/>
                <a:gd name="connsiteX2362" fmla="*/ 3636328 w 29587260"/>
                <a:gd name="connsiteY2362" fmla="*/ 5701200 h 29586375"/>
                <a:gd name="connsiteX2363" fmla="*/ 13775098 w 29587260"/>
                <a:gd name="connsiteY2363" fmla="*/ 5079920 h 29586375"/>
                <a:gd name="connsiteX2364" fmla="*/ 14595170 w 29587260"/>
                <a:gd name="connsiteY2364" fmla="*/ 5079920 h 29586375"/>
                <a:gd name="connsiteX2365" fmla="*/ 14905805 w 29587260"/>
                <a:gd name="connsiteY2365" fmla="*/ 5701187 h 29586375"/>
                <a:gd name="connsiteX2366" fmla="*/ 14595170 w 29587260"/>
                <a:gd name="connsiteY2366" fmla="*/ 6322454 h 29586375"/>
                <a:gd name="connsiteX2367" fmla="*/ 13775098 w 29587260"/>
                <a:gd name="connsiteY2367" fmla="*/ 6322454 h 29586375"/>
                <a:gd name="connsiteX2368" fmla="*/ 13464466 w 29587260"/>
                <a:gd name="connsiteY2368" fmla="*/ 5701187 h 29586375"/>
                <a:gd name="connsiteX2369" fmla="*/ 11318049 w 29587260"/>
                <a:gd name="connsiteY2369" fmla="*/ 5079920 h 29586375"/>
                <a:gd name="connsiteX2370" fmla="*/ 12138120 w 29587260"/>
                <a:gd name="connsiteY2370" fmla="*/ 5079920 h 29586375"/>
                <a:gd name="connsiteX2371" fmla="*/ 12448754 w 29587260"/>
                <a:gd name="connsiteY2371" fmla="*/ 5701187 h 29586375"/>
                <a:gd name="connsiteX2372" fmla="*/ 12138120 w 29587260"/>
                <a:gd name="connsiteY2372" fmla="*/ 6322458 h 29586375"/>
                <a:gd name="connsiteX2373" fmla="*/ 11318049 w 29587260"/>
                <a:gd name="connsiteY2373" fmla="*/ 6322458 h 29586375"/>
                <a:gd name="connsiteX2374" fmla="*/ 11007414 w 29587260"/>
                <a:gd name="connsiteY2374" fmla="*/ 5701187 h 29586375"/>
                <a:gd name="connsiteX2375" fmla="*/ 8861000 w 29587260"/>
                <a:gd name="connsiteY2375" fmla="*/ 5079920 h 29586375"/>
                <a:gd name="connsiteX2376" fmla="*/ 9681071 w 29587260"/>
                <a:gd name="connsiteY2376" fmla="*/ 5079920 h 29586375"/>
                <a:gd name="connsiteX2377" fmla="*/ 9991706 w 29587260"/>
                <a:gd name="connsiteY2377" fmla="*/ 5701188 h 29586375"/>
                <a:gd name="connsiteX2378" fmla="*/ 9681071 w 29587260"/>
                <a:gd name="connsiteY2378" fmla="*/ 6322458 h 29586375"/>
                <a:gd name="connsiteX2379" fmla="*/ 8861000 w 29587260"/>
                <a:gd name="connsiteY2379" fmla="*/ 6322458 h 29586375"/>
                <a:gd name="connsiteX2380" fmla="*/ 8550365 w 29587260"/>
                <a:gd name="connsiteY2380" fmla="*/ 5701188 h 29586375"/>
                <a:gd name="connsiteX2381" fmla="*/ 6403949 w 29587260"/>
                <a:gd name="connsiteY2381" fmla="*/ 5079920 h 29586375"/>
                <a:gd name="connsiteX2382" fmla="*/ 7224020 w 29587260"/>
                <a:gd name="connsiteY2382" fmla="*/ 5079920 h 29586375"/>
                <a:gd name="connsiteX2383" fmla="*/ 7534655 w 29587260"/>
                <a:gd name="connsiteY2383" fmla="*/ 5701188 h 29586375"/>
                <a:gd name="connsiteX2384" fmla="*/ 7224020 w 29587260"/>
                <a:gd name="connsiteY2384" fmla="*/ 6322458 h 29586375"/>
                <a:gd name="connsiteX2385" fmla="*/ 6403949 w 29587260"/>
                <a:gd name="connsiteY2385" fmla="*/ 6322458 h 29586375"/>
                <a:gd name="connsiteX2386" fmla="*/ 6093315 w 29587260"/>
                <a:gd name="connsiteY2386" fmla="*/ 5701188 h 29586375"/>
                <a:gd name="connsiteX2387" fmla="*/ 3789455 w 29587260"/>
                <a:gd name="connsiteY2387" fmla="*/ 4908058 h 29586375"/>
                <a:gd name="connsiteX2388" fmla="*/ 3849148 w 29587260"/>
                <a:gd name="connsiteY2388" fmla="*/ 5027442 h 29586375"/>
                <a:gd name="connsiteX2389" fmla="*/ 3538511 w 29587260"/>
                <a:gd name="connsiteY2389" fmla="*/ 5648709 h 29586375"/>
                <a:gd name="connsiteX2390" fmla="*/ 3169244 w 29587260"/>
                <a:gd name="connsiteY2390" fmla="*/ 5648709 h 29586375"/>
                <a:gd name="connsiteX2391" fmla="*/ 3378057 w 29587260"/>
                <a:gd name="connsiteY2391" fmla="*/ 5382991 h 29586375"/>
                <a:gd name="connsiteX2392" fmla="*/ 17449169 w 29587260"/>
                <a:gd name="connsiteY2392" fmla="*/ 4406179 h 29586375"/>
                <a:gd name="connsiteX2393" fmla="*/ 18269241 w 29587260"/>
                <a:gd name="connsiteY2393" fmla="*/ 4406179 h 29586375"/>
                <a:gd name="connsiteX2394" fmla="*/ 18579873 w 29587260"/>
                <a:gd name="connsiteY2394" fmla="*/ 5027442 h 29586375"/>
                <a:gd name="connsiteX2395" fmla="*/ 18269241 w 29587260"/>
                <a:gd name="connsiteY2395" fmla="*/ 5648709 h 29586375"/>
                <a:gd name="connsiteX2396" fmla="*/ 17449169 w 29587260"/>
                <a:gd name="connsiteY2396" fmla="*/ 5648709 h 29586375"/>
                <a:gd name="connsiteX2397" fmla="*/ 17138537 w 29587260"/>
                <a:gd name="connsiteY2397" fmla="*/ 5027442 h 29586375"/>
                <a:gd name="connsiteX2398" fmla="*/ 14992125 w 29587260"/>
                <a:gd name="connsiteY2398" fmla="*/ 4406179 h 29586375"/>
                <a:gd name="connsiteX2399" fmla="*/ 15812195 w 29587260"/>
                <a:gd name="connsiteY2399" fmla="*/ 4406179 h 29586375"/>
                <a:gd name="connsiteX2400" fmla="*/ 16122829 w 29587260"/>
                <a:gd name="connsiteY2400" fmla="*/ 5027442 h 29586375"/>
                <a:gd name="connsiteX2401" fmla="*/ 15812195 w 29587260"/>
                <a:gd name="connsiteY2401" fmla="*/ 5648709 h 29586375"/>
                <a:gd name="connsiteX2402" fmla="*/ 14992125 w 29587260"/>
                <a:gd name="connsiteY2402" fmla="*/ 5648709 h 29586375"/>
                <a:gd name="connsiteX2403" fmla="*/ 14681490 w 29587260"/>
                <a:gd name="connsiteY2403" fmla="*/ 5027442 h 29586375"/>
                <a:gd name="connsiteX2404" fmla="*/ 22363281 w 29587260"/>
                <a:gd name="connsiteY2404" fmla="*/ 4406178 h 29586375"/>
                <a:gd name="connsiteX2405" fmla="*/ 23183359 w 29587260"/>
                <a:gd name="connsiteY2405" fmla="*/ 4406178 h 29586375"/>
                <a:gd name="connsiteX2406" fmla="*/ 23493997 w 29587260"/>
                <a:gd name="connsiteY2406" fmla="*/ 5027442 h 29586375"/>
                <a:gd name="connsiteX2407" fmla="*/ 23183359 w 29587260"/>
                <a:gd name="connsiteY2407" fmla="*/ 5648709 h 29586375"/>
                <a:gd name="connsiteX2408" fmla="*/ 22363281 w 29587260"/>
                <a:gd name="connsiteY2408" fmla="*/ 5648709 h 29586375"/>
                <a:gd name="connsiteX2409" fmla="*/ 22052641 w 29587260"/>
                <a:gd name="connsiteY2409" fmla="*/ 5027442 h 29586375"/>
                <a:gd name="connsiteX2410" fmla="*/ 19906213 w 29587260"/>
                <a:gd name="connsiteY2410" fmla="*/ 4406178 h 29586375"/>
                <a:gd name="connsiteX2411" fmla="*/ 20726285 w 29587260"/>
                <a:gd name="connsiteY2411" fmla="*/ 4406178 h 29586375"/>
                <a:gd name="connsiteX2412" fmla="*/ 21036919 w 29587260"/>
                <a:gd name="connsiteY2412" fmla="*/ 5027442 h 29586375"/>
                <a:gd name="connsiteX2413" fmla="*/ 20726285 w 29587260"/>
                <a:gd name="connsiteY2413" fmla="*/ 5648709 h 29586375"/>
                <a:gd name="connsiteX2414" fmla="*/ 19906213 w 29587260"/>
                <a:gd name="connsiteY2414" fmla="*/ 5648709 h 29586375"/>
                <a:gd name="connsiteX2415" fmla="*/ 19595581 w 29587260"/>
                <a:gd name="connsiteY2415" fmla="*/ 5027442 h 29586375"/>
                <a:gd name="connsiteX2416" fmla="*/ 24820272 w 29587260"/>
                <a:gd name="connsiteY2416" fmla="*/ 4406166 h 29586375"/>
                <a:gd name="connsiteX2417" fmla="*/ 25324690 w 29587260"/>
                <a:gd name="connsiteY2417" fmla="*/ 4406166 h 29586375"/>
                <a:gd name="connsiteX2418" fmla="*/ 25744228 w 29587260"/>
                <a:gd name="connsiteY2418" fmla="*/ 4846207 h 29586375"/>
                <a:gd name="connsiteX2419" fmla="*/ 25932764 w 29587260"/>
                <a:gd name="connsiteY2419" fmla="*/ 5063858 h 29586375"/>
                <a:gd name="connsiteX2420" fmla="*/ 25640344 w 29587260"/>
                <a:gd name="connsiteY2420" fmla="*/ 5648703 h 29586375"/>
                <a:gd name="connsiteX2421" fmla="*/ 24820272 w 29587260"/>
                <a:gd name="connsiteY2421" fmla="*/ 5648703 h 29586375"/>
                <a:gd name="connsiteX2422" fmla="*/ 24509684 w 29587260"/>
                <a:gd name="connsiteY2422" fmla="*/ 5027433 h 29586375"/>
                <a:gd name="connsiteX2423" fmla="*/ 10089524 w 29587260"/>
                <a:gd name="connsiteY2423" fmla="*/ 4406166 h 29586375"/>
                <a:gd name="connsiteX2424" fmla="*/ 10909596 w 29587260"/>
                <a:gd name="connsiteY2424" fmla="*/ 4406166 h 29586375"/>
                <a:gd name="connsiteX2425" fmla="*/ 11220230 w 29587260"/>
                <a:gd name="connsiteY2425" fmla="*/ 5027434 h 29586375"/>
                <a:gd name="connsiteX2426" fmla="*/ 10909596 w 29587260"/>
                <a:gd name="connsiteY2426" fmla="*/ 5648701 h 29586375"/>
                <a:gd name="connsiteX2427" fmla="*/ 10089524 w 29587260"/>
                <a:gd name="connsiteY2427" fmla="*/ 5648701 h 29586375"/>
                <a:gd name="connsiteX2428" fmla="*/ 9778890 w 29587260"/>
                <a:gd name="connsiteY2428" fmla="*/ 5027434 h 29586375"/>
                <a:gd name="connsiteX2429" fmla="*/ 7632473 w 29587260"/>
                <a:gd name="connsiteY2429" fmla="*/ 4406166 h 29586375"/>
                <a:gd name="connsiteX2430" fmla="*/ 8452545 w 29587260"/>
                <a:gd name="connsiteY2430" fmla="*/ 4406166 h 29586375"/>
                <a:gd name="connsiteX2431" fmla="*/ 8763180 w 29587260"/>
                <a:gd name="connsiteY2431" fmla="*/ 5027434 h 29586375"/>
                <a:gd name="connsiteX2432" fmla="*/ 8452545 w 29587260"/>
                <a:gd name="connsiteY2432" fmla="*/ 5648703 h 29586375"/>
                <a:gd name="connsiteX2433" fmla="*/ 7632473 w 29587260"/>
                <a:gd name="connsiteY2433" fmla="*/ 5648703 h 29586375"/>
                <a:gd name="connsiteX2434" fmla="*/ 7321840 w 29587260"/>
                <a:gd name="connsiteY2434" fmla="*/ 5027434 h 29586375"/>
                <a:gd name="connsiteX2435" fmla="*/ 5175423 w 29587260"/>
                <a:gd name="connsiteY2435" fmla="*/ 4406166 h 29586375"/>
                <a:gd name="connsiteX2436" fmla="*/ 5995496 w 29587260"/>
                <a:gd name="connsiteY2436" fmla="*/ 4406166 h 29586375"/>
                <a:gd name="connsiteX2437" fmla="*/ 6306130 w 29587260"/>
                <a:gd name="connsiteY2437" fmla="*/ 5027434 h 29586375"/>
                <a:gd name="connsiteX2438" fmla="*/ 5995496 w 29587260"/>
                <a:gd name="connsiteY2438" fmla="*/ 5648703 h 29586375"/>
                <a:gd name="connsiteX2439" fmla="*/ 5175423 w 29587260"/>
                <a:gd name="connsiteY2439" fmla="*/ 5648703 h 29586375"/>
                <a:gd name="connsiteX2440" fmla="*/ 4864836 w 29587260"/>
                <a:gd name="connsiteY2440" fmla="*/ 5027434 h 29586375"/>
                <a:gd name="connsiteX2441" fmla="*/ 12546574 w 29587260"/>
                <a:gd name="connsiteY2441" fmla="*/ 4406165 h 29586375"/>
                <a:gd name="connsiteX2442" fmla="*/ 13366646 w 29587260"/>
                <a:gd name="connsiteY2442" fmla="*/ 4406165 h 29586375"/>
                <a:gd name="connsiteX2443" fmla="*/ 13677278 w 29587260"/>
                <a:gd name="connsiteY2443" fmla="*/ 5027434 h 29586375"/>
                <a:gd name="connsiteX2444" fmla="*/ 13366646 w 29587260"/>
                <a:gd name="connsiteY2444" fmla="*/ 5648701 h 29586375"/>
                <a:gd name="connsiteX2445" fmla="*/ 12546574 w 29587260"/>
                <a:gd name="connsiteY2445" fmla="*/ 5648701 h 29586375"/>
                <a:gd name="connsiteX2446" fmla="*/ 12235938 w 29587260"/>
                <a:gd name="connsiteY2446" fmla="*/ 5027434 h 29586375"/>
                <a:gd name="connsiteX2447" fmla="*/ 4830031 w 29587260"/>
                <a:gd name="connsiteY2447" fmla="*/ 3858434 h 29586375"/>
                <a:gd name="connsiteX2448" fmla="*/ 5077606 w 29587260"/>
                <a:gd name="connsiteY2448" fmla="*/ 4353686 h 29586375"/>
                <a:gd name="connsiteX2449" fmla="*/ 4767036 w 29587260"/>
                <a:gd name="connsiteY2449" fmla="*/ 4974951 h 29586375"/>
                <a:gd name="connsiteX2450" fmla="*/ 3946968 w 29587260"/>
                <a:gd name="connsiteY2450" fmla="*/ 4974951 h 29586375"/>
                <a:gd name="connsiteX2451" fmla="*/ 3868984 w 29587260"/>
                <a:gd name="connsiteY2451" fmla="*/ 4818986 h 29586375"/>
                <a:gd name="connsiteX2452" fmla="*/ 4332872 w 29587260"/>
                <a:gd name="connsiteY2452" fmla="*/ 4332430 h 29586375"/>
                <a:gd name="connsiteX2453" fmla="*/ 18677693 w 29587260"/>
                <a:gd name="connsiteY2453" fmla="*/ 3732420 h 29586375"/>
                <a:gd name="connsiteX2454" fmla="*/ 19497761 w 29587260"/>
                <a:gd name="connsiteY2454" fmla="*/ 3732420 h 29586375"/>
                <a:gd name="connsiteX2455" fmla="*/ 19808397 w 29587260"/>
                <a:gd name="connsiteY2455" fmla="*/ 4353687 h 29586375"/>
                <a:gd name="connsiteX2456" fmla="*/ 19497761 w 29587260"/>
                <a:gd name="connsiteY2456" fmla="*/ 4974951 h 29586375"/>
                <a:gd name="connsiteX2457" fmla="*/ 18677693 w 29587260"/>
                <a:gd name="connsiteY2457" fmla="*/ 4974951 h 29586375"/>
                <a:gd name="connsiteX2458" fmla="*/ 18367061 w 29587260"/>
                <a:gd name="connsiteY2458" fmla="*/ 4353687 h 29586375"/>
                <a:gd name="connsiteX2459" fmla="*/ 16220649 w 29587260"/>
                <a:gd name="connsiteY2459" fmla="*/ 3732420 h 29586375"/>
                <a:gd name="connsiteX2460" fmla="*/ 17040717 w 29587260"/>
                <a:gd name="connsiteY2460" fmla="*/ 3732420 h 29586375"/>
                <a:gd name="connsiteX2461" fmla="*/ 17351351 w 29587260"/>
                <a:gd name="connsiteY2461" fmla="*/ 4353688 h 29586375"/>
                <a:gd name="connsiteX2462" fmla="*/ 17040717 w 29587260"/>
                <a:gd name="connsiteY2462" fmla="*/ 4974954 h 29586375"/>
                <a:gd name="connsiteX2463" fmla="*/ 16220649 w 29587260"/>
                <a:gd name="connsiteY2463" fmla="*/ 4974954 h 29586375"/>
                <a:gd name="connsiteX2464" fmla="*/ 15910013 w 29587260"/>
                <a:gd name="connsiteY2464" fmla="*/ 4353688 h 29586375"/>
                <a:gd name="connsiteX2465" fmla="*/ 21134737 w 29587260"/>
                <a:gd name="connsiteY2465" fmla="*/ 3732419 h 29586375"/>
                <a:gd name="connsiteX2466" fmla="*/ 21954817 w 29587260"/>
                <a:gd name="connsiteY2466" fmla="*/ 3732419 h 29586375"/>
                <a:gd name="connsiteX2467" fmla="*/ 22265461 w 29587260"/>
                <a:gd name="connsiteY2467" fmla="*/ 4353687 h 29586375"/>
                <a:gd name="connsiteX2468" fmla="*/ 21954817 w 29587260"/>
                <a:gd name="connsiteY2468" fmla="*/ 4974951 h 29586375"/>
                <a:gd name="connsiteX2469" fmla="*/ 21134737 w 29587260"/>
                <a:gd name="connsiteY2469" fmla="*/ 4974951 h 29586375"/>
                <a:gd name="connsiteX2470" fmla="*/ 20824103 w 29587260"/>
                <a:gd name="connsiteY2470" fmla="*/ 4353687 h 29586375"/>
                <a:gd name="connsiteX2471" fmla="*/ 23591817 w 29587260"/>
                <a:gd name="connsiteY2471" fmla="*/ 3732418 h 29586375"/>
                <a:gd name="connsiteX2472" fmla="*/ 24411884 w 29587260"/>
                <a:gd name="connsiteY2472" fmla="*/ 3732418 h 29586375"/>
                <a:gd name="connsiteX2473" fmla="*/ 24722452 w 29587260"/>
                <a:gd name="connsiteY2473" fmla="*/ 4353686 h 29586375"/>
                <a:gd name="connsiteX2474" fmla="*/ 24411884 w 29587260"/>
                <a:gd name="connsiteY2474" fmla="*/ 4974951 h 29586375"/>
                <a:gd name="connsiteX2475" fmla="*/ 23591817 w 29587260"/>
                <a:gd name="connsiteY2475" fmla="*/ 4974951 h 29586375"/>
                <a:gd name="connsiteX2476" fmla="*/ 23281181 w 29587260"/>
                <a:gd name="connsiteY2476" fmla="*/ 4353686 h 29586375"/>
                <a:gd name="connsiteX2477" fmla="*/ 8861000 w 29587260"/>
                <a:gd name="connsiteY2477" fmla="*/ 3732410 h 29586375"/>
                <a:gd name="connsiteX2478" fmla="*/ 9681071 w 29587260"/>
                <a:gd name="connsiteY2478" fmla="*/ 3732410 h 29586375"/>
                <a:gd name="connsiteX2479" fmla="*/ 9991706 w 29587260"/>
                <a:gd name="connsiteY2479" fmla="*/ 4353677 h 29586375"/>
                <a:gd name="connsiteX2480" fmla="*/ 9681071 w 29587260"/>
                <a:gd name="connsiteY2480" fmla="*/ 4974943 h 29586375"/>
                <a:gd name="connsiteX2481" fmla="*/ 8861000 w 29587260"/>
                <a:gd name="connsiteY2481" fmla="*/ 4974943 h 29586375"/>
                <a:gd name="connsiteX2482" fmla="*/ 8550365 w 29587260"/>
                <a:gd name="connsiteY2482" fmla="*/ 4353677 h 29586375"/>
                <a:gd name="connsiteX2483" fmla="*/ 6403949 w 29587260"/>
                <a:gd name="connsiteY2483" fmla="*/ 3732410 h 29586375"/>
                <a:gd name="connsiteX2484" fmla="*/ 7224020 w 29587260"/>
                <a:gd name="connsiteY2484" fmla="*/ 3732410 h 29586375"/>
                <a:gd name="connsiteX2485" fmla="*/ 7534655 w 29587260"/>
                <a:gd name="connsiteY2485" fmla="*/ 4353678 h 29586375"/>
                <a:gd name="connsiteX2486" fmla="*/ 7224020 w 29587260"/>
                <a:gd name="connsiteY2486" fmla="*/ 4974946 h 29586375"/>
                <a:gd name="connsiteX2487" fmla="*/ 6403949 w 29587260"/>
                <a:gd name="connsiteY2487" fmla="*/ 4974946 h 29586375"/>
                <a:gd name="connsiteX2488" fmla="*/ 6093315 w 29587260"/>
                <a:gd name="connsiteY2488" fmla="*/ 4353678 h 29586375"/>
                <a:gd name="connsiteX2489" fmla="*/ 13775098 w 29587260"/>
                <a:gd name="connsiteY2489" fmla="*/ 3732409 h 29586375"/>
                <a:gd name="connsiteX2490" fmla="*/ 14595170 w 29587260"/>
                <a:gd name="connsiteY2490" fmla="*/ 3732409 h 29586375"/>
                <a:gd name="connsiteX2491" fmla="*/ 14905805 w 29587260"/>
                <a:gd name="connsiteY2491" fmla="*/ 4353677 h 29586375"/>
                <a:gd name="connsiteX2492" fmla="*/ 14595170 w 29587260"/>
                <a:gd name="connsiteY2492" fmla="*/ 4974941 h 29586375"/>
                <a:gd name="connsiteX2493" fmla="*/ 13775098 w 29587260"/>
                <a:gd name="connsiteY2493" fmla="*/ 4974941 h 29586375"/>
                <a:gd name="connsiteX2494" fmla="*/ 13464466 w 29587260"/>
                <a:gd name="connsiteY2494" fmla="*/ 4353677 h 29586375"/>
                <a:gd name="connsiteX2495" fmla="*/ 11318049 w 29587260"/>
                <a:gd name="connsiteY2495" fmla="*/ 3732409 h 29586375"/>
                <a:gd name="connsiteX2496" fmla="*/ 12138120 w 29587260"/>
                <a:gd name="connsiteY2496" fmla="*/ 3732409 h 29586375"/>
                <a:gd name="connsiteX2497" fmla="*/ 12448754 w 29587260"/>
                <a:gd name="connsiteY2497" fmla="*/ 4353677 h 29586375"/>
                <a:gd name="connsiteX2498" fmla="*/ 12138120 w 29587260"/>
                <a:gd name="connsiteY2498" fmla="*/ 4974941 h 29586375"/>
                <a:gd name="connsiteX2499" fmla="*/ 11318049 w 29587260"/>
                <a:gd name="connsiteY2499" fmla="*/ 4974941 h 29586375"/>
                <a:gd name="connsiteX2500" fmla="*/ 11007414 w 29587260"/>
                <a:gd name="connsiteY2500" fmla="*/ 4353677 h 29586375"/>
                <a:gd name="connsiteX2501" fmla="*/ 24522984 w 29587260"/>
                <a:gd name="connsiteY2501" fmla="*/ 3654075 h 29586375"/>
                <a:gd name="connsiteX2502" fmla="*/ 24740610 w 29587260"/>
                <a:gd name="connsiteY2502" fmla="*/ 3842589 h 29586375"/>
                <a:gd name="connsiteX2503" fmla="*/ 25222406 w 29587260"/>
                <a:gd name="connsiteY2503" fmla="*/ 4301937 h 29586375"/>
                <a:gd name="connsiteX2504" fmla="*/ 24820272 w 29587260"/>
                <a:gd name="connsiteY2504" fmla="*/ 4301937 h 29586375"/>
                <a:gd name="connsiteX2505" fmla="*/ 24509688 w 29587260"/>
                <a:gd name="connsiteY2505" fmla="*/ 3680670 h 29586375"/>
                <a:gd name="connsiteX2506" fmla="*/ 14992127 w 29587260"/>
                <a:gd name="connsiteY2506" fmla="*/ 3059414 h 29586375"/>
                <a:gd name="connsiteX2507" fmla="*/ 15812197 w 29587260"/>
                <a:gd name="connsiteY2507" fmla="*/ 3059414 h 29586375"/>
                <a:gd name="connsiteX2508" fmla="*/ 16122833 w 29587260"/>
                <a:gd name="connsiteY2508" fmla="*/ 3680682 h 29586375"/>
                <a:gd name="connsiteX2509" fmla="*/ 15812197 w 29587260"/>
                <a:gd name="connsiteY2509" fmla="*/ 4301950 h 29586375"/>
                <a:gd name="connsiteX2510" fmla="*/ 14992127 w 29587260"/>
                <a:gd name="connsiteY2510" fmla="*/ 4301950 h 29586375"/>
                <a:gd name="connsiteX2511" fmla="*/ 14681494 w 29587260"/>
                <a:gd name="connsiteY2511" fmla="*/ 3680682 h 29586375"/>
                <a:gd name="connsiteX2512" fmla="*/ 17449173 w 29587260"/>
                <a:gd name="connsiteY2512" fmla="*/ 3059413 h 29586375"/>
                <a:gd name="connsiteX2513" fmla="*/ 18269241 w 29587260"/>
                <a:gd name="connsiteY2513" fmla="*/ 3059413 h 29586375"/>
                <a:gd name="connsiteX2514" fmla="*/ 18579877 w 29587260"/>
                <a:gd name="connsiteY2514" fmla="*/ 3680682 h 29586375"/>
                <a:gd name="connsiteX2515" fmla="*/ 18269241 w 29587260"/>
                <a:gd name="connsiteY2515" fmla="*/ 4301950 h 29586375"/>
                <a:gd name="connsiteX2516" fmla="*/ 17449173 w 29587260"/>
                <a:gd name="connsiteY2516" fmla="*/ 4301950 h 29586375"/>
                <a:gd name="connsiteX2517" fmla="*/ 17138537 w 29587260"/>
                <a:gd name="connsiteY2517" fmla="*/ 3680682 h 29586375"/>
                <a:gd name="connsiteX2518" fmla="*/ 22363283 w 29587260"/>
                <a:gd name="connsiteY2518" fmla="*/ 3059412 h 29586375"/>
                <a:gd name="connsiteX2519" fmla="*/ 23183361 w 29587260"/>
                <a:gd name="connsiteY2519" fmla="*/ 3059412 h 29586375"/>
                <a:gd name="connsiteX2520" fmla="*/ 23494001 w 29587260"/>
                <a:gd name="connsiteY2520" fmla="*/ 3680681 h 29586375"/>
                <a:gd name="connsiteX2521" fmla="*/ 23183361 w 29587260"/>
                <a:gd name="connsiteY2521" fmla="*/ 4301949 h 29586375"/>
                <a:gd name="connsiteX2522" fmla="*/ 22363283 w 29587260"/>
                <a:gd name="connsiteY2522" fmla="*/ 4301949 h 29586375"/>
                <a:gd name="connsiteX2523" fmla="*/ 22052645 w 29587260"/>
                <a:gd name="connsiteY2523" fmla="*/ 3680681 h 29586375"/>
                <a:gd name="connsiteX2524" fmla="*/ 19906215 w 29587260"/>
                <a:gd name="connsiteY2524" fmla="*/ 3059412 h 29586375"/>
                <a:gd name="connsiteX2525" fmla="*/ 20726285 w 29587260"/>
                <a:gd name="connsiteY2525" fmla="*/ 3059412 h 29586375"/>
                <a:gd name="connsiteX2526" fmla="*/ 21036921 w 29587260"/>
                <a:gd name="connsiteY2526" fmla="*/ 3680681 h 29586375"/>
                <a:gd name="connsiteX2527" fmla="*/ 20726285 w 29587260"/>
                <a:gd name="connsiteY2527" fmla="*/ 4301949 h 29586375"/>
                <a:gd name="connsiteX2528" fmla="*/ 19906215 w 29587260"/>
                <a:gd name="connsiteY2528" fmla="*/ 4301949 h 29586375"/>
                <a:gd name="connsiteX2529" fmla="*/ 19595585 w 29587260"/>
                <a:gd name="connsiteY2529" fmla="*/ 3680681 h 29586375"/>
                <a:gd name="connsiteX2530" fmla="*/ 5788364 w 29587260"/>
                <a:gd name="connsiteY2530" fmla="*/ 3059403 h 29586375"/>
                <a:gd name="connsiteX2531" fmla="*/ 5995496 w 29587260"/>
                <a:gd name="connsiteY2531" fmla="*/ 3059403 h 29586375"/>
                <a:gd name="connsiteX2532" fmla="*/ 6306130 w 29587260"/>
                <a:gd name="connsiteY2532" fmla="*/ 3680670 h 29586375"/>
                <a:gd name="connsiteX2533" fmla="*/ 5995496 w 29587260"/>
                <a:gd name="connsiteY2533" fmla="*/ 4301937 h 29586375"/>
                <a:gd name="connsiteX2534" fmla="*/ 5175423 w 29587260"/>
                <a:gd name="connsiteY2534" fmla="*/ 4301937 h 29586375"/>
                <a:gd name="connsiteX2535" fmla="*/ 4915829 w 29587260"/>
                <a:gd name="connsiteY2535" fmla="*/ 3782665 h 29586375"/>
                <a:gd name="connsiteX2536" fmla="*/ 5383435 w 29587260"/>
                <a:gd name="connsiteY2536" fmla="*/ 3377614 h 29586375"/>
                <a:gd name="connsiteX2537" fmla="*/ 7632473 w 29587260"/>
                <a:gd name="connsiteY2537" fmla="*/ 3059402 h 29586375"/>
                <a:gd name="connsiteX2538" fmla="*/ 8452545 w 29587260"/>
                <a:gd name="connsiteY2538" fmla="*/ 3059402 h 29586375"/>
                <a:gd name="connsiteX2539" fmla="*/ 8763180 w 29587260"/>
                <a:gd name="connsiteY2539" fmla="*/ 3680669 h 29586375"/>
                <a:gd name="connsiteX2540" fmla="*/ 8452545 w 29587260"/>
                <a:gd name="connsiteY2540" fmla="*/ 4301937 h 29586375"/>
                <a:gd name="connsiteX2541" fmla="*/ 7632473 w 29587260"/>
                <a:gd name="connsiteY2541" fmla="*/ 4301937 h 29586375"/>
                <a:gd name="connsiteX2542" fmla="*/ 7321840 w 29587260"/>
                <a:gd name="connsiteY2542" fmla="*/ 3680669 h 29586375"/>
                <a:gd name="connsiteX2543" fmla="*/ 12546574 w 29587260"/>
                <a:gd name="connsiteY2543" fmla="*/ 3059401 h 29586375"/>
                <a:gd name="connsiteX2544" fmla="*/ 13366646 w 29587260"/>
                <a:gd name="connsiteY2544" fmla="*/ 3059401 h 29586375"/>
                <a:gd name="connsiteX2545" fmla="*/ 13677278 w 29587260"/>
                <a:gd name="connsiteY2545" fmla="*/ 3680669 h 29586375"/>
                <a:gd name="connsiteX2546" fmla="*/ 13366646 w 29587260"/>
                <a:gd name="connsiteY2546" fmla="*/ 4301936 h 29586375"/>
                <a:gd name="connsiteX2547" fmla="*/ 12546574 w 29587260"/>
                <a:gd name="connsiteY2547" fmla="*/ 4301936 h 29586375"/>
                <a:gd name="connsiteX2548" fmla="*/ 12235938 w 29587260"/>
                <a:gd name="connsiteY2548" fmla="*/ 3680669 h 29586375"/>
                <a:gd name="connsiteX2549" fmla="*/ 10089524 w 29587260"/>
                <a:gd name="connsiteY2549" fmla="*/ 3059401 h 29586375"/>
                <a:gd name="connsiteX2550" fmla="*/ 10909596 w 29587260"/>
                <a:gd name="connsiteY2550" fmla="*/ 3059401 h 29586375"/>
                <a:gd name="connsiteX2551" fmla="*/ 11220230 w 29587260"/>
                <a:gd name="connsiteY2551" fmla="*/ 3680669 h 29586375"/>
                <a:gd name="connsiteX2552" fmla="*/ 10909596 w 29587260"/>
                <a:gd name="connsiteY2552" fmla="*/ 4301936 h 29586375"/>
                <a:gd name="connsiteX2553" fmla="*/ 10089524 w 29587260"/>
                <a:gd name="connsiteY2553" fmla="*/ 4301936 h 29586375"/>
                <a:gd name="connsiteX2554" fmla="*/ 9778890 w 29587260"/>
                <a:gd name="connsiteY2554" fmla="*/ 3680669 h 29586375"/>
                <a:gd name="connsiteX2555" fmla="*/ 6037252 w 29587260"/>
                <a:gd name="connsiteY2555" fmla="*/ 2870911 h 29586375"/>
                <a:gd name="connsiteX2556" fmla="*/ 5995496 w 29587260"/>
                <a:gd name="connsiteY2556" fmla="*/ 2954424 h 29586375"/>
                <a:gd name="connsiteX2557" fmla="*/ 5921951 w 29587260"/>
                <a:gd name="connsiteY2557" fmla="*/ 2954424 h 29586375"/>
                <a:gd name="connsiteX2558" fmla="*/ 5942297 w 29587260"/>
                <a:gd name="connsiteY2558" fmla="*/ 2938435 h 29586375"/>
                <a:gd name="connsiteX2559" fmla="*/ 23401865 w 29587260"/>
                <a:gd name="connsiteY2559" fmla="*/ 2765564 h 29586375"/>
                <a:gd name="connsiteX2560" fmla="*/ 23644964 w 29587260"/>
                <a:gd name="connsiteY2560" fmla="*/ 2938435 h 29586375"/>
                <a:gd name="connsiteX2561" fmla="*/ 24203826 w 29587260"/>
                <a:gd name="connsiteY2561" fmla="*/ 3377614 h 29586375"/>
                <a:gd name="connsiteX2562" fmla="*/ 24436428 w 29587260"/>
                <a:gd name="connsiteY2562" fmla="*/ 3579099 h 29586375"/>
                <a:gd name="connsiteX2563" fmla="*/ 24411888 w 29587260"/>
                <a:gd name="connsiteY2563" fmla="*/ 3628190 h 29586375"/>
                <a:gd name="connsiteX2564" fmla="*/ 23591821 w 29587260"/>
                <a:gd name="connsiteY2564" fmla="*/ 3628190 h 29586375"/>
                <a:gd name="connsiteX2565" fmla="*/ 23281185 w 29587260"/>
                <a:gd name="connsiteY2565" fmla="*/ 3006923 h 29586375"/>
                <a:gd name="connsiteX2566" fmla="*/ 18677695 w 29587260"/>
                <a:gd name="connsiteY2566" fmla="*/ 2385656 h 29586375"/>
                <a:gd name="connsiteX2567" fmla="*/ 19497765 w 29587260"/>
                <a:gd name="connsiteY2567" fmla="*/ 2385656 h 29586375"/>
                <a:gd name="connsiteX2568" fmla="*/ 19808397 w 29587260"/>
                <a:gd name="connsiteY2568" fmla="*/ 3006923 h 29586375"/>
                <a:gd name="connsiteX2569" fmla="*/ 19497765 w 29587260"/>
                <a:gd name="connsiteY2569" fmla="*/ 3628191 h 29586375"/>
                <a:gd name="connsiteX2570" fmla="*/ 18677695 w 29587260"/>
                <a:gd name="connsiteY2570" fmla="*/ 3628191 h 29586375"/>
                <a:gd name="connsiteX2571" fmla="*/ 18367061 w 29587260"/>
                <a:gd name="connsiteY2571" fmla="*/ 3006923 h 29586375"/>
                <a:gd name="connsiteX2572" fmla="*/ 16220651 w 29587260"/>
                <a:gd name="connsiteY2572" fmla="*/ 2385656 h 29586375"/>
                <a:gd name="connsiteX2573" fmla="*/ 17040721 w 29587260"/>
                <a:gd name="connsiteY2573" fmla="*/ 2385656 h 29586375"/>
                <a:gd name="connsiteX2574" fmla="*/ 17351353 w 29587260"/>
                <a:gd name="connsiteY2574" fmla="*/ 3006924 h 29586375"/>
                <a:gd name="connsiteX2575" fmla="*/ 17040721 w 29587260"/>
                <a:gd name="connsiteY2575" fmla="*/ 3628192 h 29586375"/>
                <a:gd name="connsiteX2576" fmla="*/ 16220651 w 29587260"/>
                <a:gd name="connsiteY2576" fmla="*/ 3628192 h 29586375"/>
                <a:gd name="connsiteX2577" fmla="*/ 15910015 w 29587260"/>
                <a:gd name="connsiteY2577" fmla="*/ 3006924 h 29586375"/>
                <a:gd name="connsiteX2578" fmla="*/ 21134741 w 29587260"/>
                <a:gd name="connsiteY2578" fmla="*/ 2385654 h 29586375"/>
                <a:gd name="connsiteX2579" fmla="*/ 21954825 w 29587260"/>
                <a:gd name="connsiteY2579" fmla="*/ 2385654 h 29586375"/>
                <a:gd name="connsiteX2580" fmla="*/ 22265465 w 29587260"/>
                <a:gd name="connsiteY2580" fmla="*/ 3006923 h 29586375"/>
                <a:gd name="connsiteX2581" fmla="*/ 21954825 w 29587260"/>
                <a:gd name="connsiteY2581" fmla="*/ 3628191 h 29586375"/>
                <a:gd name="connsiteX2582" fmla="*/ 21134741 w 29587260"/>
                <a:gd name="connsiteY2582" fmla="*/ 3628191 h 29586375"/>
                <a:gd name="connsiteX2583" fmla="*/ 20824105 w 29587260"/>
                <a:gd name="connsiteY2583" fmla="*/ 3006923 h 29586375"/>
                <a:gd name="connsiteX2584" fmla="*/ 8861000 w 29587260"/>
                <a:gd name="connsiteY2584" fmla="*/ 2385644 h 29586375"/>
                <a:gd name="connsiteX2585" fmla="*/ 9681071 w 29587260"/>
                <a:gd name="connsiteY2585" fmla="*/ 2385644 h 29586375"/>
                <a:gd name="connsiteX2586" fmla="*/ 9991706 w 29587260"/>
                <a:gd name="connsiteY2586" fmla="*/ 3006911 h 29586375"/>
                <a:gd name="connsiteX2587" fmla="*/ 9681071 w 29587260"/>
                <a:gd name="connsiteY2587" fmla="*/ 3628180 h 29586375"/>
                <a:gd name="connsiteX2588" fmla="*/ 8861000 w 29587260"/>
                <a:gd name="connsiteY2588" fmla="*/ 3628180 h 29586375"/>
                <a:gd name="connsiteX2589" fmla="*/ 8550365 w 29587260"/>
                <a:gd name="connsiteY2589" fmla="*/ 3006911 h 29586375"/>
                <a:gd name="connsiteX2590" fmla="*/ 6741212 w 29587260"/>
                <a:gd name="connsiteY2590" fmla="*/ 2385644 h 29586375"/>
                <a:gd name="connsiteX2591" fmla="*/ 7224020 w 29587260"/>
                <a:gd name="connsiteY2591" fmla="*/ 2385644 h 29586375"/>
                <a:gd name="connsiteX2592" fmla="*/ 7534655 w 29587260"/>
                <a:gd name="connsiteY2592" fmla="*/ 3006911 h 29586375"/>
                <a:gd name="connsiteX2593" fmla="*/ 7224020 w 29587260"/>
                <a:gd name="connsiteY2593" fmla="*/ 3628180 h 29586375"/>
                <a:gd name="connsiteX2594" fmla="*/ 6403949 w 29587260"/>
                <a:gd name="connsiteY2594" fmla="*/ 3628180 h 29586375"/>
                <a:gd name="connsiteX2595" fmla="*/ 6093315 w 29587260"/>
                <a:gd name="connsiteY2595" fmla="*/ 3006911 h 29586375"/>
                <a:gd name="connsiteX2596" fmla="*/ 6229764 w 29587260"/>
                <a:gd name="connsiteY2596" fmla="*/ 2734013 h 29586375"/>
                <a:gd name="connsiteX2597" fmla="*/ 6522306 w 29587260"/>
                <a:gd name="connsiteY2597" fmla="*/ 2525981 h 29586375"/>
                <a:gd name="connsiteX2598" fmla="*/ 13775098 w 29587260"/>
                <a:gd name="connsiteY2598" fmla="*/ 2385643 h 29586375"/>
                <a:gd name="connsiteX2599" fmla="*/ 14595170 w 29587260"/>
                <a:gd name="connsiteY2599" fmla="*/ 2385643 h 29586375"/>
                <a:gd name="connsiteX2600" fmla="*/ 14905805 w 29587260"/>
                <a:gd name="connsiteY2600" fmla="*/ 3006910 h 29586375"/>
                <a:gd name="connsiteX2601" fmla="*/ 14595170 w 29587260"/>
                <a:gd name="connsiteY2601" fmla="*/ 3628180 h 29586375"/>
                <a:gd name="connsiteX2602" fmla="*/ 13775098 w 29587260"/>
                <a:gd name="connsiteY2602" fmla="*/ 3628180 h 29586375"/>
                <a:gd name="connsiteX2603" fmla="*/ 13464466 w 29587260"/>
                <a:gd name="connsiteY2603" fmla="*/ 3006910 h 29586375"/>
                <a:gd name="connsiteX2604" fmla="*/ 11318049 w 29587260"/>
                <a:gd name="connsiteY2604" fmla="*/ 2385643 h 29586375"/>
                <a:gd name="connsiteX2605" fmla="*/ 12138120 w 29587260"/>
                <a:gd name="connsiteY2605" fmla="*/ 2385643 h 29586375"/>
                <a:gd name="connsiteX2606" fmla="*/ 12448754 w 29587260"/>
                <a:gd name="connsiteY2606" fmla="*/ 3006910 h 29586375"/>
                <a:gd name="connsiteX2607" fmla="*/ 12138120 w 29587260"/>
                <a:gd name="connsiteY2607" fmla="*/ 3628180 h 29586375"/>
                <a:gd name="connsiteX2608" fmla="*/ 11318049 w 29587260"/>
                <a:gd name="connsiteY2608" fmla="*/ 3628180 h 29586375"/>
                <a:gd name="connsiteX2609" fmla="*/ 11007414 w 29587260"/>
                <a:gd name="connsiteY2609" fmla="*/ 3006910 h 29586375"/>
                <a:gd name="connsiteX2610" fmla="*/ 7362849 w 29587260"/>
                <a:gd name="connsiteY2610" fmla="*/ 2003005 h 29586375"/>
                <a:gd name="connsiteX2611" fmla="*/ 7224020 w 29587260"/>
                <a:gd name="connsiteY2611" fmla="*/ 2280661 h 29586375"/>
                <a:gd name="connsiteX2612" fmla="*/ 6904969 w 29587260"/>
                <a:gd name="connsiteY2612" fmla="*/ 2280661 h 29586375"/>
                <a:gd name="connsiteX2613" fmla="*/ 7122535 w 29587260"/>
                <a:gd name="connsiteY2613" fmla="*/ 2141182 h 29586375"/>
                <a:gd name="connsiteX2614" fmla="*/ 22219221 w 29587260"/>
                <a:gd name="connsiteY2614" fmla="*/ 2000020 h 29586375"/>
                <a:gd name="connsiteX2615" fmla="*/ 22464725 w 29587260"/>
                <a:gd name="connsiteY2615" fmla="*/ 2141182 h 29586375"/>
                <a:gd name="connsiteX2616" fmla="*/ 23064954 w 29587260"/>
                <a:gd name="connsiteY2616" fmla="*/ 2525981 h 29586375"/>
                <a:gd name="connsiteX2617" fmla="*/ 23310344 w 29587260"/>
                <a:gd name="connsiteY2617" fmla="*/ 2700481 h 29586375"/>
                <a:gd name="connsiteX2618" fmla="*/ 23183365 w 29587260"/>
                <a:gd name="connsiteY2618" fmla="*/ 2954433 h 29586375"/>
                <a:gd name="connsiteX2619" fmla="*/ 22363285 w 29587260"/>
                <a:gd name="connsiteY2619" fmla="*/ 2954433 h 29586375"/>
                <a:gd name="connsiteX2620" fmla="*/ 22052647 w 29587260"/>
                <a:gd name="connsiteY2620" fmla="*/ 2333166 h 29586375"/>
                <a:gd name="connsiteX2621" fmla="*/ 17449173 w 29587260"/>
                <a:gd name="connsiteY2621" fmla="*/ 1711895 h 29586375"/>
                <a:gd name="connsiteX2622" fmla="*/ 18269245 w 29587260"/>
                <a:gd name="connsiteY2622" fmla="*/ 1711895 h 29586375"/>
                <a:gd name="connsiteX2623" fmla="*/ 18579877 w 29587260"/>
                <a:gd name="connsiteY2623" fmla="*/ 2333168 h 29586375"/>
                <a:gd name="connsiteX2624" fmla="*/ 18269245 w 29587260"/>
                <a:gd name="connsiteY2624" fmla="*/ 2954433 h 29586375"/>
                <a:gd name="connsiteX2625" fmla="*/ 17449173 w 29587260"/>
                <a:gd name="connsiteY2625" fmla="*/ 2954433 h 29586375"/>
                <a:gd name="connsiteX2626" fmla="*/ 17138541 w 29587260"/>
                <a:gd name="connsiteY2626" fmla="*/ 2333168 h 29586375"/>
                <a:gd name="connsiteX2627" fmla="*/ 14992129 w 29587260"/>
                <a:gd name="connsiteY2627" fmla="*/ 1711895 h 29586375"/>
                <a:gd name="connsiteX2628" fmla="*/ 15812201 w 29587260"/>
                <a:gd name="connsiteY2628" fmla="*/ 1711895 h 29586375"/>
                <a:gd name="connsiteX2629" fmla="*/ 16122837 w 29587260"/>
                <a:gd name="connsiteY2629" fmla="*/ 2333168 h 29586375"/>
                <a:gd name="connsiteX2630" fmla="*/ 15812201 w 29587260"/>
                <a:gd name="connsiteY2630" fmla="*/ 2954434 h 29586375"/>
                <a:gd name="connsiteX2631" fmla="*/ 14992129 w 29587260"/>
                <a:gd name="connsiteY2631" fmla="*/ 2954434 h 29586375"/>
                <a:gd name="connsiteX2632" fmla="*/ 14681494 w 29587260"/>
                <a:gd name="connsiteY2632" fmla="*/ 2333168 h 29586375"/>
                <a:gd name="connsiteX2633" fmla="*/ 19906217 w 29587260"/>
                <a:gd name="connsiteY2633" fmla="*/ 1711894 h 29586375"/>
                <a:gd name="connsiteX2634" fmla="*/ 20726289 w 29587260"/>
                <a:gd name="connsiteY2634" fmla="*/ 1711894 h 29586375"/>
                <a:gd name="connsiteX2635" fmla="*/ 21036923 w 29587260"/>
                <a:gd name="connsiteY2635" fmla="*/ 2333167 h 29586375"/>
                <a:gd name="connsiteX2636" fmla="*/ 20726289 w 29587260"/>
                <a:gd name="connsiteY2636" fmla="*/ 2954433 h 29586375"/>
                <a:gd name="connsiteX2637" fmla="*/ 19906217 w 29587260"/>
                <a:gd name="connsiteY2637" fmla="*/ 2954433 h 29586375"/>
                <a:gd name="connsiteX2638" fmla="*/ 19595585 w 29587260"/>
                <a:gd name="connsiteY2638" fmla="*/ 2333167 h 29586375"/>
                <a:gd name="connsiteX2639" fmla="*/ 10089524 w 29587260"/>
                <a:gd name="connsiteY2639" fmla="*/ 1711885 h 29586375"/>
                <a:gd name="connsiteX2640" fmla="*/ 10909596 w 29587260"/>
                <a:gd name="connsiteY2640" fmla="*/ 1711885 h 29586375"/>
                <a:gd name="connsiteX2641" fmla="*/ 11220230 w 29587260"/>
                <a:gd name="connsiteY2641" fmla="*/ 2333155 h 29586375"/>
                <a:gd name="connsiteX2642" fmla="*/ 10909596 w 29587260"/>
                <a:gd name="connsiteY2642" fmla="*/ 2954423 h 29586375"/>
                <a:gd name="connsiteX2643" fmla="*/ 10089524 w 29587260"/>
                <a:gd name="connsiteY2643" fmla="*/ 2954423 h 29586375"/>
                <a:gd name="connsiteX2644" fmla="*/ 9778890 w 29587260"/>
                <a:gd name="connsiteY2644" fmla="*/ 2333155 h 29586375"/>
                <a:gd name="connsiteX2645" fmla="*/ 7880567 w 29587260"/>
                <a:gd name="connsiteY2645" fmla="*/ 1711885 h 29586375"/>
                <a:gd name="connsiteX2646" fmla="*/ 8452545 w 29587260"/>
                <a:gd name="connsiteY2646" fmla="*/ 1711885 h 29586375"/>
                <a:gd name="connsiteX2647" fmla="*/ 8763180 w 29587260"/>
                <a:gd name="connsiteY2647" fmla="*/ 2333156 h 29586375"/>
                <a:gd name="connsiteX2648" fmla="*/ 8452545 w 29587260"/>
                <a:gd name="connsiteY2648" fmla="*/ 2954423 h 29586375"/>
                <a:gd name="connsiteX2649" fmla="*/ 7632473 w 29587260"/>
                <a:gd name="connsiteY2649" fmla="*/ 2954423 h 29586375"/>
                <a:gd name="connsiteX2650" fmla="*/ 7321840 w 29587260"/>
                <a:gd name="connsiteY2650" fmla="*/ 2333156 h 29586375"/>
                <a:gd name="connsiteX2651" fmla="*/ 7536974 w 29587260"/>
                <a:gd name="connsiteY2651" fmla="*/ 1902885 h 29586375"/>
                <a:gd name="connsiteX2652" fmla="*/ 7742053 w 29587260"/>
                <a:gd name="connsiteY2652" fmla="*/ 1784967 h 29586375"/>
                <a:gd name="connsiteX2653" fmla="*/ 12546574 w 29587260"/>
                <a:gd name="connsiteY2653" fmla="*/ 1711883 h 29586375"/>
                <a:gd name="connsiteX2654" fmla="*/ 13366646 w 29587260"/>
                <a:gd name="connsiteY2654" fmla="*/ 1711883 h 29586375"/>
                <a:gd name="connsiteX2655" fmla="*/ 13677278 w 29587260"/>
                <a:gd name="connsiteY2655" fmla="*/ 2333155 h 29586375"/>
                <a:gd name="connsiteX2656" fmla="*/ 13366646 w 29587260"/>
                <a:gd name="connsiteY2656" fmla="*/ 2954423 h 29586375"/>
                <a:gd name="connsiteX2657" fmla="*/ 12546574 w 29587260"/>
                <a:gd name="connsiteY2657" fmla="*/ 2954423 h 29586375"/>
                <a:gd name="connsiteX2658" fmla="*/ 12235938 w 29587260"/>
                <a:gd name="connsiteY2658" fmla="*/ 2333155 h 29586375"/>
                <a:gd name="connsiteX2659" fmla="*/ 8572103 w 29587260"/>
                <a:gd name="connsiteY2659" fmla="*/ 1368539 h 29586375"/>
                <a:gd name="connsiteX2660" fmla="*/ 8452545 w 29587260"/>
                <a:gd name="connsiteY2660" fmla="*/ 1607655 h 29586375"/>
                <a:gd name="connsiteX2661" fmla="*/ 8079310 w 29587260"/>
                <a:gd name="connsiteY2661" fmla="*/ 1607655 h 29586375"/>
                <a:gd name="connsiteX2662" fmla="*/ 8379930 w 29587260"/>
                <a:gd name="connsiteY2662" fmla="*/ 1458266 h 29586375"/>
                <a:gd name="connsiteX2663" fmla="*/ 20978174 w 29587260"/>
                <a:gd name="connsiteY2663" fmla="*/ 1351272 h 29586375"/>
                <a:gd name="connsiteX2664" fmla="*/ 21207331 w 29587260"/>
                <a:gd name="connsiteY2664" fmla="*/ 1458266 h 29586375"/>
                <a:gd name="connsiteX2665" fmla="*/ 21845207 w 29587260"/>
                <a:gd name="connsiteY2665" fmla="*/ 1784967 h 29586375"/>
                <a:gd name="connsiteX2666" fmla="*/ 22122859 w 29587260"/>
                <a:gd name="connsiteY2666" fmla="*/ 1944613 h 29586375"/>
                <a:gd name="connsiteX2667" fmla="*/ 21954825 w 29587260"/>
                <a:gd name="connsiteY2667" fmla="*/ 2280671 h 29586375"/>
                <a:gd name="connsiteX2668" fmla="*/ 21134741 w 29587260"/>
                <a:gd name="connsiteY2668" fmla="*/ 2280671 h 29586375"/>
                <a:gd name="connsiteX2669" fmla="*/ 20824109 w 29587260"/>
                <a:gd name="connsiteY2669" fmla="*/ 1659404 h 29586375"/>
                <a:gd name="connsiteX2670" fmla="*/ 18677697 w 29587260"/>
                <a:gd name="connsiteY2670" fmla="*/ 1038139 h 29586375"/>
                <a:gd name="connsiteX2671" fmla="*/ 19497769 w 29587260"/>
                <a:gd name="connsiteY2671" fmla="*/ 1038139 h 29586375"/>
                <a:gd name="connsiteX2672" fmla="*/ 19808401 w 29587260"/>
                <a:gd name="connsiteY2672" fmla="*/ 1659405 h 29586375"/>
                <a:gd name="connsiteX2673" fmla="*/ 19497769 w 29587260"/>
                <a:gd name="connsiteY2673" fmla="*/ 2280671 h 29586375"/>
                <a:gd name="connsiteX2674" fmla="*/ 18677697 w 29587260"/>
                <a:gd name="connsiteY2674" fmla="*/ 2280671 h 29586375"/>
                <a:gd name="connsiteX2675" fmla="*/ 18367065 w 29587260"/>
                <a:gd name="connsiteY2675" fmla="*/ 1659405 h 29586375"/>
                <a:gd name="connsiteX2676" fmla="*/ 16220653 w 29587260"/>
                <a:gd name="connsiteY2676" fmla="*/ 1038139 h 29586375"/>
                <a:gd name="connsiteX2677" fmla="*/ 17040721 w 29587260"/>
                <a:gd name="connsiteY2677" fmla="*/ 1038139 h 29586375"/>
                <a:gd name="connsiteX2678" fmla="*/ 17351357 w 29587260"/>
                <a:gd name="connsiteY2678" fmla="*/ 1659405 h 29586375"/>
                <a:gd name="connsiteX2679" fmla="*/ 17040721 w 29587260"/>
                <a:gd name="connsiteY2679" fmla="*/ 2280671 h 29586375"/>
                <a:gd name="connsiteX2680" fmla="*/ 16220653 w 29587260"/>
                <a:gd name="connsiteY2680" fmla="*/ 2280671 h 29586375"/>
                <a:gd name="connsiteX2681" fmla="*/ 15910019 w 29587260"/>
                <a:gd name="connsiteY2681" fmla="*/ 1659405 h 29586375"/>
                <a:gd name="connsiteX2682" fmla="*/ 9338439 w 29587260"/>
                <a:gd name="connsiteY2682" fmla="*/ 1038127 h 29586375"/>
                <a:gd name="connsiteX2683" fmla="*/ 9681071 w 29587260"/>
                <a:gd name="connsiteY2683" fmla="*/ 1038127 h 29586375"/>
                <a:gd name="connsiteX2684" fmla="*/ 9991706 w 29587260"/>
                <a:gd name="connsiteY2684" fmla="*/ 1659394 h 29586375"/>
                <a:gd name="connsiteX2685" fmla="*/ 9681071 w 29587260"/>
                <a:gd name="connsiteY2685" fmla="*/ 2280661 h 29586375"/>
                <a:gd name="connsiteX2686" fmla="*/ 8861000 w 29587260"/>
                <a:gd name="connsiteY2686" fmla="*/ 2280661 h 29586375"/>
                <a:gd name="connsiteX2687" fmla="*/ 8550365 w 29587260"/>
                <a:gd name="connsiteY2687" fmla="*/ 1659394 h 29586375"/>
                <a:gd name="connsiteX2688" fmla="*/ 8732935 w 29587260"/>
                <a:gd name="connsiteY2688" fmla="*/ 1294255 h 29586375"/>
                <a:gd name="connsiteX2689" fmla="*/ 9035237 w 29587260"/>
                <a:gd name="connsiteY2689" fmla="*/ 1162008 h 29586375"/>
                <a:gd name="connsiteX2690" fmla="*/ 13775098 w 29587260"/>
                <a:gd name="connsiteY2690" fmla="*/ 1038126 h 29586375"/>
                <a:gd name="connsiteX2691" fmla="*/ 14595170 w 29587260"/>
                <a:gd name="connsiteY2691" fmla="*/ 1038126 h 29586375"/>
                <a:gd name="connsiteX2692" fmla="*/ 14905805 w 29587260"/>
                <a:gd name="connsiteY2692" fmla="*/ 1659393 h 29586375"/>
                <a:gd name="connsiteX2693" fmla="*/ 14595170 w 29587260"/>
                <a:gd name="connsiteY2693" fmla="*/ 2280660 h 29586375"/>
                <a:gd name="connsiteX2694" fmla="*/ 13775098 w 29587260"/>
                <a:gd name="connsiteY2694" fmla="*/ 2280660 h 29586375"/>
                <a:gd name="connsiteX2695" fmla="*/ 13464466 w 29587260"/>
                <a:gd name="connsiteY2695" fmla="*/ 1659393 h 29586375"/>
                <a:gd name="connsiteX2696" fmla="*/ 11318049 w 29587260"/>
                <a:gd name="connsiteY2696" fmla="*/ 1038126 h 29586375"/>
                <a:gd name="connsiteX2697" fmla="*/ 12138120 w 29587260"/>
                <a:gd name="connsiteY2697" fmla="*/ 1038126 h 29586375"/>
                <a:gd name="connsiteX2698" fmla="*/ 12448754 w 29587260"/>
                <a:gd name="connsiteY2698" fmla="*/ 1659394 h 29586375"/>
                <a:gd name="connsiteX2699" fmla="*/ 12138120 w 29587260"/>
                <a:gd name="connsiteY2699" fmla="*/ 2280660 h 29586375"/>
                <a:gd name="connsiteX2700" fmla="*/ 11318049 w 29587260"/>
                <a:gd name="connsiteY2700" fmla="*/ 2280660 h 29586375"/>
                <a:gd name="connsiteX2701" fmla="*/ 11007414 w 29587260"/>
                <a:gd name="connsiteY2701" fmla="*/ 1659394 h 29586375"/>
                <a:gd name="connsiteX2702" fmla="*/ 9697679 w 29587260"/>
                <a:gd name="connsiteY2702" fmla="*/ 900683 h 29586375"/>
                <a:gd name="connsiteX2703" fmla="*/ 9681071 w 29587260"/>
                <a:gd name="connsiteY2703" fmla="*/ 933899 h 29586375"/>
                <a:gd name="connsiteX2704" fmla="*/ 9610307 w 29587260"/>
                <a:gd name="connsiteY2704" fmla="*/ 933899 h 29586375"/>
                <a:gd name="connsiteX2705" fmla="*/ 19676160 w 29587260"/>
                <a:gd name="connsiteY2705" fmla="*/ 825251 h 29586375"/>
                <a:gd name="connsiteX2706" fmla="*/ 19880216 w 29587260"/>
                <a:gd name="connsiteY2706" fmla="*/ 897123 h 29586375"/>
                <a:gd name="connsiteX2707" fmla="*/ 20552023 w 29587260"/>
                <a:gd name="connsiteY2707" fmla="*/ 1162008 h 29586375"/>
                <a:gd name="connsiteX2708" fmla="*/ 20877850 w 29587260"/>
                <a:gd name="connsiteY2708" fmla="*/ 1304547 h 29586375"/>
                <a:gd name="connsiteX2709" fmla="*/ 20726291 w 29587260"/>
                <a:gd name="connsiteY2709" fmla="*/ 1607664 h 29586375"/>
                <a:gd name="connsiteX2710" fmla="*/ 19906219 w 29587260"/>
                <a:gd name="connsiteY2710" fmla="*/ 1607664 h 29586375"/>
                <a:gd name="connsiteX2711" fmla="*/ 19595587 w 29587260"/>
                <a:gd name="connsiteY2711" fmla="*/ 986398 h 29586375"/>
                <a:gd name="connsiteX2712" fmla="*/ 10975934 w 29587260"/>
                <a:gd name="connsiteY2712" fmla="*/ 497798 h 29586375"/>
                <a:gd name="connsiteX2713" fmla="*/ 11220230 w 29587260"/>
                <a:gd name="connsiteY2713" fmla="*/ 986388 h 29586375"/>
                <a:gd name="connsiteX2714" fmla="*/ 10909596 w 29587260"/>
                <a:gd name="connsiteY2714" fmla="*/ 1607655 h 29586375"/>
                <a:gd name="connsiteX2715" fmla="*/ 10089524 w 29587260"/>
                <a:gd name="connsiteY2715" fmla="*/ 1607655 h 29586375"/>
                <a:gd name="connsiteX2716" fmla="*/ 9778890 w 29587260"/>
                <a:gd name="connsiteY2716" fmla="*/ 986388 h 29586375"/>
                <a:gd name="connsiteX2717" fmla="*/ 9848420 w 29587260"/>
                <a:gd name="connsiteY2717" fmla="*/ 847328 h 29586375"/>
                <a:gd name="connsiteX2718" fmla="*/ 10048846 w 29587260"/>
                <a:gd name="connsiteY2718" fmla="*/ 776735 h 29586375"/>
                <a:gd name="connsiteX2719" fmla="*/ 10743661 w 29587260"/>
                <a:gd name="connsiteY2719" fmla="*/ 560652 h 29586375"/>
                <a:gd name="connsiteX2720" fmla="*/ 18436742 w 29587260"/>
                <a:gd name="connsiteY2720" fmla="*/ 451992 h 29586375"/>
                <a:gd name="connsiteX2721" fmla="*/ 18490817 w 29587260"/>
                <a:gd name="connsiteY2721" fmla="*/ 465188 h 29586375"/>
                <a:gd name="connsiteX2722" fmla="*/ 19538415 w 29587260"/>
                <a:gd name="connsiteY2722" fmla="*/ 776735 h 29586375"/>
                <a:gd name="connsiteX2723" fmla="*/ 19570675 w 29587260"/>
                <a:gd name="connsiteY2723" fmla="*/ 788098 h 29586375"/>
                <a:gd name="connsiteX2724" fmla="*/ 19497769 w 29587260"/>
                <a:gd name="connsiteY2724" fmla="*/ 933910 h 29586375"/>
                <a:gd name="connsiteX2725" fmla="*/ 18677701 w 29587260"/>
                <a:gd name="connsiteY2725" fmla="*/ 933910 h 29586375"/>
                <a:gd name="connsiteX2726" fmla="*/ 17449177 w 29587260"/>
                <a:gd name="connsiteY2726" fmla="*/ 365134 h 29586375"/>
                <a:gd name="connsiteX2727" fmla="*/ 18074289 w 29587260"/>
                <a:gd name="connsiteY2727" fmla="*/ 365134 h 29586375"/>
                <a:gd name="connsiteX2728" fmla="*/ 18134608 w 29587260"/>
                <a:gd name="connsiteY2728" fmla="*/ 378265 h 29586375"/>
                <a:gd name="connsiteX2729" fmla="*/ 18295436 w 29587260"/>
                <a:gd name="connsiteY2729" fmla="*/ 417510 h 29586375"/>
                <a:gd name="connsiteX2730" fmla="*/ 18579881 w 29587260"/>
                <a:gd name="connsiteY2730" fmla="*/ 986399 h 29586375"/>
                <a:gd name="connsiteX2731" fmla="*/ 18269247 w 29587260"/>
                <a:gd name="connsiteY2731" fmla="*/ 1607665 h 29586375"/>
                <a:gd name="connsiteX2732" fmla="*/ 17449177 w 29587260"/>
                <a:gd name="connsiteY2732" fmla="*/ 1607665 h 29586375"/>
                <a:gd name="connsiteX2733" fmla="*/ 17138543 w 29587260"/>
                <a:gd name="connsiteY2733" fmla="*/ 986399 h 29586375"/>
                <a:gd name="connsiteX2734" fmla="*/ 14992133 w 29587260"/>
                <a:gd name="connsiteY2734" fmla="*/ 365134 h 29586375"/>
                <a:gd name="connsiteX2735" fmla="*/ 15812203 w 29587260"/>
                <a:gd name="connsiteY2735" fmla="*/ 365134 h 29586375"/>
                <a:gd name="connsiteX2736" fmla="*/ 16122837 w 29587260"/>
                <a:gd name="connsiteY2736" fmla="*/ 986399 h 29586375"/>
                <a:gd name="connsiteX2737" fmla="*/ 15812203 w 29587260"/>
                <a:gd name="connsiteY2737" fmla="*/ 1607665 h 29586375"/>
                <a:gd name="connsiteX2738" fmla="*/ 14992133 w 29587260"/>
                <a:gd name="connsiteY2738" fmla="*/ 1607665 h 29586375"/>
                <a:gd name="connsiteX2739" fmla="*/ 14681498 w 29587260"/>
                <a:gd name="connsiteY2739" fmla="*/ 986399 h 29586375"/>
                <a:gd name="connsiteX2740" fmla="*/ 12546574 w 29587260"/>
                <a:gd name="connsiteY2740" fmla="*/ 365121 h 29586375"/>
                <a:gd name="connsiteX2741" fmla="*/ 13366646 w 29587260"/>
                <a:gd name="connsiteY2741" fmla="*/ 365121 h 29586375"/>
                <a:gd name="connsiteX2742" fmla="*/ 13677278 w 29587260"/>
                <a:gd name="connsiteY2742" fmla="*/ 986388 h 29586375"/>
                <a:gd name="connsiteX2743" fmla="*/ 13366646 w 29587260"/>
                <a:gd name="connsiteY2743" fmla="*/ 1607654 h 29586375"/>
                <a:gd name="connsiteX2744" fmla="*/ 12546574 w 29587260"/>
                <a:gd name="connsiteY2744" fmla="*/ 1607654 h 29586375"/>
                <a:gd name="connsiteX2745" fmla="*/ 12235938 w 29587260"/>
                <a:gd name="connsiteY2745" fmla="*/ 986388 h 29586375"/>
                <a:gd name="connsiteX2746" fmla="*/ 17436683 w 29587260"/>
                <a:gd name="connsiteY2746" fmla="*/ 235163 h 29586375"/>
                <a:gd name="connsiteX2747" fmla="*/ 17567131 w 29587260"/>
                <a:gd name="connsiteY2747" fmla="*/ 260156 h 29586375"/>
                <a:gd name="connsiteX2748" fmla="*/ 17449179 w 29587260"/>
                <a:gd name="connsiteY2748" fmla="*/ 260156 h 29586375"/>
                <a:gd name="connsiteX2749" fmla="*/ 12389881 w 29587260"/>
                <a:gd name="connsiteY2749" fmla="*/ 194885 h 29586375"/>
                <a:gd name="connsiteX2750" fmla="*/ 12448754 w 29587260"/>
                <a:gd name="connsiteY2750" fmla="*/ 312631 h 29586375"/>
                <a:gd name="connsiteX2751" fmla="*/ 12138120 w 29587260"/>
                <a:gd name="connsiteY2751" fmla="*/ 933898 h 29586375"/>
                <a:gd name="connsiteX2752" fmla="*/ 11318049 w 29587260"/>
                <a:gd name="connsiteY2752" fmla="*/ 933898 h 29586375"/>
                <a:gd name="connsiteX2753" fmla="*/ 11085213 w 29587260"/>
                <a:gd name="connsiteY2753" fmla="*/ 468227 h 29586375"/>
                <a:gd name="connsiteX2754" fmla="*/ 11096443 w 29587260"/>
                <a:gd name="connsiteY2754" fmla="*/ 465188 h 29586375"/>
                <a:gd name="connsiteX2755" fmla="*/ 12174892 w 29587260"/>
                <a:gd name="connsiteY2755" fmla="*/ 230504 h 29586375"/>
                <a:gd name="connsiteX2756" fmla="*/ 13467065 w 29587260"/>
                <a:gd name="connsiteY2756" fmla="*/ 59303 h 29586375"/>
                <a:gd name="connsiteX2757" fmla="*/ 13366646 w 29587260"/>
                <a:gd name="connsiteY2757" fmla="*/ 260143 h 29586375"/>
                <a:gd name="connsiteX2758" fmla="*/ 12546574 w 29587260"/>
                <a:gd name="connsiteY2758" fmla="*/ 260143 h 29586375"/>
                <a:gd name="connsiteX2759" fmla="*/ 12504453 w 29587260"/>
                <a:gd name="connsiteY2759" fmla="*/ 175903 h 29586375"/>
                <a:gd name="connsiteX2760" fmla="*/ 12540689 w 29587260"/>
                <a:gd name="connsiteY2760" fmla="*/ 169899 h 29586375"/>
                <a:gd name="connsiteX2761" fmla="*/ 13281056 w 29587260"/>
                <a:gd name="connsiteY2761" fmla="*/ 75820 h 29586375"/>
                <a:gd name="connsiteX2762" fmla="*/ 16040243 w 29587260"/>
                <a:gd name="connsiteY2762" fmla="*/ 52203 h 29586375"/>
                <a:gd name="connsiteX2763" fmla="*/ 16306205 w 29587260"/>
                <a:gd name="connsiteY2763" fmla="*/ 75820 h 29586375"/>
                <a:gd name="connsiteX2764" fmla="*/ 17046572 w 29587260"/>
                <a:gd name="connsiteY2764" fmla="*/ 169899 h 29586375"/>
                <a:gd name="connsiteX2765" fmla="*/ 17301067 w 29587260"/>
                <a:gd name="connsiteY2765" fmla="*/ 212064 h 29586375"/>
                <a:gd name="connsiteX2766" fmla="*/ 17351357 w 29587260"/>
                <a:gd name="connsiteY2766" fmla="*/ 312644 h 29586375"/>
                <a:gd name="connsiteX2767" fmla="*/ 17040725 w 29587260"/>
                <a:gd name="connsiteY2767" fmla="*/ 933910 h 29586375"/>
                <a:gd name="connsiteX2768" fmla="*/ 16220657 w 29587260"/>
                <a:gd name="connsiteY2768" fmla="*/ 933910 h 29586375"/>
                <a:gd name="connsiteX2769" fmla="*/ 15910021 w 29587260"/>
                <a:gd name="connsiteY2769" fmla="*/ 312644 h 29586375"/>
                <a:gd name="connsiteX2770" fmla="*/ 14862212 w 29587260"/>
                <a:gd name="connsiteY2770" fmla="*/ 310 h 29586375"/>
                <a:gd name="connsiteX2771" fmla="*/ 15175464 w 29587260"/>
                <a:gd name="connsiteY2771" fmla="*/ 4274 h 29586375"/>
                <a:gd name="connsiteX2772" fmla="*/ 15554915 w 29587260"/>
                <a:gd name="connsiteY2772" fmla="*/ 18691 h 29586375"/>
                <a:gd name="connsiteX2773" fmla="*/ 15921329 w 29587260"/>
                <a:gd name="connsiteY2773" fmla="*/ 41911 h 29586375"/>
                <a:gd name="connsiteX2774" fmla="*/ 15812205 w 29587260"/>
                <a:gd name="connsiteY2774" fmla="*/ 260156 h 29586375"/>
                <a:gd name="connsiteX2775" fmla="*/ 14992135 w 29587260"/>
                <a:gd name="connsiteY2775" fmla="*/ 260156 h 29586375"/>
                <a:gd name="connsiteX2776" fmla="*/ 14749489 w 29587260"/>
                <a:gd name="connsiteY2776" fmla="*/ 0 h 29586375"/>
                <a:gd name="connsiteX2777" fmla="*/ 14905805 w 29587260"/>
                <a:gd name="connsiteY2777" fmla="*/ 312631 h 29586375"/>
                <a:gd name="connsiteX2778" fmla="*/ 14595170 w 29587260"/>
                <a:gd name="connsiteY2778" fmla="*/ 933898 h 29586375"/>
                <a:gd name="connsiteX2779" fmla="*/ 13775098 w 29587260"/>
                <a:gd name="connsiteY2779" fmla="*/ 933898 h 29586375"/>
                <a:gd name="connsiteX2780" fmla="*/ 13464466 w 29587260"/>
                <a:gd name="connsiteY2780" fmla="*/ 312631 h 29586375"/>
                <a:gd name="connsiteX2781" fmla="*/ 13596894 w 29587260"/>
                <a:gd name="connsiteY2781" fmla="*/ 47774 h 29586375"/>
                <a:gd name="connsiteX2782" fmla="*/ 13655394 w 29587260"/>
                <a:gd name="connsiteY2782" fmla="*/ 42579 h 29586375"/>
                <a:gd name="connsiteX2783" fmla="*/ 14411798 w 29587260"/>
                <a:gd name="connsiteY2783" fmla="*/ 4274 h 2958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</a:cxnLst>
              <a:rect l="l" t="t" r="r" b="b"/>
              <a:pathLst>
                <a:path w="29587260" h="29586375">
                  <a:moveTo>
                    <a:pt x="16220613" y="29326229"/>
                  </a:moveTo>
                  <a:lnTo>
                    <a:pt x="17040685" y="29326229"/>
                  </a:lnTo>
                  <a:lnTo>
                    <a:pt x="17082807" y="29410473"/>
                  </a:lnTo>
                  <a:lnTo>
                    <a:pt x="17046572" y="29416475"/>
                  </a:lnTo>
                  <a:cubicBezTo>
                    <a:pt x="16801707" y="29453891"/>
                    <a:pt x="16554866" y="29485301"/>
                    <a:pt x="16306205" y="29510555"/>
                  </a:cubicBezTo>
                  <a:lnTo>
                    <a:pt x="16120192" y="29527073"/>
                  </a:lnTo>
                  <a:close/>
                  <a:moveTo>
                    <a:pt x="13775098" y="29326229"/>
                  </a:moveTo>
                  <a:lnTo>
                    <a:pt x="14595170" y="29326229"/>
                  </a:lnTo>
                  <a:lnTo>
                    <a:pt x="14725089" y="29586065"/>
                  </a:lnTo>
                  <a:lnTo>
                    <a:pt x="14411798" y="29582101"/>
                  </a:lnTo>
                  <a:cubicBezTo>
                    <a:pt x="14284910" y="29578887"/>
                    <a:pt x="14158420" y="29574073"/>
                    <a:pt x="14032347" y="29567683"/>
                  </a:cubicBezTo>
                  <a:lnTo>
                    <a:pt x="13665980" y="29544467"/>
                  </a:lnTo>
                  <a:close/>
                  <a:moveTo>
                    <a:pt x="12020181" y="29326229"/>
                  </a:moveTo>
                  <a:lnTo>
                    <a:pt x="12138118" y="29326229"/>
                  </a:lnTo>
                  <a:lnTo>
                    <a:pt x="12150613" y="29351219"/>
                  </a:lnTo>
                  <a:close/>
                  <a:moveTo>
                    <a:pt x="19906189" y="28652469"/>
                  </a:moveTo>
                  <a:lnTo>
                    <a:pt x="19976971" y="28652469"/>
                  </a:lnTo>
                  <a:lnTo>
                    <a:pt x="19889577" y="28685693"/>
                  </a:lnTo>
                  <a:close/>
                  <a:moveTo>
                    <a:pt x="17449141" y="28652469"/>
                  </a:moveTo>
                  <a:lnTo>
                    <a:pt x="18269213" y="28652469"/>
                  </a:lnTo>
                  <a:lnTo>
                    <a:pt x="18502050" y="29118147"/>
                  </a:lnTo>
                  <a:lnTo>
                    <a:pt x="18490817" y="29121187"/>
                  </a:lnTo>
                  <a:cubicBezTo>
                    <a:pt x="18136302" y="29212399"/>
                    <a:pt x="17776645" y="29290801"/>
                    <a:pt x="17412369" y="29355871"/>
                  </a:cubicBezTo>
                  <a:lnTo>
                    <a:pt x="17197383" y="29391489"/>
                  </a:lnTo>
                  <a:lnTo>
                    <a:pt x="17138507" y="29273737"/>
                  </a:lnTo>
                  <a:close/>
                  <a:moveTo>
                    <a:pt x="14992093" y="28652469"/>
                  </a:moveTo>
                  <a:lnTo>
                    <a:pt x="15812163" y="28652469"/>
                  </a:lnTo>
                  <a:lnTo>
                    <a:pt x="16122799" y="29273737"/>
                  </a:lnTo>
                  <a:lnTo>
                    <a:pt x="15990366" y="29538601"/>
                  </a:lnTo>
                  <a:lnTo>
                    <a:pt x="15931867" y="29543795"/>
                  </a:lnTo>
                  <a:cubicBezTo>
                    <a:pt x="15681424" y="29562851"/>
                    <a:pt x="15429238" y="29575671"/>
                    <a:pt x="15175464" y="29582101"/>
                  </a:cubicBezTo>
                  <a:lnTo>
                    <a:pt x="14837779" y="29586375"/>
                  </a:lnTo>
                  <a:lnTo>
                    <a:pt x="14681462" y="29273737"/>
                  </a:lnTo>
                  <a:close/>
                  <a:moveTo>
                    <a:pt x="12546574" y="28652469"/>
                  </a:moveTo>
                  <a:lnTo>
                    <a:pt x="13366646" y="28652469"/>
                  </a:lnTo>
                  <a:lnTo>
                    <a:pt x="13677278" y="29273737"/>
                  </a:lnTo>
                  <a:lnTo>
                    <a:pt x="13547059" y="29534175"/>
                  </a:lnTo>
                  <a:lnTo>
                    <a:pt x="13281056" y="29510555"/>
                  </a:lnTo>
                  <a:cubicBezTo>
                    <a:pt x="13032395" y="29485301"/>
                    <a:pt x="12785554" y="29453891"/>
                    <a:pt x="12540689" y="29416475"/>
                  </a:cubicBezTo>
                  <a:lnTo>
                    <a:pt x="12286228" y="29374317"/>
                  </a:lnTo>
                  <a:lnTo>
                    <a:pt x="12235938" y="29273737"/>
                  </a:lnTo>
                  <a:close/>
                  <a:moveTo>
                    <a:pt x="10089523" y="28652469"/>
                  </a:moveTo>
                  <a:lnTo>
                    <a:pt x="10909594" y="28652469"/>
                  </a:lnTo>
                  <a:lnTo>
                    <a:pt x="11150555" y="29134391"/>
                  </a:lnTo>
                  <a:lnTo>
                    <a:pt x="11096443" y="29121187"/>
                  </a:lnTo>
                  <a:cubicBezTo>
                    <a:pt x="10741928" y="29029973"/>
                    <a:pt x="10392554" y="28925951"/>
                    <a:pt x="10048846" y="28809639"/>
                  </a:cubicBezTo>
                  <a:lnTo>
                    <a:pt x="10016614" y="28798287"/>
                  </a:lnTo>
                  <a:close/>
                  <a:moveTo>
                    <a:pt x="21134713" y="27978713"/>
                  </a:moveTo>
                  <a:lnTo>
                    <a:pt x="21507965" y="27978713"/>
                  </a:lnTo>
                  <a:lnTo>
                    <a:pt x="21207331" y="28128109"/>
                  </a:lnTo>
                  <a:lnTo>
                    <a:pt x="21015150" y="28217839"/>
                  </a:lnTo>
                  <a:close/>
                  <a:moveTo>
                    <a:pt x="18677665" y="27978713"/>
                  </a:moveTo>
                  <a:lnTo>
                    <a:pt x="19497737" y="27978713"/>
                  </a:lnTo>
                  <a:lnTo>
                    <a:pt x="19808369" y="28599981"/>
                  </a:lnTo>
                  <a:lnTo>
                    <a:pt x="19738836" y="28739049"/>
                  </a:lnTo>
                  <a:lnTo>
                    <a:pt x="19538415" y="28809639"/>
                  </a:lnTo>
                  <a:cubicBezTo>
                    <a:pt x="19309276" y="28887181"/>
                    <a:pt x="19077619" y="28959259"/>
                    <a:pt x="18843600" y="29025723"/>
                  </a:cubicBezTo>
                  <a:lnTo>
                    <a:pt x="18611328" y="29088575"/>
                  </a:lnTo>
                  <a:lnTo>
                    <a:pt x="18367031" y="28599981"/>
                  </a:lnTo>
                  <a:close/>
                  <a:moveTo>
                    <a:pt x="16220617" y="27978713"/>
                  </a:moveTo>
                  <a:lnTo>
                    <a:pt x="17040689" y="27978713"/>
                  </a:lnTo>
                  <a:lnTo>
                    <a:pt x="17351321" y="28599981"/>
                  </a:lnTo>
                  <a:lnTo>
                    <a:pt x="17040689" y="29221249"/>
                  </a:lnTo>
                  <a:lnTo>
                    <a:pt x="16220617" y="29221249"/>
                  </a:lnTo>
                  <a:lnTo>
                    <a:pt x="15909981" y="28599981"/>
                  </a:lnTo>
                  <a:close/>
                  <a:moveTo>
                    <a:pt x="13775098" y="27978713"/>
                  </a:moveTo>
                  <a:lnTo>
                    <a:pt x="14595170" y="27978713"/>
                  </a:lnTo>
                  <a:lnTo>
                    <a:pt x="14905805" y="28599981"/>
                  </a:lnTo>
                  <a:lnTo>
                    <a:pt x="14595170" y="29221249"/>
                  </a:lnTo>
                  <a:lnTo>
                    <a:pt x="13775098" y="29221249"/>
                  </a:lnTo>
                  <a:lnTo>
                    <a:pt x="13464466" y="28599981"/>
                  </a:lnTo>
                  <a:close/>
                  <a:moveTo>
                    <a:pt x="11318047" y="27978713"/>
                  </a:moveTo>
                  <a:lnTo>
                    <a:pt x="12138118" y="27978713"/>
                  </a:lnTo>
                  <a:lnTo>
                    <a:pt x="12448754" y="28599981"/>
                  </a:lnTo>
                  <a:lnTo>
                    <a:pt x="12138118" y="29221249"/>
                  </a:lnTo>
                  <a:lnTo>
                    <a:pt x="11513008" y="29221249"/>
                  </a:lnTo>
                  <a:lnTo>
                    <a:pt x="11452653" y="29208109"/>
                  </a:lnTo>
                  <a:lnTo>
                    <a:pt x="11291859" y="29168873"/>
                  </a:lnTo>
                  <a:lnTo>
                    <a:pt x="11007414" y="28599981"/>
                  </a:lnTo>
                  <a:close/>
                  <a:moveTo>
                    <a:pt x="8860998" y="27978713"/>
                  </a:moveTo>
                  <a:lnTo>
                    <a:pt x="9681070" y="27978713"/>
                  </a:lnTo>
                  <a:lnTo>
                    <a:pt x="9991704" y="28599981"/>
                  </a:lnTo>
                  <a:lnTo>
                    <a:pt x="9911128" y="28761133"/>
                  </a:lnTo>
                  <a:lnTo>
                    <a:pt x="9707045" y="28689253"/>
                  </a:lnTo>
                  <a:cubicBezTo>
                    <a:pt x="9480462" y="28606289"/>
                    <a:pt x="9256475" y="28517943"/>
                    <a:pt x="9035237" y="28424367"/>
                  </a:cubicBezTo>
                  <a:lnTo>
                    <a:pt x="8709436" y="28281839"/>
                  </a:lnTo>
                  <a:close/>
                  <a:moveTo>
                    <a:pt x="22363245" y="27305705"/>
                  </a:moveTo>
                  <a:lnTo>
                    <a:pt x="22682305" y="27305705"/>
                  </a:lnTo>
                  <a:lnTo>
                    <a:pt x="22464725" y="27445193"/>
                  </a:lnTo>
                  <a:lnTo>
                    <a:pt x="22224413" y="27583369"/>
                  </a:lnTo>
                  <a:close/>
                  <a:moveTo>
                    <a:pt x="19906189" y="27305705"/>
                  </a:moveTo>
                  <a:lnTo>
                    <a:pt x="20726261" y="27305705"/>
                  </a:lnTo>
                  <a:lnTo>
                    <a:pt x="21036895" y="27926973"/>
                  </a:lnTo>
                  <a:lnTo>
                    <a:pt x="20854321" y="28292121"/>
                  </a:lnTo>
                  <a:lnTo>
                    <a:pt x="20552023" y="28424367"/>
                  </a:lnTo>
                  <a:lnTo>
                    <a:pt x="20248837" y="28548241"/>
                  </a:lnTo>
                  <a:lnTo>
                    <a:pt x="19906189" y="28548241"/>
                  </a:lnTo>
                  <a:lnTo>
                    <a:pt x="19595557" y="27926973"/>
                  </a:lnTo>
                  <a:close/>
                  <a:moveTo>
                    <a:pt x="17449143" y="27305705"/>
                  </a:moveTo>
                  <a:lnTo>
                    <a:pt x="18269213" y="27305705"/>
                  </a:lnTo>
                  <a:lnTo>
                    <a:pt x="18579849" y="27926973"/>
                  </a:lnTo>
                  <a:lnTo>
                    <a:pt x="18269213" y="28548241"/>
                  </a:lnTo>
                  <a:lnTo>
                    <a:pt x="17449143" y="28548241"/>
                  </a:lnTo>
                  <a:lnTo>
                    <a:pt x="17138509" y="27926973"/>
                  </a:lnTo>
                  <a:close/>
                  <a:moveTo>
                    <a:pt x="14992098" y="27305705"/>
                  </a:moveTo>
                  <a:lnTo>
                    <a:pt x="15812165" y="27305705"/>
                  </a:lnTo>
                  <a:lnTo>
                    <a:pt x="16122801" y="27926973"/>
                  </a:lnTo>
                  <a:lnTo>
                    <a:pt x="15812165" y="28548241"/>
                  </a:lnTo>
                  <a:lnTo>
                    <a:pt x="14992098" y="28548241"/>
                  </a:lnTo>
                  <a:lnTo>
                    <a:pt x="14681464" y="27926973"/>
                  </a:lnTo>
                  <a:close/>
                  <a:moveTo>
                    <a:pt x="12546574" y="27305705"/>
                  </a:moveTo>
                  <a:lnTo>
                    <a:pt x="13366646" y="27305705"/>
                  </a:lnTo>
                  <a:lnTo>
                    <a:pt x="13677278" y="27926973"/>
                  </a:lnTo>
                  <a:lnTo>
                    <a:pt x="13366646" y="28548241"/>
                  </a:lnTo>
                  <a:lnTo>
                    <a:pt x="12546574" y="28548241"/>
                  </a:lnTo>
                  <a:lnTo>
                    <a:pt x="12235938" y="27926973"/>
                  </a:lnTo>
                  <a:close/>
                  <a:moveTo>
                    <a:pt x="10089523" y="27305705"/>
                  </a:moveTo>
                  <a:lnTo>
                    <a:pt x="10909594" y="27305705"/>
                  </a:lnTo>
                  <a:lnTo>
                    <a:pt x="11220227" y="27926973"/>
                  </a:lnTo>
                  <a:lnTo>
                    <a:pt x="10909594" y="28548241"/>
                  </a:lnTo>
                  <a:lnTo>
                    <a:pt x="10089523" y="28548241"/>
                  </a:lnTo>
                  <a:lnTo>
                    <a:pt x="9778888" y="27926973"/>
                  </a:lnTo>
                  <a:close/>
                  <a:moveTo>
                    <a:pt x="7632473" y="27305705"/>
                  </a:moveTo>
                  <a:lnTo>
                    <a:pt x="8452545" y="27305705"/>
                  </a:lnTo>
                  <a:lnTo>
                    <a:pt x="8763178" y="27926973"/>
                  </a:lnTo>
                  <a:lnTo>
                    <a:pt x="8609109" y="28235113"/>
                  </a:lnTo>
                  <a:lnTo>
                    <a:pt x="8379930" y="28128109"/>
                  </a:lnTo>
                  <a:cubicBezTo>
                    <a:pt x="8164348" y="28024231"/>
                    <a:pt x="7951670" y="27915279"/>
                    <a:pt x="7742053" y="27801407"/>
                  </a:cubicBezTo>
                  <a:lnTo>
                    <a:pt x="7464434" y="27641781"/>
                  </a:lnTo>
                  <a:close/>
                  <a:moveTo>
                    <a:pt x="23591777" y="26631945"/>
                  </a:moveTo>
                  <a:lnTo>
                    <a:pt x="23665317" y="26631945"/>
                  </a:lnTo>
                  <a:lnTo>
                    <a:pt x="23644964" y="26647939"/>
                  </a:lnTo>
                  <a:lnTo>
                    <a:pt x="23550023" y="26715453"/>
                  </a:lnTo>
                  <a:close/>
                  <a:moveTo>
                    <a:pt x="21134715" y="26631945"/>
                  </a:moveTo>
                  <a:lnTo>
                    <a:pt x="21954791" y="26631945"/>
                  </a:lnTo>
                  <a:lnTo>
                    <a:pt x="22265427" y="27253213"/>
                  </a:lnTo>
                  <a:lnTo>
                    <a:pt x="22050288" y="27683489"/>
                  </a:lnTo>
                  <a:lnTo>
                    <a:pt x="21845207" y="27801407"/>
                  </a:lnTo>
                  <a:lnTo>
                    <a:pt x="21706711" y="27874481"/>
                  </a:lnTo>
                  <a:lnTo>
                    <a:pt x="21134715" y="27874481"/>
                  </a:lnTo>
                  <a:lnTo>
                    <a:pt x="20824081" y="27253213"/>
                  </a:lnTo>
                  <a:close/>
                  <a:moveTo>
                    <a:pt x="18677669" y="26631945"/>
                  </a:moveTo>
                  <a:lnTo>
                    <a:pt x="19497737" y="26631945"/>
                  </a:lnTo>
                  <a:lnTo>
                    <a:pt x="19808373" y="27253213"/>
                  </a:lnTo>
                  <a:lnTo>
                    <a:pt x="19497737" y="27874481"/>
                  </a:lnTo>
                  <a:lnTo>
                    <a:pt x="18677669" y="27874481"/>
                  </a:lnTo>
                  <a:lnTo>
                    <a:pt x="18367033" y="27253213"/>
                  </a:lnTo>
                  <a:close/>
                  <a:moveTo>
                    <a:pt x="16220621" y="26631945"/>
                  </a:moveTo>
                  <a:lnTo>
                    <a:pt x="17040691" y="26631945"/>
                  </a:lnTo>
                  <a:lnTo>
                    <a:pt x="17351325" y="27253213"/>
                  </a:lnTo>
                  <a:lnTo>
                    <a:pt x="17040691" y="27874481"/>
                  </a:lnTo>
                  <a:lnTo>
                    <a:pt x="16220621" y="27874481"/>
                  </a:lnTo>
                  <a:lnTo>
                    <a:pt x="15909985" y="27253213"/>
                  </a:lnTo>
                  <a:close/>
                  <a:moveTo>
                    <a:pt x="13775098" y="26631945"/>
                  </a:moveTo>
                  <a:lnTo>
                    <a:pt x="14595170" y="26631945"/>
                  </a:lnTo>
                  <a:lnTo>
                    <a:pt x="14905805" y="27253213"/>
                  </a:lnTo>
                  <a:lnTo>
                    <a:pt x="14595170" y="27874481"/>
                  </a:lnTo>
                  <a:lnTo>
                    <a:pt x="13775098" y="27874481"/>
                  </a:lnTo>
                  <a:lnTo>
                    <a:pt x="13464466" y="27253213"/>
                  </a:lnTo>
                  <a:close/>
                  <a:moveTo>
                    <a:pt x="11318047" y="26631945"/>
                  </a:moveTo>
                  <a:lnTo>
                    <a:pt x="12138118" y="26631945"/>
                  </a:lnTo>
                  <a:lnTo>
                    <a:pt x="12448754" y="27253213"/>
                  </a:lnTo>
                  <a:lnTo>
                    <a:pt x="12138118" y="27874481"/>
                  </a:lnTo>
                  <a:lnTo>
                    <a:pt x="11318047" y="27874481"/>
                  </a:lnTo>
                  <a:lnTo>
                    <a:pt x="11007414" y="27253213"/>
                  </a:lnTo>
                  <a:close/>
                  <a:moveTo>
                    <a:pt x="8860998" y="26631945"/>
                  </a:moveTo>
                  <a:lnTo>
                    <a:pt x="9681070" y="26631945"/>
                  </a:lnTo>
                  <a:lnTo>
                    <a:pt x="9991704" y="27253213"/>
                  </a:lnTo>
                  <a:lnTo>
                    <a:pt x="9681070" y="27874481"/>
                  </a:lnTo>
                  <a:lnTo>
                    <a:pt x="8860998" y="27874481"/>
                  </a:lnTo>
                  <a:lnTo>
                    <a:pt x="8550365" y="27253213"/>
                  </a:lnTo>
                  <a:close/>
                  <a:moveTo>
                    <a:pt x="6403947" y="26631945"/>
                  </a:moveTo>
                  <a:lnTo>
                    <a:pt x="7224020" y="26631945"/>
                  </a:lnTo>
                  <a:lnTo>
                    <a:pt x="7534653" y="27253213"/>
                  </a:lnTo>
                  <a:lnTo>
                    <a:pt x="7368073" y="27586373"/>
                  </a:lnTo>
                  <a:lnTo>
                    <a:pt x="7122535" y="27445193"/>
                  </a:lnTo>
                  <a:cubicBezTo>
                    <a:pt x="6919193" y="27321639"/>
                    <a:pt x="6719065" y="27193321"/>
                    <a:pt x="6522306" y="27060393"/>
                  </a:cubicBezTo>
                  <a:lnTo>
                    <a:pt x="6276958" y="26885923"/>
                  </a:lnTo>
                  <a:close/>
                  <a:moveTo>
                    <a:pt x="22363249" y="25958189"/>
                  </a:moveTo>
                  <a:lnTo>
                    <a:pt x="23183325" y="25958189"/>
                  </a:lnTo>
                  <a:lnTo>
                    <a:pt x="23493961" y="26579457"/>
                  </a:lnTo>
                  <a:lnTo>
                    <a:pt x="23357514" y="26852349"/>
                  </a:lnTo>
                  <a:lnTo>
                    <a:pt x="23064954" y="27060393"/>
                  </a:lnTo>
                  <a:lnTo>
                    <a:pt x="22846058" y="27200725"/>
                  </a:lnTo>
                  <a:lnTo>
                    <a:pt x="22363249" y="27200725"/>
                  </a:lnTo>
                  <a:lnTo>
                    <a:pt x="22052613" y="26579457"/>
                  </a:lnTo>
                  <a:close/>
                  <a:moveTo>
                    <a:pt x="19906193" y="25958189"/>
                  </a:moveTo>
                  <a:lnTo>
                    <a:pt x="20726263" y="25958189"/>
                  </a:lnTo>
                  <a:lnTo>
                    <a:pt x="21036897" y="26579457"/>
                  </a:lnTo>
                  <a:lnTo>
                    <a:pt x="20726263" y="27200725"/>
                  </a:lnTo>
                  <a:lnTo>
                    <a:pt x="19906193" y="27200725"/>
                  </a:lnTo>
                  <a:lnTo>
                    <a:pt x="19595559" y="26579457"/>
                  </a:lnTo>
                  <a:close/>
                  <a:moveTo>
                    <a:pt x="17449145" y="25958189"/>
                  </a:moveTo>
                  <a:lnTo>
                    <a:pt x="18269217" y="25958189"/>
                  </a:lnTo>
                  <a:lnTo>
                    <a:pt x="18579849" y="26579457"/>
                  </a:lnTo>
                  <a:lnTo>
                    <a:pt x="18269217" y="27200725"/>
                  </a:lnTo>
                  <a:lnTo>
                    <a:pt x="17449145" y="27200725"/>
                  </a:lnTo>
                  <a:lnTo>
                    <a:pt x="17138511" y="26579457"/>
                  </a:lnTo>
                  <a:close/>
                  <a:moveTo>
                    <a:pt x="14992098" y="25958189"/>
                  </a:moveTo>
                  <a:lnTo>
                    <a:pt x="15812169" y="25958189"/>
                  </a:lnTo>
                  <a:lnTo>
                    <a:pt x="16122805" y="26579457"/>
                  </a:lnTo>
                  <a:lnTo>
                    <a:pt x="15812169" y="27200725"/>
                  </a:lnTo>
                  <a:lnTo>
                    <a:pt x="14992098" y="27200725"/>
                  </a:lnTo>
                  <a:lnTo>
                    <a:pt x="14681466" y="26579457"/>
                  </a:lnTo>
                  <a:close/>
                  <a:moveTo>
                    <a:pt x="12546574" y="25958189"/>
                  </a:moveTo>
                  <a:lnTo>
                    <a:pt x="13366646" y="25958189"/>
                  </a:lnTo>
                  <a:lnTo>
                    <a:pt x="13677278" y="26579457"/>
                  </a:lnTo>
                  <a:lnTo>
                    <a:pt x="13366646" y="27200725"/>
                  </a:lnTo>
                  <a:lnTo>
                    <a:pt x="12546574" y="27200725"/>
                  </a:lnTo>
                  <a:lnTo>
                    <a:pt x="12235938" y="26579457"/>
                  </a:lnTo>
                  <a:close/>
                  <a:moveTo>
                    <a:pt x="10089523" y="25958189"/>
                  </a:moveTo>
                  <a:lnTo>
                    <a:pt x="10909594" y="25958189"/>
                  </a:lnTo>
                  <a:lnTo>
                    <a:pt x="11220227" y="26579457"/>
                  </a:lnTo>
                  <a:lnTo>
                    <a:pt x="10909594" y="27200725"/>
                  </a:lnTo>
                  <a:lnTo>
                    <a:pt x="10089523" y="27200725"/>
                  </a:lnTo>
                  <a:lnTo>
                    <a:pt x="9778888" y="26579457"/>
                  </a:lnTo>
                  <a:close/>
                  <a:moveTo>
                    <a:pt x="7632473" y="25958189"/>
                  </a:moveTo>
                  <a:lnTo>
                    <a:pt x="8452545" y="25958189"/>
                  </a:lnTo>
                  <a:lnTo>
                    <a:pt x="8763178" y="26579457"/>
                  </a:lnTo>
                  <a:lnTo>
                    <a:pt x="8452545" y="27200725"/>
                  </a:lnTo>
                  <a:lnTo>
                    <a:pt x="7632473" y="27200725"/>
                  </a:lnTo>
                  <a:lnTo>
                    <a:pt x="7321837" y="26579457"/>
                  </a:lnTo>
                  <a:close/>
                  <a:moveTo>
                    <a:pt x="5175422" y="25958189"/>
                  </a:moveTo>
                  <a:lnTo>
                    <a:pt x="5995494" y="25958189"/>
                  </a:lnTo>
                  <a:lnTo>
                    <a:pt x="6306129" y="26579457"/>
                  </a:lnTo>
                  <a:lnTo>
                    <a:pt x="6185437" y="26820841"/>
                  </a:lnTo>
                  <a:lnTo>
                    <a:pt x="5942297" y="26647939"/>
                  </a:lnTo>
                  <a:cubicBezTo>
                    <a:pt x="5752433" y="26505949"/>
                    <a:pt x="5566094" y="26359505"/>
                    <a:pt x="5383435" y="26208761"/>
                  </a:cubicBezTo>
                  <a:lnTo>
                    <a:pt x="5150865" y="26007303"/>
                  </a:lnTo>
                  <a:close/>
                  <a:moveTo>
                    <a:pt x="23591781" y="25284429"/>
                  </a:moveTo>
                  <a:lnTo>
                    <a:pt x="24411848" y="25284429"/>
                  </a:lnTo>
                  <a:lnTo>
                    <a:pt x="24671454" y="25803691"/>
                  </a:lnTo>
                  <a:lnTo>
                    <a:pt x="24203826" y="26208761"/>
                  </a:lnTo>
                  <a:lnTo>
                    <a:pt x="23798906" y="26526965"/>
                  </a:lnTo>
                  <a:lnTo>
                    <a:pt x="23591781" y="26526965"/>
                  </a:lnTo>
                  <a:lnTo>
                    <a:pt x="23281145" y="25905697"/>
                  </a:lnTo>
                  <a:close/>
                  <a:moveTo>
                    <a:pt x="21134717" y="25284429"/>
                  </a:moveTo>
                  <a:lnTo>
                    <a:pt x="21954793" y="25284429"/>
                  </a:lnTo>
                  <a:lnTo>
                    <a:pt x="22265429" y="25905697"/>
                  </a:lnTo>
                  <a:lnTo>
                    <a:pt x="21954793" y="26526965"/>
                  </a:lnTo>
                  <a:lnTo>
                    <a:pt x="21134717" y="26526965"/>
                  </a:lnTo>
                  <a:lnTo>
                    <a:pt x="20824081" y="25905697"/>
                  </a:lnTo>
                  <a:close/>
                  <a:moveTo>
                    <a:pt x="18677669" y="25284429"/>
                  </a:moveTo>
                  <a:lnTo>
                    <a:pt x="19497741" y="25284429"/>
                  </a:lnTo>
                  <a:lnTo>
                    <a:pt x="19808373" y="25905697"/>
                  </a:lnTo>
                  <a:lnTo>
                    <a:pt x="19497741" y="26526965"/>
                  </a:lnTo>
                  <a:lnTo>
                    <a:pt x="18677669" y="26526965"/>
                  </a:lnTo>
                  <a:lnTo>
                    <a:pt x="18367037" y="25905697"/>
                  </a:lnTo>
                  <a:close/>
                  <a:moveTo>
                    <a:pt x="16220621" y="25284429"/>
                  </a:moveTo>
                  <a:lnTo>
                    <a:pt x="17040693" y="25284429"/>
                  </a:lnTo>
                  <a:lnTo>
                    <a:pt x="17351327" y="25905697"/>
                  </a:lnTo>
                  <a:lnTo>
                    <a:pt x="17040693" y="26526965"/>
                  </a:lnTo>
                  <a:lnTo>
                    <a:pt x="16220621" y="26526965"/>
                  </a:lnTo>
                  <a:lnTo>
                    <a:pt x="15909989" y="25905697"/>
                  </a:lnTo>
                  <a:close/>
                  <a:moveTo>
                    <a:pt x="13775098" y="25284429"/>
                  </a:moveTo>
                  <a:lnTo>
                    <a:pt x="14595170" y="25284429"/>
                  </a:lnTo>
                  <a:lnTo>
                    <a:pt x="14905805" y="25905697"/>
                  </a:lnTo>
                  <a:lnTo>
                    <a:pt x="14595170" y="26526965"/>
                  </a:lnTo>
                  <a:lnTo>
                    <a:pt x="13775098" y="26526965"/>
                  </a:lnTo>
                  <a:lnTo>
                    <a:pt x="13464466" y="25905697"/>
                  </a:lnTo>
                  <a:close/>
                  <a:moveTo>
                    <a:pt x="11318047" y="25284429"/>
                  </a:moveTo>
                  <a:lnTo>
                    <a:pt x="12138118" y="25284429"/>
                  </a:lnTo>
                  <a:lnTo>
                    <a:pt x="12448754" y="25905697"/>
                  </a:lnTo>
                  <a:lnTo>
                    <a:pt x="12138118" y="26526965"/>
                  </a:lnTo>
                  <a:lnTo>
                    <a:pt x="11318047" y="26526965"/>
                  </a:lnTo>
                  <a:lnTo>
                    <a:pt x="11007414" y="25905697"/>
                  </a:lnTo>
                  <a:close/>
                  <a:moveTo>
                    <a:pt x="8860998" y="25284429"/>
                  </a:moveTo>
                  <a:lnTo>
                    <a:pt x="9681070" y="25284429"/>
                  </a:lnTo>
                  <a:lnTo>
                    <a:pt x="9991704" y="25905697"/>
                  </a:lnTo>
                  <a:lnTo>
                    <a:pt x="9681070" y="26526965"/>
                  </a:lnTo>
                  <a:lnTo>
                    <a:pt x="8860998" y="26526965"/>
                  </a:lnTo>
                  <a:lnTo>
                    <a:pt x="8550365" y="25905697"/>
                  </a:lnTo>
                  <a:close/>
                  <a:moveTo>
                    <a:pt x="6403947" y="25284429"/>
                  </a:moveTo>
                  <a:lnTo>
                    <a:pt x="7224020" y="25284429"/>
                  </a:lnTo>
                  <a:lnTo>
                    <a:pt x="7534653" y="25905697"/>
                  </a:lnTo>
                  <a:lnTo>
                    <a:pt x="7224020" y="26526965"/>
                  </a:lnTo>
                  <a:lnTo>
                    <a:pt x="6403947" y="26526965"/>
                  </a:lnTo>
                  <a:lnTo>
                    <a:pt x="6093314" y="25905697"/>
                  </a:lnTo>
                  <a:close/>
                  <a:moveTo>
                    <a:pt x="4364846" y="25284429"/>
                  </a:moveTo>
                  <a:lnTo>
                    <a:pt x="4766999" y="25284429"/>
                  </a:lnTo>
                  <a:lnTo>
                    <a:pt x="5077605" y="25905697"/>
                  </a:lnTo>
                  <a:lnTo>
                    <a:pt x="5064297" y="25932315"/>
                  </a:lnTo>
                  <a:lnTo>
                    <a:pt x="4846650" y="25743785"/>
                  </a:lnTo>
                  <a:close/>
                  <a:moveTo>
                    <a:pt x="24820272" y="24611421"/>
                  </a:moveTo>
                  <a:lnTo>
                    <a:pt x="25640344" y="24611421"/>
                  </a:lnTo>
                  <a:lnTo>
                    <a:pt x="25718310" y="24767353"/>
                  </a:lnTo>
                  <a:lnTo>
                    <a:pt x="25254388" y="25253945"/>
                  </a:lnTo>
                  <a:lnTo>
                    <a:pt x="24757254" y="25727917"/>
                  </a:lnTo>
                  <a:lnTo>
                    <a:pt x="24509652" y="25232689"/>
                  </a:lnTo>
                  <a:close/>
                  <a:moveTo>
                    <a:pt x="22363253" y="24611421"/>
                  </a:moveTo>
                  <a:lnTo>
                    <a:pt x="23183329" y="24611421"/>
                  </a:lnTo>
                  <a:lnTo>
                    <a:pt x="23493965" y="25232689"/>
                  </a:lnTo>
                  <a:lnTo>
                    <a:pt x="23183329" y="25853957"/>
                  </a:lnTo>
                  <a:lnTo>
                    <a:pt x="22363253" y="25853957"/>
                  </a:lnTo>
                  <a:lnTo>
                    <a:pt x="22052617" y="25232689"/>
                  </a:lnTo>
                  <a:close/>
                  <a:moveTo>
                    <a:pt x="19906193" y="24611421"/>
                  </a:moveTo>
                  <a:lnTo>
                    <a:pt x="20726265" y="24611421"/>
                  </a:lnTo>
                  <a:lnTo>
                    <a:pt x="21036899" y="25232689"/>
                  </a:lnTo>
                  <a:lnTo>
                    <a:pt x="20726265" y="25853957"/>
                  </a:lnTo>
                  <a:lnTo>
                    <a:pt x="19906193" y="25853957"/>
                  </a:lnTo>
                  <a:lnTo>
                    <a:pt x="19595561" y="25232689"/>
                  </a:lnTo>
                  <a:close/>
                  <a:moveTo>
                    <a:pt x="17449149" y="24611421"/>
                  </a:moveTo>
                  <a:lnTo>
                    <a:pt x="18269219" y="24611421"/>
                  </a:lnTo>
                  <a:lnTo>
                    <a:pt x="18579853" y="25232689"/>
                  </a:lnTo>
                  <a:lnTo>
                    <a:pt x="18269219" y="25853957"/>
                  </a:lnTo>
                  <a:lnTo>
                    <a:pt x="17449149" y="25853957"/>
                  </a:lnTo>
                  <a:lnTo>
                    <a:pt x="17138513" y="25232689"/>
                  </a:lnTo>
                  <a:close/>
                  <a:moveTo>
                    <a:pt x="14992101" y="24611421"/>
                  </a:moveTo>
                  <a:lnTo>
                    <a:pt x="15812171" y="24611421"/>
                  </a:lnTo>
                  <a:lnTo>
                    <a:pt x="16122807" y="25232689"/>
                  </a:lnTo>
                  <a:lnTo>
                    <a:pt x="15812171" y="25853957"/>
                  </a:lnTo>
                  <a:lnTo>
                    <a:pt x="14992101" y="25853957"/>
                  </a:lnTo>
                  <a:lnTo>
                    <a:pt x="14681470" y="25232689"/>
                  </a:lnTo>
                  <a:close/>
                  <a:moveTo>
                    <a:pt x="12546574" y="24611421"/>
                  </a:moveTo>
                  <a:lnTo>
                    <a:pt x="13366646" y="24611421"/>
                  </a:lnTo>
                  <a:lnTo>
                    <a:pt x="13677278" y="25232689"/>
                  </a:lnTo>
                  <a:lnTo>
                    <a:pt x="13366646" y="25853957"/>
                  </a:lnTo>
                  <a:lnTo>
                    <a:pt x="12546574" y="25853957"/>
                  </a:lnTo>
                  <a:lnTo>
                    <a:pt x="12235938" y="25232689"/>
                  </a:lnTo>
                  <a:close/>
                  <a:moveTo>
                    <a:pt x="10089523" y="24611421"/>
                  </a:moveTo>
                  <a:lnTo>
                    <a:pt x="10909594" y="24611421"/>
                  </a:lnTo>
                  <a:lnTo>
                    <a:pt x="11220227" y="25232689"/>
                  </a:lnTo>
                  <a:lnTo>
                    <a:pt x="10909594" y="25853957"/>
                  </a:lnTo>
                  <a:lnTo>
                    <a:pt x="10089523" y="25853957"/>
                  </a:lnTo>
                  <a:lnTo>
                    <a:pt x="9778888" y="25232689"/>
                  </a:lnTo>
                  <a:close/>
                  <a:moveTo>
                    <a:pt x="7632473" y="24611421"/>
                  </a:moveTo>
                  <a:lnTo>
                    <a:pt x="8452545" y="24611421"/>
                  </a:lnTo>
                  <a:lnTo>
                    <a:pt x="8763178" y="25232689"/>
                  </a:lnTo>
                  <a:lnTo>
                    <a:pt x="8452545" y="25853957"/>
                  </a:lnTo>
                  <a:lnTo>
                    <a:pt x="7632473" y="25853957"/>
                  </a:lnTo>
                  <a:lnTo>
                    <a:pt x="7321837" y="25232689"/>
                  </a:lnTo>
                  <a:close/>
                  <a:moveTo>
                    <a:pt x="5175422" y="24611421"/>
                  </a:moveTo>
                  <a:lnTo>
                    <a:pt x="5995494" y="24611421"/>
                  </a:lnTo>
                  <a:lnTo>
                    <a:pt x="6306129" y="25232689"/>
                  </a:lnTo>
                  <a:lnTo>
                    <a:pt x="5995494" y="25853957"/>
                  </a:lnTo>
                  <a:lnTo>
                    <a:pt x="5175422" y="25853957"/>
                  </a:lnTo>
                  <a:lnTo>
                    <a:pt x="4864803" y="25232689"/>
                  </a:lnTo>
                  <a:close/>
                  <a:moveTo>
                    <a:pt x="26048796" y="23937661"/>
                  </a:moveTo>
                  <a:lnTo>
                    <a:pt x="26418020" y="23937661"/>
                  </a:lnTo>
                  <a:lnTo>
                    <a:pt x="26209204" y="24203383"/>
                  </a:lnTo>
                  <a:lnTo>
                    <a:pt x="25797838" y="24678279"/>
                  </a:lnTo>
                  <a:lnTo>
                    <a:pt x="25738164" y="24558929"/>
                  </a:lnTo>
                  <a:close/>
                  <a:moveTo>
                    <a:pt x="23591785" y="23937661"/>
                  </a:moveTo>
                  <a:lnTo>
                    <a:pt x="24411852" y="23937661"/>
                  </a:lnTo>
                  <a:lnTo>
                    <a:pt x="24722452" y="24558929"/>
                  </a:lnTo>
                  <a:lnTo>
                    <a:pt x="24411852" y="25180197"/>
                  </a:lnTo>
                  <a:lnTo>
                    <a:pt x="23591785" y="25180197"/>
                  </a:lnTo>
                  <a:lnTo>
                    <a:pt x="23281149" y="24558929"/>
                  </a:lnTo>
                  <a:close/>
                  <a:moveTo>
                    <a:pt x="21134717" y="23937661"/>
                  </a:moveTo>
                  <a:lnTo>
                    <a:pt x="21954797" y="23937661"/>
                  </a:lnTo>
                  <a:lnTo>
                    <a:pt x="22265433" y="24558929"/>
                  </a:lnTo>
                  <a:lnTo>
                    <a:pt x="21954797" y="25180197"/>
                  </a:lnTo>
                  <a:lnTo>
                    <a:pt x="21134717" y="25180197"/>
                  </a:lnTo>
                  <a:lnTo>
                    <a:pt x="20824085" y="24558929"/>
                  </a:lnTo>
                  <a:close/>
                  <a:moveTo>
                    <a:pt x="18677673" y="23937661"/>
                  </a:moveTo>
                  <a:lnTo>
                    <a:pt x="19497743" y="23937661"/>
                  </a:lnTo>
                  <a:lnTo>
                    <a:pt x="19808377" y="24558929"/>
                  </a:lnTo>
                  <a:lnTo>
                    <a:pt x="19497743" y="25180197"/>
                  </a:lnTo>
                  <a:lnTo>
                    <a:pt x="18677673" y="25180197"/>
                  </a:lnTo>
                  <a:lnTo>
                    <a:pt x="18367037" y="24558929"/>
                  </a:lnTo>
                  <a:close/>
                  <a:moveTo>
                    <a:pt x="16220625" y="23937661"/>
                  </a:moveTo>
                  <a:lnTo>
                    <a:pt x="17040695" y="23937661"/>
                  </a:lnTo>
                  <a:lnTo>
                    <a:pt x="17351329" y="24558929"/>
                  </a:lnTo>
                  <a:lnTo>
                    <a:pt x="17040695" y="25180197"/>
                  </a:lnTo>
                  <a:lnTo>
                    <a:pt x="16220625" y="25180197"/>
                  </a:lnTo>
                  <a:lnTo>
                    <a:pt x="15909989" y="24558929"/>
                  </a:lnTo>
                  <a:close/>
                  <a:moveTo>
                    <a:pt x="13775098" y="23937661"/>
                  </a:moveTo>
                  <a:lnTo>
                    <a:pt x="14595170" y="23937661"/>
                  </a:lnTo>
                  <a:lnTo>
                    <a:pt x="14905805" y="24558929"/>
                  </a:lnTo>
                  <a:lnTo>
                    <a:pt x="14595170" y="25180197"/>
                  </a:lnTo>
                  <a:lnTo>
                    <a:pt x="13775098" y="25180197"/>
                  </a:lnTo>
                  <a:lnTo>
                    <a:pt x="13464466" y="24558929"/>
                  </a:lnTo>
                  <a:close/>
                  <a:moveTo>
                    <a:pt x="11318047" y="23937661"/>
                  </a:moveTo>
                  <a:lnTo>
                    <a:pt x="12138118" y="23937661"/>
                  </a:lnTo>
                  <a:lnTo>
                    <a:pt x="12448754" y="24558929"/>
                  </a:lnTo>
                  <a:lnTo>
                    <a:pt x="12138118" y="25180197"/>
                  </a:lnTo>
                  <a:lnTo>
                    <a:pt x="11318047" y="25180197"/>
                  </a:lnTo>
                  <a:lnTo>
                    <a:pt x="11007414" y="24558929"/>
                  </a:lnTo>
                  <a:close/>
                  <a:moveTo>
                    <a:pt x="8860998" y="23937661"/>
                  </a:moveTo>
                  <a:lnTo>
                    <a:pt x="9681070" y="23937661"/>
                  </a:lnTo>
                  <a:lnTo>
                    <a:pt x="9991704" y="24558929"/>
                  </a:lnTo>
                  <a:lnTo>
                    <a:pt x="9681070" y="25180197"/>
                  </a:lnTo>
                  <a:lnTo>
                    <a:pt x="8860998" y="25180197"/>
                  </a:lnTo>
                  <a:lnTo>
                    <a:pt x="8550365" y="24558929"/>
                  </a:lnTo>
                  <a:close/>
                  <a:moveTo>
                    <a:pt x="6403947" y="23937661"/>
                  </a:moveTo>
                  <a:lnTo>
                    <a:pt x="7224020" y="23937661"/>
                  </a:lnTo>
                  <a:lnTo>
                    <a:pt x="7534653" y="24558929"/>
                  </a:lnTo>
                  <a:lnTo>
                    <a:pt x="7224020" y="25180197"/>
                  </a:lnTo>
                  <a:lnTo>
                    <a:pt x="6403947" y="25180197"/>
                  </a:lnTo>
                  <a:lnTo>
                    <a:pt x="6093314" y="24558929"/>
                  </a:lnTo>
                  <a:close/>
                  <a:moveTo>
                    <a:pt x="3946934" y="23937661"/>
                  </a:moveTo>
                  <a:lnTo>
                    <a:pt x="4767004" y="23937661"/>
                  </a:lnTo>
                  <a:lnTo>
                    <a:pt x="5077605" y="24558929"/>
                  </a:lnTo>
                  <a:lnTo>
                    <a:pt x="4767004" y="25180197"/>
                  </a:lnTo>
                  <a:lnTo>
                    <a:pt x="4262560" y="25180197"/>
                  </a:lnTo>
                  <a:lnTo>
                    <a:pt x="3843032" y="24740167"/>
                  </a:lnTo>
                  <a:lnTo>
                    <a:pt x="3654502" y="24522521"/>
                  </a:lnTo>
                  <a:close/>
                  <a:moveTo>
                    <a:pt x="24820272" y="23263905"/>
                  </a:moveTo>
                  <a:lnTo>
                    <a:pt x="25640344" y="23263905"/>
                  </a:lnTo>
                  <a:lnTo>
                    <a:pt x="25950976" y="23885173"/>
                  </a:lnTo>
                  <a:lnTo>
                    <a:pt x="25640344" y="24506441"/>
                  </a:lnTo>
                  <a:lnTo>
                    <a:pt x="24820272" y="24506441"/>
                  </a:lnTo>
                  <a:lnTo>
                    <a:pt x="24509656" y="23885173"/>
                  </a:lnTo>
                  <a:close/>
                  <a:moveTo>
                    <a:pt x="22363257" y="23263905"/>
                  </a:moveTo>
                  <a:lnTo>
                    <a:pt x="23183333" y="23263905"/>
                  </a:lnTo>
                  <a:lnTo>
                    <a:pt x="23493969" y="23885173"/>
                  </a:lnTo>
                  <a:lnTo>
                    <a:pt x="23183333" y="24506441"/>
                  </a:lnTo>
                  <a:lnTo>
                    <a:pt x="22363257" y="24506441"/>
                  </a:lnTo>
                  <a:lnTo>
                    <a:pt x="22052619" y="23885173"/>
                  </a:lnTo>
                  <a:close/>
                  <a:moveTo>
                    <a:pt x="19906197" y="23263905"/>
                  </a:moveTo>
                  <a:lnTo>
                    <a:pt x="20726269" y="23263905"/>
                  </a:lnTo>
                  <a:lnTo>
                    <a:pt x="21036901" y="23885173"/>
                  </a:lnTo>
                  <a:lnTo>
                    <a:pt x="20726269" y="24506441"/>
                  </a:lnTo>
                  <a:lnTo>
                    <a:pt x="19906197" y="24506441"/>
                  </a:lnTo>
                  <a:lnTo>
                    <a:pt x="19595563" y="23885173"/>
                  </a:lnTo>
                  <a:close/>
                  <a:moveTo>
                    <a:pt x="17449149" y="23263905"/>
                  </a:moveTo>
                  <a:lnTo>
                    <a:pt x="18269221" y="23263905"/>
                  </a:lnTo>
                  <a:lnTo>
                    <a:pt x="18579855" y="23885173"/>
                  </a:lnTo>
                  <a:lnTo>
                    <a:pt x="18269221" y="24506441"/>
                  </a:lnTo>
                  <a:lnTo>
                    <a:pt x="17449149" y="24506441"/>
                  </a:lnTo>
                  <a:lnTo>
                    <a:pt x="17138517" y="23885173"/>
                  </a:lnTo>
                  <a:close/>
                  <a:moveTo>
                    <a:pt x="14992101" y="23263905"/>
                  </a:moveTo>
                  <a:lnTo>
                    <a:pt x="15812173" y="23263905"/>
                  </a:lnTo>
                  <a:lnTo>
                    <a:pt x="16122809" y="23885173"/>
                  </a:lnTo>
                  <a:lnTo>
                    <a:pt x="15812173" y="24506441"/>
                  </a:lnTo>
                  <a:lnTo>
                    <a:pt x="14992101" y="24506441"/>
                  </a:lnTo>
                  <a:lnTo>
                    <a:pt x="14681472" y="23885173"/>
                  </a:lnTo>
                  <a:close/>
                  <a:moveTo>
                    <a:pt x="12546574" y="23263905"/>
                  </a:moveTo>
                  <a:lnTo>
                    <a:pt x="13366646" y="23263905"/>
                  </a:lnTo>
                  <a:lnTo>
                    <a:pt x="13677278" y="23885173"/>
                  </a:lnTo>
                  <a:lnTo>
                    <a:pt x="13366646" y="24506441"/>
                  </a:lnTo>
                  <a:lnTo>
                    <a:pt x="12546574" y="24506441"/>
                  </a:lnTo>
                  <a:lnTo>
                    <a:pt x="12235938" y="23885173"/>
                  </a:lnTo>
                  <a:close/>
                  <a:moveTo>
                    <a:pt x="10089523" y="23263905"/>
                  </a:moveTo>
                  <a:lnTo>
                    <a:pt x="10909594" y="23263905"/>
                  </a:lnTo>
                  <a:lnTo>
                    <a:pt x="11220227" y="23885173"/>
                  </a:lnTo>
                  <a:lnTo>
                    <a:pt x="10909594" y="24506441"/>
                  </a:lnTo>
                  <a:lnTo>
                    <a:pt x="10089523" y="24506441"/>
                  </a:lnTo>
                  <a:lnTo>
                    <a:pt x="9778888" y="23885173"/>
                  </a:lnTo>
                  <a:close/>
                  <a:moveTo>
                    <a:pt x="7632473" y="23263905"/>
                  </a:moveTo>
                  <a:lnTo>
                    <a:pt x="8452545" y="23263905"/>
                  </a:lnTo>
                  <a:lnTo>
                    <a:pt x="8763178" y="23885173"/>
                  </a:lnTo>
                  <a:lnTo>
                    <a:pt x="8452545" y="24506441"/>
                  </a:lnTo>
                  <a:lnTo>
                    <a:pt x="7632473" y="24506441"/>
                  </a:lnTo>
                  <a:lnTo>
                    <a:pt x="7321837" y="23885173"/>
                  </a:lnTo>
                  <a:close/>
                  <a:moveTo>
                    <a:pt x="5175422" y="23263905"/>
                  </a:moveTo>
                  <a:lnTo>
                    <a:pt x="5995494" y="23263905"/>
                  </a:lnTo>
                  <a:lnTo>
                    <a:pt x="6306129" y="23885173"/>
                  </a:lnTo>
                  <a:lnTo>
                    <a:pt x="5995494" y="24506441"/>
                  </a:lnTo>
                  <a:lnTo>
                    <a:pt x="5175422" y="24506441"/>
                  </a:lnTo>
                  <a:lnTo>
                    <a:pt x="4864809" y="23885173"/>
                  </a:lnTo>
                  <a:close/>
                  <a:moveTo>
                    <a:pt x="2718406" y="23263905"/>
                  </a:moveTo>
                  <a:lnTo>
                    <a:pt x="3538482" y="23263905"/>
                  </a:lnTo>
                  <a:lnTo>
                    <a:pt x="3849118" y="23885173"/>
                  </a:lnTo>
                  <a:lnTo>
                    <a:pt x="3575844" y="24431717"/>
                  </a:lnTo>
                  <a:lnTo>
                    <a:pt x="3378057" y="24203383"/>
                  </a:lnTo>
                  <a:cubicBezTo>
                    <a:pt x="3227313" y="24020723"/>
                    <a:pt x="3080869" y="23834385"/>
                    <a:pt x="2938879" y="23644521"/>
                  </a:cubicBezTo>
                  <a:lnTo>
                    <a:pt x="2697686" y="23305345"/>
                  </a:lnTo>
                  <a:close/>
                  <a:moveTo>
                    <a:pt x="23591787" y="22590161"/>
                  </a:moveTo>
                  <a:lnTo>
                    <a:pt x="24411856" y="22590161"/>
                  </a:lnTo>
                  <a:lnTo>
                    <a:pt x="24722452" y="23211413"/>
                  </a:lnTo>
                  <a:lnTo>
                    <a:pt x="24411856" y="23832681"/>
                  </a:lnTo>
                  <a:lnTo>
                    <a:pt x="23591787" y="23832681"/>
                  </a:lnTo>
                  <a:lnTo>
                    <a:pt x="23281153" y="23211413"/>
                  </a:lnTo>
                  <a:close/>
                  <a:moveTo>
                    <a:pt x="21134721" y="22590161"/>
                  </a:moveTo>
                  <a:lnTo>
                    <a:pt x="21954799" y="22590161"/>
                  </a:lnTo>
                  <a:lnTo>
                    <a:pt x="22265437" y="23211413"/>
                  </a:lnTo>
                  <a:lnTo>
                    <a:pt x="21954799" y="23832681"/>
                  </a:lnTo>
                  <a:lnTo>
                    <a:pt x="21134721" y="23832681"/>
                  </a:lnTo>
                  <a:lnTo>
                    <a:pt x="20824087" y="23211413"/>
                  </a:lnTo>
                  <a:close/>
                  <a:moveTo>
                    <a:pt x="18677675" y="22590161"/>
                  </a:moveTo>
                  <a:lnTo>
                    <a:pt x="19497745" y="22590161"/>
                  </a:lnTo>
                  <a:lnTo>
                    <a:pt x="19808377" y="23211413"/>
                  </a:lnTo>
                  <a:lnTo>
                    <a:pt x="19497745" y="23832681"/>
                  </a:lnTo>
                  <a:lnTo>
                    <a:pt x="18677675" y="23832681"/>
                  </a:lnTo>
                  <a:lnTo>
                    <a:pt x="18367041" y="23211413"/>
                  </a:lnTo>
                  <a:close/>
                  <a:moveTo>
                    <a:pt x="16220629" y="22590161"/>
                  </a:moveTo>
                  <a:lnTo>
                    <a:pt x="17040697" y="22590161"/>
                  </a:lnTo>
                  <a:lnTo>
                    <a:pt x="17351331" y="23211413"/>
                  </a:lnTo>
                  <a:lnTo>
                    <a:pt x="17040697" y="23832681"/>
                  </a:lnTo>
                  <a:lnTo>
                    <a:pt x="16220629" y="23832681"/>
                  </a:lnTo>
                  <a:lnTo>
                    <a:pt x="15909993" y="23211413"/>
                  </a:lnTo>
                  <a:close/>
                  <a:moveTo>
                    <a:pt x="3946937" y="22590161"/>
                  </a:moveTo>
                  <a:lnTo>
                    <a:pt x="4767009" y="22590161"/>
                  </a:lnTo>
                  <a:lnTo>
                    <a:pt x="5077605" y="23211413"/>
                  </a:lnTo>
                  <a:lnTo>
                    <a:pt x="4767009" y="23832681"/>
                  </a:lnTo>
                  <a:lnTo>
                    <a:pt x="3946937" y="23832681"/>
                  </a:lnTo>
                  <a:lnTo>
                    <a:pt x="3636302" y="23211413"/>
                  </a:lnTo>
                  <a:close/>
                  <a:moveTo>
                    <a:pt x="2222325" y="22590161"/>
                  </a:moveTo>
                  <a:lnTo>
                    <a:pt x="2309950" y="22590161"/>
                  </a:lnTo>
                  <a:lnTo>
                    <a:pt x="2596185" y="23162611"/>
                  </a:lnTo>
                  <a:lnTo>
                    <a:pt x="2526425" y="23064511"/>
                  </a:lnTo>
                  <a:close/>
                  <a:moveTo>
                    <a:pt x="26048796" y="22590157"/>
                  </a:moveTo>
                  <a:lnTo>
                    <a:pt x="26868868" y="22590157"/>
                  </a:lnTo>
                  <a:lnTo>
                    <a:pt x="27086238" y="23024887"/>
                  </a:lnTo>
                  <a:lnTo>
                    <a:pt x="27060836" y="23064511"/>
                  </a:lnTo>
                  <a:cubicBezTo>
                    <a:pt x="26927910" y="23261269"/>
                    <a:pt x="26790372" y="23454657"/>
                    <a:pt x="26648382" y="23644521"/>
                  </a:cubicBezTo>
                  <a:lnTo>
                    <a:pt x="26500518" y="23832681"/>
                  </a:lnTo>
                  <a:lnTo>
                    <a:pt x="26048796" y="23832681"/>
                  </a:lnTo>
                  <a:lnTo>
                    <a:pt x="25738164" y="23211413"/>
                  </a:lnTo>
                  <a:close/>
                  <a:moveTo>
                    <a:pt x="13775098" y="22590157"/>
                  </a:moveTo>
                  <a:lnTo>
                    <a:pt x="14595170" y="22590157"/>
                  </a:lnTo>
                  <a:lnTo>
                    <a:pt x="14905805" y="23211413"/>
                  </a:lnTo>
                  <a:lnTo>
                    <a:pt x="14595170" y="23832681"/>
                  </a:lnTo>
                  <a:lnTo>
                    <a:pt x="13775098" y="23832681"/>
                  </a:lnTo>
                  <a:lnTo>
                    <a:pt x="13464466" y="23211413"/>
                  </a:lnTo>
                  <a:close/>
                  <a:moveTo>
                    <a:pt x="11318047" y="22590157"/>
                  </a:moveTo>
                  <a:lnTo>
                    <a:pt x="12138118" y="22590157"/>
                  </a:lnTo>
                  <a:lnTo>
                    <a:pt x="12448754" y="23211413"/>
                  </a:lnTo>
                  <a:lnTo>
                    <a:pt x="12138118" y="23832681"/>
                  </a:lnTo>
                  <a:lnTo>
                    <a:pt x="11318047" y="23832681"/>
                  </a:lnTo>
                  <a:lnTo>
                    <a:pt x="11007414" y="23211413"/>
                  </a:lnTo>
                  <a:close/>
                  <a:moveTo>
                    <a:pt x="8860998" y="22590157"/>
                  </a:moveTo>
                  <a:lnTo>
                    <a:pt x="9681070" y="22590157"/>
                  </a:lnTo>
                  <a:lnTo>
                    <a:pt x="9991704" y="23211413"/>
                  </a:lnTo>
                  <a:lnTo>
                    <a:pt x="9681070" y="23832681"/>
                  </a:lnTo>
                  <a:lnTo>
                    <a:pt x="8860998" y="23832681"/>
                  </a:lnTo>
                  <a:lnTo>
                    <a:pt x="8550365" y="23211413"/>
                  </a:lnTo>
                  <a:close/>
                  <a:moveTo>
                    <a:pt x="6403947" y="22590157"/>
                  </a:moveTo>
                  <a:lnTo>
                    <a:pt x="7224020" y="22590157"/>
                  </a:lnTo>
                  <a:lnTo>
                    <a:pt x="7534653" y="23211413"/>
                  </a:lnTo>
                  <a:lnTo>
                    <a:pt x="7224020" y="23832681"/>
                  </a:lnTo>
                  <a:lnTo>
                    <a:pt x="6403947" y="23832681"/>
                  </a:lnTo>
                  <a:lnTo>
                    <a:pt x="6093314" y="23211413"/>
                  </a:lnTo>
                  <a:close/>
                  <a:moveTo>
                    <a:pt x="19906211" y="21917921"/>
                  </a:moveTo>
                  <a:lnTo>
                    <a:pt x="20726283" y="21917921"/>
                  </a:lnTo>
                  <a:lnTo>
                    <a:pt x="21036917" y="22539165"/>
                  </a:lnTo>
                  <a:lnTo>
                    <a:pt x="20726283" y="23160421"/>
                  </a:lnTo>
                  <a:lnTo>
                    <a:pt x="19906211" y="23160421"/>
                  </a:lnTo>
                  <a:lnTo>
                    <a:pt x="19595577" y="22539165"/>
                  </a:lnTo>
                  <a:close/>
                  <a:moveTo>
                    <a:pt x="17449167" y="21917921"/>
                  </a:moveTo>
                  <a:lnTo>
                    <a:pt x="18269237" y="21917921"/>
                  </a:lnTo>
                  <a:lnTo>
                    <a:pt x="18579871" y="22539165"/>
                  </a:lnTo>
                  <a:lnTo>
                    <a:pt x="18269237" y="23160421"/>
                  </a:lnTo>
                  <a:lnTo>
                    <a:pt x="17449167" y="23160421"/>
                  </a:lnTo>
                  <a:lnTo>
                    <a:pt x="17138533" y="22539165"/>
                  </a:lnTo>
                  <a:close/>
                  <a:moveTo>
                    <a:pt x="14992125" y="21917921"/>
                  </a:moveTo>
                  <a:lnTo>
                    <a:pt x="15812193" y="21917921"/>
                  </a:lnTo>
                  <a:lnTo>
                    <a:pt x="16122827" y="22539165"/>
                  </a:lnTo>
                  <a:lnTo>
                    <a:pt x="15812193" y="23160421"/>
                  </a:lnTo>
                  <a:lnTo>
                    <a:pt x="14992125" y="23160421"/>
                  </a:lnTo>
                  <a:lnTo>
                    <a:pt x="14681490" y="22539165"/>
                  </a:lnTo>
                  <a:close/>
                  <a:moveTo>
                    <a:pt x="22363277" y="21917917"/>
                  </a:moveTo>
                  <a:lnTo>
                    <a:pt x="23183357" y="21917917"/>
                  </a:lnTo>
                  <a:lnTo>
                    <a:pt x="23493993" y="22539165"/>
                  </a:lnTo>
                  <a:lnTo>
                    <a:pt x="23183357" y="23160421"/>
                  </a:lnTo>
                  <a:lnTo>
                    <a:pt x="22363277" y="23160421"/>
                  </a:lnTo>
                  <a:lnTo>
                    <a:pt x="22052639" y="22539165"/>
                  </a:lnTo>
                  <a:close/>
                  <a:moveTo>
                    <a:pt x="2718426" y="21917917"/>
                  </a:moveTo>
                  <a:lnTo>
                    <a:pt x="3538506" y="21917917"/>
                  </a:lnTo>
                  <a:lnTo>
                    <a:pt x="3849142" y="22539165"/>
                  </a:lnTo>
                  <a:lnTo>
                    <a:pt x="3538506" y="23160421"/>
                  </a:lnTo>
                  <a:lnTo>
                    <a:pt x="2718426" y="23160421"/>
                  </a:lnTo>
                  <a:lnTo>
                    <a:pt x="2407790" y="22539165"/>
                  </a:lnTo>
                  <a:close/>
                  <a:moveTo>
                    <a:pt x="27277320" y="21917909"/>
                  </a:moveTo>
                  <a:lnTo>
                    <a:pt x="27759794" y="21917909"/>
                  </a:lnTo>
                  <a:lnTo>
                    <a:pt x="27445636" y="22464283"/>
                  </a:lnTo>
                  <a:lnTo>
                    <a:pt x="27155518" y="22916821"/>
                  </a:lnTo>
                  <a:lnTo>
                    <a:pt x="26966688" y="22539165"/>
                  </a:lnTo>
                  <a:close/>
                  <a:moveTo>
                    <a:pt x="24820272" y="21917909"/>
                  </a:moveTo>
                  <a:lnTo>
                    <a:pt x="25640344" y="21917909"/>
                  </a:lnTo>
                  <a:lnTo>
                    <a:pt x="25950976" y="22539165"/>
                  </a:lnTo>
                  <a:lnTo>
                    <a:pt x="25640344" y="23160421"/>
                  </a:lnTo>
                  <a:lnTo>
                    <a:pt x="24820272" y="23160421"/>
                  </a:lnTo>
                  <a:lnTo>
                    <a:pt x="24509680" y="22539165"/>
                  </a:lnTo>
                  <a:close/>
                  <a:moveTo>
                    <a:pt x="12546574" y="21917909"/>
                  </a:moveTo>
                  <a:lnTo>
                    <a:pt x="13366646" y="21917909"/>
                  </a:lnTo>
                  <a:lnTo>
                    <a:pt x="13677278" y="22539165"/>
                  </a:lnTo>
                  <a:lnTo>
                    <a:pt x="13366646" y="23160421"/>
                  </a:lnTo>
                  <a:lnTo>
                    <a:pt x="12546574" y="23160421"/>
                  </a:lnTo>
                  <a:lnTo>
                    <a:pt x="12235938" y="22539165"/>
                  </a:lnTo>
                  <a:close/>
                  <a:moveTo>
                    <a:pt x="10089523" y="21917909"/>
                  </a:moveTo>
                  <a:lnTo>
                    <a:pt x="10909594" y="21917909"/>
                  </a:lnTo>
                  <a:lnTo>
                    <a:pt x="11220227" y="22539165"/>
                  </a:lnTo>
                  <a:lnTo>
                    <a:pt x="10909594" y="23160421"/>
                  </a:lnTo>
                  <a:lnTo>
                    <a:pt x="10089523" y="23160421"/>
                  </a:lnTo>
                  <a:lnTo>
                    <a:pt x="9778888" y="22539165"/>
                  </a:lnTo>
                  <a:close/>
                  <a:moveTo>
                    <a:pt x="7632473" y="21917909"/>
                  </a:moveTo>
                  <a:lnTo>
                    <a:pt x="8452545" y="21917909"/>
                  </a:lnTo>
                  <a:lnTo>
                    <a:pt x="8763178" y="22539165"/>
                  </a:lnTo>
                  <a:lnTo>
                    <a:pt x="8452545" y="23160421"/>
                  </a:lnTo>
                  <a:lnTo>
                    <a:pt x="7632473" y="23160421"/>
                  </a:lnTo>
                  <a:lnTo>
                    <a:pt x="7321837" y="22539165"/>
                  </a:lnTo>
                  <a:close/>
                  <a:moveTo>
                    <a:pt x="5175422" y="21917909"/>
                  </a:moveTo>
                  <a:lnTo>
                    <a:pt x="5995494" y="21917909"/>
                  </a:lnTo>
                  <a:lnTo>
                    <a:pt x="6306129" y="22539165"/>
                  </a:lnTo>
                  <a:lnTo>
                    <a:pt x="5995494" y="23160421"/>
                  </a:lnTo>
                  <a:lnTo>
                    <a:pt x="5175422" y="23160421"/>
                  </a:lnTo>
                  <a:lnTo>
                    <a:pt x="4864832" y="22539165"/>
                  </a:lnTo>
                  <a:close/>
                  <a:moveTo>
                    <a:pt x="23591813" y="21244164"/>
                  </a:moveTo>
                  <a:lnTo>
                    <a:pt x="24411880" y="21244164"/>
                  </a:lnTo>
                  <a:lnTo>
                    <a:pt x="24722452" y="21865429"/>
                  </a:lnTo>
                  <a:lnTo>
                    <a:pt x="24411880" y="22486701"/>
                  </a:lnTo>
                  <a:lnTo>
                    <a:pt x="23591813" y="22486701"/>
                  </a:lnTo>
                  <a:lnTo>
                    <a:pt x="23281177" y="21865429"/>
                  </a:lnTo>
                  <a:close/>
                  <a:moveTo>
                    <a:pt x="21134737" y="21244164"/>
                  </a:moveTo>
                  <a:lnTo>
                    <a:pt x="21954815" y="21244164"/>
                  </a:lnTo>
                  <a:lnTo>
                    <a:pt x="22265457" y="21865429"/>
                  </a:lnTo>
                  <a:lnTo>
                    <a:pt x="21954815" y="22486701"/>
                  </a:lnTo>
                  <a:lnTo>
                    <a:pt x="21134737" y="22486701"/>
                  </a:lnTo>
                  <a:lnTo>
                    <a:pt x="20824101" y="21865429"/>
                  </a:lnTo>
                  <a:close/>
                  <a:moveTo>
                    <a:pt x="18677691" y="21244164"/>
                  </a:moveTo>
                  <a:lnTo>
                    <a:pt x="19497761" y="21244164"/>
                  </a:lnTo>
                  <a:lnTo>
                    <a:pt x="19808393" y="21865429"/>
                  </a:lnTo>
                  <a:lnTo>
                    <a:pt x="19497761" y="22486701"/>
                  </a:lnTo>
                  <a:lnTo>
                    <a:pt x="18677691" y="22486701"/>
                  </a:lnTo>
                  <a:lnTo>
                    <a:pt x="18367057" y="21865429"/>
                  </a:lnTo>
                  <a:close/>
                  <a:moveTo>
                    <a:pt x="16220645" y="21244164"/>
                  </a:moveTo>
                  <a:lnTo>
                    <a:pt x="17040715" y="21244164"/>
                  </a:lnTo>
                  <a:lnTo>
                    <a:pt x="17351349" y="21865429"/>
                  </a:lnTo>
                  <a:lnTo>
                    <a:pt x="17040715" y="22486701"/>
                  </a:lnTo>
                  <a:lnTo>
                    <a:pt x="16220645" y="22486701"/>
                  </a:lnTo>
                  <a:lnTo>
                    <a:pt x="15910013" y="21865429"/>
                  </a:lnTo>
                  <a:close/>
                  <a:moveTo>
                    <a:pt x="3946964" y="21244164"/>
                  </a:moveTo>
                  <a:lnTo>
                    <a:pt x="4767032" y="21244164"/>
                  </a:lnTo>
                  <a:lnTo>
                    <a:pt x="5077605" y="21865429"/>
                  </a:lnTo>
                  <a:lnTo>
                    <a:pt x="4767032" y="22486701"/>
                  </a:lnTo>
                  <a:lnTo>
                    <a:pt x="3946964" y="22486701"/>
                  </a:lnTo>
                  <a:lnTo>
                    <a:pt x="3636326" y="21865429"/>
                  </a:lnTo>
                  <a:close/>
                  <a:moveTo>
                    <a:pt x="1489886" y="21244164"/>
                  </a:moveTo>
                  <a:lnTo>
                    <a:pt x="2309965" y="21244164"/>
                  </a:lnTo>
                  <a:lnTo>
                    <a:pt x="2620608" y="21865429"/>
                  </a:lnTo>
                  <a:lnTo>
                    <a:pt x="2309965" y="22486701"/>
                  </a:lnTo>
                  <a:lnTo>
                    <a:pt x="2155997" y="22486701"/>
                  </a:lnTo>
                  <a:lnTo>
                    <a:pt x="2141625" y="22464283"/>
                  </a:lnTo>
                  <a:cubicBezTo>
                    <a:pt x="2018071" y="22260939"/>
                    <a:pt x="1899281" y="22054383"/>
                    <a:pt x="1785410" y="21844765"/>
                  </a:cubicBezTo>
                  <a:lnTo>
                    <a:pt x="1483916" y="21256104"/>
                  </a:lnTo>
                  <a:close/>
                  <a:moveTo>
                    <a:pt x="26048796" y="21244152"/>
                  </a:moveTo>
                  <a:lnTo>
                    <a:pt x="26868868" y="21244152"/>
                  </a:lnTo>
                  <a:lnTo>
                    <a:pt x="27179504" y="21865421"/>
                  </a:lnTo>
                  <a:lnTo>
                    <a:pt x="26868868" y="22486689"/>
                  </a:lnTo>
                  <a:lnTo>
                    <a:pt x="26048796" y="22486689"/>
                  </a:lnTo>
                  <a:lnTo>
                    <a:pt x="25738164" y="21865421"/>
                  </a:lnTo>
                  <a:close/>
                  <a:moveTo>
                    <a:pt x="13775098" y="21244152"/>
                  </a:moveTo>
                  <a:lnTo>
                    <a:pt x="14595170" y="21244152"/>
                  </a:lnTo>
                  <a:lnTo>
                    <a:pt x="14905805" y="21865417"/>
                  </a:lnTo>
                  <a:lnTo>
                    <a:pt x="14595170" y="22486685"/>
                  </a:lnTo>
                  <a:lnTo>
                    <a:pt x="13775098" y="22486685"/>
                  </a:lnTo>
                  <a:lnTo>
                    <a:pt x="13464466" y="21865417"/>
                  </a:lnTo>
                  <a:close/>
                  <a:moveTo>
                    <a:pt x="11318047" y="21244152"/>
                  </a:moveTo>
                  <a:lnTo>
                    <a:pt x="12138118" y="21244152"/>
                  </a:lnTo>
                  <a:lnTo>
                    <a:pt x="12448754" y="21865417"/>
                  </a:lnTo>
                  <a:lnTo>
                    <a:pt x="12138118" y="22486689"/>
                  </a:lnTo>
                  <a:lnTo>
                    <a:pt x="11318047" y="22486689"/>
                  </a:lnTo>
                  <a:lnTo>
                    <a:pt x="11007414" y="21865417"/>
                  </a:lnTo>
                  <a:close/>
                  <a:moveTo>
                    <a:pt x="8860998" y="21244152"/>
                  </a:moveTo>
                  <a:lnTo>
                    <a:pt x="9681070" y="21244152"/>
                  </a:lnTo>
                  <a:lnTo>
                    <a:pt x="9991704" y="21865421"/>
                  </a:lnTo>
                  <a:lnTo>
                    <a:pt x="9681070" y="22486689"/>
                  </a:lnTo>
                  <a:lnTo>
                    <a:pt x="8860998" y="22486689"/>
                  </a:lnTo>
                  <a:lnTo>
                    <a:pt x="8550365" y="21865421"/>
                  </a:lnTo>
                  <a:close/>
                  <a:moveTo>
                    <a:pt x="6403947" y="21244152"/>
                  </a:moveTo>
                  <a:lnTo>
                    <a:pt x="7224020" y="21244152"/>
                  </a:lnTo>
                  <a:lnTo>
                    <a:pt x="7534653" y="21865421"/>
                  </a:lnTo>
                  <a:lnTo>
                    <a:pt x="7224020" y="22486689"/>
                  </a:lnTo>
                  <a:lnTo>
                    <a:pt x="6403947" y="22486689"/>
                  </a:lnTo>
                  <a:lnTo>
                    <a:pt x="6093314" y="21865421"/>
                  </a:lnTo>
                  <a:close/>
                  <a:moveTo>
                    <a:pt x="22363281" y="20570408"/>
                  </a:moveTo>
                  <a:lnTo>
                    <a:pt x="23183359" y="20570408"/>
                  </a:lnTo>
                  <a:lnTo>
                    <a:pt x="23493997" y="21191672"/>
                  </a:lnTo>
                  <a:lnTo>
                    <a:pt x="23183359" y="21812941"/>
                  </a:lnTo>
                  <a:lnTo>
                    <a:pt x="22363281" y="21812941"/>
                  </a:lnTo>
                  <a:lnTo>
                    <a:pt x="22052641" y="21191672"/>
                  </a:lnTo>
                  <a:close/>
                  <a:moveTo>
                    <a:pt x="19906213" y="20570408"/>
                  </a:moveTo>
                  <a:lnTo>
                    <a:pt x="20726285" y="20570408"/>
                  </a:lnTo>
                  <a:lnTo>
                    <a:pt x="21036919" y="21191672"/>
                  </a:lnTo>
                  <a:lnTo>
                    <a:pt x="20726285" y="21812941"/>
                  </a:lnTo>
                  <a:lnTo>
                    <a:pt x="19906213" y="21812941"/>
                  </a:lnTo>
                  <a:lnTo>
                    <a:pt x="19595581" y="21191672"/>
                  </a:lnTo>
                  <a:close/>
                  <a:moveTo>
                    <a:pt x="17449169" y="20570408"/>
                  </a:moveTo>
                  <a:lnTo>
                    <a:pt x="18269241" y="20570408"/>
                  </a:lnTo>
                  <a:lnTo>
                    <a:pt x="18579873" y="21191672"/>
                  </a:lnTo>
                  <a:lnTo>
                    <a:pt x="18269241" y="21812941"/>
                  </a:lnTo>
                  <a:lnTo>
                    <a:pt x="17449169" y="21812941"/>
                  </a:lnTo>
                  <a:lnTo>
                    <a:pt x="17138537" y="21191672"/>
                  </a:lnTo>
                  <a:close/>
                  <a:moveTo>
                    <a:pt x="14992125" y="20570408"/>
                  </a:moveTo>
                  <a:lnTo>
                    <a:pt x="15812195" y="20570408"/>
                  </a:lnTo>
                  <a:lnTo>
                    <a:pt x="16122829" y="21191672"/>
                  </a:lnTo>
                  <a:lnTo>
                    <a:pt x="15812195" y="21812941"/>
                  </a:lnTo>
                  <a:lnTo>
                    <a:pt x="14992125" y="21812941"/>
                  </a:lnTo>
                  <a:lnTo>
                    <a:pt x="14681490" y="21191672"/>
                  </a:lnTo>
                  <a:close/>
                  <a:moveTo>
                    <a:pt x="2718430" y="20570408"/>
                  </a:moveTo>
                  <a:lnTo>
                    <a:pt x="3538509" y="20570408"/>
                  </a:lnTo>
                  <a:lnTo>
                    <a:pt x="3849147" y="21191672"/>
                  </a:lnTo>
                  <a:lnTo>
                    <a:pt x="3538509" y="21812941"/>
                  </a:lnTo>
                  <a:lnTo>
                    <a:pt x="2718430" y="21812941"/>
                  </a:lnTo>
                  <a:lnTo>
                    <a:pt x="2407792" y="21191672"/>
                  </a:lnTo>
                  <a:close/>
                  <a:moveTo>
                    <a:pt x="27277320" y="20570396"/>
                  </a:moveTo>
                  <a:lnTo>
                    <a:pt x="28097392" y="20570396"/>
                  </a:lnTo>
                  <a:lnTo>
                    <a:pt x="28264872" y="20905354"/>
                  </a:lnTo>
                  <a:lnTo>
                    <a:pt x="28128552" y="21206888"/>
                  </a:lnTo>
                  <a:lnTo>
                    <a:pt x="27818154" y="21812933"/>
                  </a:lnTo>
                  <a:lnTo>
                    <a:pt x="27277320" y="21812933"/>
                  </a:lnTo>
                  <a:lnTo>
                    <a:pt x="26966688" y="21191664"/>
                  </a:lnTo>
                  <a:close/>
                  <a:moveTo>
                    <a:pt x="24820272" y="20570396"/>
                  </a:moveTo>
                  <a:lnTo>
                    <a:pt x="25640344" y="20570396"/>
                  </a:lnTo>
                  <a:lnTo>
                    <a:pt x="25950976" y="21191664"/>
                  </a:lnTo>
                  <a:lnTo>
                    <a:pt x="25640344" y="21812933"/>
                  </a:lnTo>
                  <a:lnTo>
                    <a:pt x="24820272" y="21812933"/>
                  </a:lnTo>
                  <a:lnTo>
                    <a:pt x="24509684" y="21191664"/>
                  </a:lnTo>
                  <a:close/>
                  <a:moveTo>
                    <a:pt x="12546574" y="20570396"/>
                  </a:moveTo>
                  <a:lnTo>
                    <a:pt x="13366646" y="20570396"/>
                  </a:lnTo>
                  <a:lnTo>
                    <a:pt x="13677278" y="21191664"/>
                  </a:lnTo>
                  <a:lnTo>
                    <a:pt x="13366646" y="21812929"/>
                  </a:lnTo>
                  <a:lnTo>
                    <a:pt x="12546574" y="21812929"/>
                  </a:lnTo>
                  <a:lnTo>
                    <a:pt x="12235938" y="21191664"/>
                  </a:lnTo>
                  <a:close/>
                  <a:moveTo>
                    <a:pt x="10089523" y="20570396"/>
                  </a:moveTo>
                  <a:lnTo>
                    <a:pt x="10909594" y="20570396"/>
                  </a:lnTo>
                  <a:lnTo>
                    <a:pt x="11220227" y="21191664"/>
                  </a:lnTo>
                  <a:lnTo>
                    <a:pt x="10909594" y="21812929"/>
                  </a:lnTo>
                  <a:lnTo>
                    <a:pt x="10089523" y="21812929"/>
                  </a:lnTo>
                  <a:lnTo>
                    <a:pt x="9778888" y="21191664"/>
                  </a:lnTo>
                  <a:close/>
                  <a:moveTo>
                    <a:pt x="7632473" y="20570396"/>
                  </a:moveTo>
                  <a:lnTo>
                    <a:pt x="8452545" y="20570396"/>
                  </a:lnTo>
                  <a:lnTo>
                    <a:pt x="8763178" y="21191664"/>
                  </a:lnTo>
                  <a:lnTo>
                    <a:pt x="8452545" y="21812933"/>
                  </a:lnTo>
                  <a:lnTo>
                    <a:pt x="7632473" y="21812933"/>
                  </a:lnTo>
                  <a:lnTo>
                    <a:pt x="7321837" y="21191664"/>
                  </a:lnTo>
                  <a:close/>
                  <a:moveTo>
                    <a:pt x="5175422" y="20570396"/>
                  </a:moveTo>
                  <a:lnTo>
                    <a:pt x="5995494" y="20570396"/>
                  </a:lnTo>
                  <a:lnTo>
                    <a:pt x="6306129" y="21191664"/>
                  </a:lnTo>
                  <a:lnTo>
                    <a:pt x="5995494" y="21812933"/>
                  </a:lnTo>
                  <a:lnTo>
                    <a:pt x="5175422" y="21812933"/>
                  </a:lnTo>
                  <a:lnTo>
                    <a:pt x="4864834" y="21191664"/>
                  </a:lnTo>
                  <a:close/>
                  <a:moveTo>
                    <a:pt x="18677693" y="19896652"/>
                  </a:moveTo>
                  <a:lnTo>
                    <a:pt x="19497761" y="19896652"/>
                  </a:lnTo>
                  <a:lnTo>
                    <a:pt x="19808397" y="20517918"/>
                  </a:lnTo>
                  <a:lnTo>
                    <a:pt x="19497761" y="21139182"/>
                  </a:lnTo>
                  <a:lnTo>
                    <a:pt x="18677693" y="21139182"/>
                  </a:lnTo>
                  <a:lnTo>
                    <a:pt x="18367061" y="20517918"/>
                  </a:lnTo>
                  <a:close/>
                  <a:moveTo>
                    <a:pt x="16220649" y="19896652"/>
                  </a:moveTo>
                  <a:lnTo>
                    <a:pt x="17040717" y="19896652"/>
                  </a:lnTo>
                  <a:lnTo>
                    <a:pt x="17351351" y="20517920"/>
                  </a:lnTo>
                  <a:lnTo>
                    <a:pt x="17040717" y="21139184"/>
                  </a:lnTo>
                  <a:lnTo>
                    <a:pt x="16220649" y="21139184"/>
                  </a:lnTo>
                  <a:lnTo>
                    <a:pt x="15910013" y="20517920"/>
                  </a:lnTo>
                  <a:close/>
                  <a:moveTo>
                    <a:pt x="21134737" y="19896650"/>
                  </a:moveTo>
                  <a:lnTo>
                    <a:pt x="21954817" y="19896650"/>
                  </a:lnTo>
                  <a:lnTo>
                    <a:pt x="22265461" y="20517918"/>
                  </a:lnTo>
                  <a:lnTo>
                    <a:pt x="21954817" y="21139182"/>
                  </a:lnTo>
                  <a:lnTo>
                    <a:pt x="21134737" y="21139182"/>
                  </a:lnTo>
                  <a:lnTo>
                    <a:pt x="20824103" y="20517918"/>
                  </a:lnTo>
                  <a:close/>
                  <a:moveTo>
                    <a:pt x="1489887" y="19896650"/>
                  </a:moveTo>
                  <a:lnTo>
                    <a:pt x="2309968" y="19896650"/>
                  </a:lnTo>
                  <a:lnTo>
                    <a:pt x="2620611" y="20517918"/>
                  </a:lnTo>
                  <a:lnTo>
                    <a:pt x="2309968" y="21139182"/>
                  </a:lnTo>
                  <a:lnTo>
                    <a:pt x="1489887" y="21139182"/>
                  </a:lnTo>
                  <a:lnTo>
                    <a:pt x="1179253" y="20517918"/>
                  </a:lnTo>
                  <a:close/>
                  <a:moveTo>
                    <a:pt x="23591817" y="19896648"/>
                  </a:moveTo>
                  <a:lnTo>
                    <a:pt x="24411884" y="19896648"/>
                  </a:lnTo>
                  <a:lnTo>
                    <a:pt x="24722452" y="20517916"/>
                  </a:lnTo>
                  <a:lnTo>
                    <a:pt x="24411884" y="21139182"/>
                  </a:lnTo>
                  <a:lnTo>
                    <a:pt x="23591817" y="21139182"/>
                  </a:lnTo>
                  <a:lnTo>
                    <a:pt x="23281181" y="20517916"/>
                  </a:lnTo>
                  <a:close/>
                  <a:moveTo>
                    <a:pt x="3946967" y="19896648"/>
                  </a:moveTo>
                  <a:lnTo>
                    <a:pt x="4767034" y="19896648"/>
                  </a:lnTo>
                  <a:lnTo>
                    <a:pt x="5077605" y="20517916"/>
                  </a:lnTo>
                  <a:lnTo>
                    <a:pt x="4767034" y="21139182"/>
                  </a:lnTo>
                  <a:lnTo>
                    <a:pt x="3946967" y="21139182"/>
                  </a:lnTo>
                  <a:lnTo>
                    <a:pt x="3636331" y="20517916"/>
                  </a:lnTo>
                  <a:close/>
                  <a:moveTo>
                    <a:pt x="28505848" y="19896640"/>
                  </a:moveTo>
                  <a:lnTo>
                    <a:pt x="28683044" y="19896640"/>
                  </a:lnTo>
                  <a:lnTo>
                    <a:pt x="28424810" y="20551580"/>
                  </a:lnTo>
                  <a:lnTo>
                    <a:pt x="28323784" y="20775046"/>
                  </a:lnTo>
                  <a:lnTo>
                    <a:pt x="28195212" y="20517906"/>
                  </a:lnTo>
                  <a:close/>
                  <a:moveTo>
                    <a:pt x="26048796" y="19896640"/>
                  </a:moveTo>
                  <a:lnTo>
                    <a:pt x="26868868" y="19896640"/>
                  </a:lnTo>
                  <a:lnTo>
                    <a:pt x="27179504" y="20517908"/>
                  </a:lnTo>
                  <a:lnTo>
                    <a:pt x="26868868" y="21139176"/>
                  </a:lnTo>
                  <a:lnTo>
                    <a:pt x="26048796" y="21139176"/>
                  </a:lnTo>
                  <a:lnTo>
                    <a:pt x="25738164" y="20517908"/>
                  </a:lnTo>
                  <a:close/>
                  <a:moveTo>
                    <a:pt x="8860998" y="19896640"/>
                  </a:moveTo>
                  <a:lnTo>
                    <a:pt x="9681070" y="19896640"/>
                  </a:lnTo>
                  <a:lnTo>
                    <a:pt x="9991704" y="20517906"/>
                  </a:lnTo>
                  <a:lnTo>
                    <a:pt x="9681070" y="21139174"/>
                  </a:lnTo>
                  <a:lnTo>
                    <a:pt x="8860998" y="21139174"/>
                  </a:lnTo>
                  <a:lnTo>
                    <a:pt x="8550365" y="20517906"/>
                  </a:lnTo>
                  <a:close/>
                  <a:moveTo>
                    <a:pt x="6403947" y="19896640"/>
                  </a:moveTo>
                  <a:lnTo>
                    <a:pt x="7224020" y="19896640"/>
                  </a:lnTo>
                  <a:lnTo>
                    <a:pt x="7534653" y="20517908"/>
                  </a:lnTo>
                  <a:lnTo>
                    <a:pt x="7224020" y="21139176"/>
                  </a:lnTo>
                  <a:lnTo>
                    <a:pt x="6403947" y="21139176"/>
                  </a:lnTo>
                  <a:lnTo>
                    <a:pt x="6093314" y="20517908"/>
                  </a:lnTo>
                  <a:close/>
                  <a:moveTo>
                    <a:pt x="13775098" y="19896638"/>
                  </a:moveTo>
                  <a:lnTo>
                    <a:pt x="14595170" y="19896638"/>
                  </a:lnTo>
                  <a:lnTo>
                    <a:pt x="14905805" y="20517906"/>
                  </a:lnTo>
                  <a:lnTo>
                    <a:pt x="14595170" y="21139172"/>
                  </a:lnTo>
                  <a:lnTo>
                    <a:pt x="13775098" y="21139172"/>
                  </a:lnTo>
                  <a:lnTo>
                    <a:pt x="13464466" y="20517906"/>
                  </a:lnTo>
                  <a:close/>
                  <a:moveTo>
                    <a:pt x="11318047" y="19896638"/>
                  </a:moveTo>
                  <a:lnTo>
                    <a:pt x="12138118" y="19896638"/>
                  </a:lnTo>
                  <a:lnTo>
                    <a:pt x="12448754" y="20517906"/>
                  </a:lnTo>
                  <a:lnTo>
                    <a:pt x="12138118" y="21139172"/>
                  </a:lnTo>
                  <a:lnTo>
                    <a:pt x="11318047" y="21139172"/>
                  </a:lnTo>
                  <a:lnTo>
                    <a:pt x="11007414" y="20517906"/>
                  </a:lnTo>
                  <a:close/>
                  <a:moveTo>
                    <a:pt x="22363283" y="19223644"/>
                  </a:moveTo>
                  <a:lnTo>
                    <a:pt x="23183361" y="19223644"/>
                  </a:lnTo>
                  <a:lnTo>
                    <a:pt x="23494001" y="19844912"/>
                  </a:lnTo>
                  <a:lnTo>
                    <a:pt x="23183361" y="20466180"/>
                  </a:lnTo>
                  <a:lnTo>
                    <a:pt x="22363283" y="20466180"/>
                  </a:lnTo>
                  <a:lnTo>
                    <a:pt x="22052645" y="19844912"/>
                  </a:lnTo>
                  <a:close/>
                  <a:moveTo>
                    <a:pt x="19906215" y="19223644"/>
                  </a:moveTo>
                  <a:lnTo>
                    <a:pt x="20726285" y="19223644"/>
                  </a:lnTo>
                  <a:lnTo>
                    <a:pt x="21036921" y="19844912"/>
                  </a:lnTo>
                  <a:lnTo>
                    <a:pt x="20726285" y="20466180"/>
                  </a:lnTo>
                  <a:lnTo>
                    <a:pt x="19906215" y="20466180"/>
                  </a:lnTo>
                  <a:lnTo>
                    <a:pt x="19595585" y="19844912"/>
                  </a:lnTo>
                  <a:close/>
                  <a:moveTo>
                    <a:pt x="17449173" y="19223644"/>
                  </a:moveTo>
                  <a:lnTo>
                    <a:pt x="18269241" y="19223644"/>
                  </a:lnTo>
                  <a:lnTo>
                    <a:pt x="18579877" y="19844912"/>
                  </a:lnTo>
                  <a:lnTo>
                    <a:pt x="18269241" y="20466180"/>
                  </a:lnTo>
                  <a:lnTo>
                    <a:pt x="17449173" y="20466180"/>
                  </a:lnTo>
                  <a:lnTo>
                    <a:pt x="17138537" y="19844912"/>
                  </a:lnTo>
                  <a:close/>
                  <a:moveTo>
                    <a:pt x="14992127" y="19223644"/>
                  </a:moveTo>
                  <a:lnTo>
                    <a:pt x="15812197" y="19223644"/>
                  </a:lnTo>
                  <a:lnTo>
                    <a:pt x="16122833" y="19844912"/>
                  </a:lnTo>
                  <a:lnTo>
                    <a:pt x="15812197" y="20466180"/>
                  </a:lnTo>
                  <a:lnTo>
                    <a:pt x="14992127" y="20466180"/>
                  </a:lnTo>
                  <a:lnTo>
                    <a:pt x="14681494" y="19844912"/>
                  </a:lnTo>
                  <a:close/>
                  <a:moveTo>
                    <a:pt x="2718433" y="19223644"/>
                  </a:moveTo>
                  <a:lnTo>
                    <a:pt x="3538512" y="19223644"/>
                  </a:lnTo>
                  <a:lnTo>
                    <a:pt x="3849150" y="19844912"/>
                  </a:lnTo>
                  <a:lnTo>
                    <a:pt x="3538512" y="20466180"/>
                  </a:lnTo>
                  <a:lnTo>
                    <a:pt x="2718433" y="20466180"/>
                  </a:lnTo>
                  <a:lnTo>
                    <a:pt x="2407794" y="19844912"/>
                  </a:lnTo>
                  <a:close/>
                  <a:moveTo>
                    <a:pt x="675556" y="19223644"/>
                  </a:moveTo>
                  <a:lnTo>
                    <a:pt x="1081436" y="19223644"/>
                  </a:lnTo>
                  <a:lnTo>
                    <a:pt x="1392070" y="19844912"/>
                  </a:lnTo>
                  <a:lnTo>
                    <a:pt x="1107905" y="20413241"/>
                  </a:lnTo>
                  <a:lnTo>
                    <a:pt x="897566" y="19879773"/>
                  </a:lnTo>
                  <a:close/>
                  <a:moveTo>
                    <a:pt x="27277320" y="19223632"/>
                  </a:moveTo>
                  <a:lnTo>
                    <a:pt x="28097392" y="19223632"/>
                  </a:lnTo>
                  <a:lnTo>
                    <a:pt x="28408028" y="19844900"/>
                  </a:lnTo>
                  <a:lnTo>
                    <a:pt x="28097392" y="20466168"/>
                  </a:lnTo>
                  <a:lnTo>
                    <a:pt x="27277320" y="20466168"/>
                  </a:lnTo>
                  <a:lnTo>
                    <a:pt x="26966688" y="19844900"/>
                  </a:lnTo>
                  <a:close/>
                  <a:moveTo>
                    <a:pt x="24820272" y="19223632"/>
                  </a:moveTo>
                  <a:lnTo>
                    <a:pt x="25640344" y="19223632"/>
                  </a:lnTo>
                  <a:lnTo>
                    <a:pt x="25950976" y="19844900"/>
                  </a:lnTo>
                  <a:lnTo>
                    <a:pt x="25640344" y="20466168"/>
                  </a:lnTo>
                  <a:lnTo>
                    <a:pt x="24820272" y="20466168"/>
                  </a:lnTo>
                  <a:lnTo>
                    <a:pt x="24509688" y="19844900"/>
                  </a:lnTo>
                  <a:close/>
                  <a:moveTo>
                    <a:pt x="12546574" y="19223632"/>
                  </a:moveTo>
                  <a:lnTo>
                    <a:pt x="13366646" y="19223632"/>
                  </a:lnTo>
                  <a:lnTo>
                    <a:pt x="13677278" y="19844900"/>
                  </a:lnTo>
                  <a:lnTo>
                    <a:pt x="13366646" y="20466168"/>
                  </a:lnTo>
                  <a:lnTo>
                    <a:pt x="12546574" y="20466168"/>
                  </a:lnTo>
                  <a:lnTo>
                    <a:pt x="12235938" y="19844900"/>
                  </a:lnTo>
                  <a:close/>
                  <a:moveTo>
                    <a:pt x="10089523" y="19223632"/>
                  </a:moveTo>
                  <a:lnTo>
                    <a:pt x="10909594" y="19223632"/>
                  </a:lnTo>
                  <a:lnTo>
                    <a:pt x="11220227" y="19844900"/>
                  </a:lnTo>
                  <a:lnTo>
                    <a:pt x="10909594" y="20466168"/>
                  </a:lnTo>
                  <a:lnTo>
                    <a:pt x="10089523" y="20466168"/>
                  </a:lnTo>
                  <a:lnTo>
                    <a:pt x="9778888" y="19844900"/>
                  </a:lnTo>
                  <a:close/>
                  <a:moveTo>
                    <a:pt x="7632473" y="19223632"/>
                  </a:moveTo>
                  <a:lnTo>
                    <a:pt x="8452545" y="19223632"/>
                  </a:lnTo>
                  <a:lnTo>
                    <a:pt x="8763178" y="19844900"/>
                  </a:lnTo>
                  <a:lnTo>
                    <a:pt x="8452545" y="20466168"/>
                  </a:lnTo>
                  <a:lnTo>
                    <a:pt x="7632473" y="20466168"/>
                  </a:lnTo>
                  <a:lnTo>
                    <a:pt x="7321837" y="19844900"/>
                  </a:lnTo>
                  <a:close/>
                  <a:moveTo>
                    <a:pt x="5175422" y="19223632"/>
                  </a:moveTo>
                  <a:lnTo>
                    <a:pt x="5995494" y="19223632"/>
                  </a:lnTo>
                  <a:lnTo>
                    <a:pt x="6306129" y="19844900"/>
                  </a:lnTo>
                  <a:lnTo>
                    <a:pt x="5995494" y="20466168"/>
                  </a:lnTo>
                  <a:lnTo>
                    <a:pt x="5175422" y="20466168"/>
                  </a:lnTo>
                  <a:lnTo>
                    <a:pt x="4864839" y="19844900"/>
                  </a:lnTo>
                  <a:close/>
                  <a:moveTo>
                    <a:pt x="18677695" y="18549886"/>
                  </a:moveTo>
                  <a:lnTo>
                    <a:pt x="19497765" y="18549886"/>
                  </a:lnTo>
                  <a:lnTo>
                    <a:pt x="19808397" y="19171152"/>
                  </a:lnTo>
                  <a:lnTo>
                    <a:pt x="19497765" y="19792420"/>
                  </a:lnTo>
                  <a:lnTo>
                    <a:pt x="18677695" y="19792420"/>
                  </a:lnTo>
                  <a:lnTo>
                    <a:pt x="18367061" y="19171152"/>
                  </a:lnTo>
                  <a:close/>
                  <a:moveTo>
                    <a:pt x="16220651" y="18549886"/>
                  </a:moveTo>
                  <a:lnTo>
                    <a:pt x="17040721" y="18549886"/>
                  </a:lnTo>
                  <a:lnTo>
                    <a:pt x="17351353" y="19171154"/>
                  </a:lnTo>
                  <a:lnTo>
                    <a:pt x="17040721" y="19792422"/>
                  </a:lnTo>
                  <a:lnTo>
                    <a:pt x="16220651" y="19792422"/>
                  </a:lnTo>
                  <a:lnTo>
                    <a:pt x="15910015" y="19171154"/>
                  </a:lnTo>
                  <a:close/>
                  <a:moveTo>
                    <a:pt x="23591821" y="18549884"/>
                  </a:moveTo>
                  <a:lnTo>
                    <a:pt x="24411888" y="18549884"/>
                  </a:lnTo>
                  <a:lnTo>
                    <a:pt x="24722452" y="19171152"/>
                  </a:lnTo>
                  <a:lnTo>
                    <a:pt x="24411888" y="19792420"/>
                  </a:lnTo>
                  <a:lnTo>
                    <a:pt x="23591821" y="19792420"/>
                  </a:lnTo>
                  <a:lnTo>
                    <a:pt x="23281185" y="19171152"/>
                  </a:lnTo>
                  <a:close/>
                  <a:moveTo>
                    <a:pt x="21134741" y="18549884"/>
                  </a:moveTo>
                  <a:lnTo>
                    <a:pt x="21954825" y="18549884"/>
                  </a:lnTo>
                  <a:lnTo>
                    <a:pt x="22265465" y="19171152"/>
                  </a:lnTo>
                  <a:lnTo>
                    <a:pt x="21954825" y="19792420"/>
                  </a:lnTo>
                  <a:lnTo>
                    <a:pt x="21134741" y="19792420"/>
                  </a:lnTo>
                  <a:lnTo>
                    <a:pt x="20824105" y="19171152"/>
                  </a:lnTo>
                  <a:close/>
                  <a:moveTo>
                    <a:pt x="3946971" y="18549884"/>
                  </a:moveTo>
                  <a:lnTo>
                    <a:pt x="4767039" y="18549884"/>
                  </a:lnTo>
                  <a:lnTo>
                    <a:pt x="5077605" y="19171152"/>
                  </a:lnTo>
                  <a:lnTo>
                    <a:pt x="4767039" y="19792420"/>
                  </a:lnTo>
                  <a:lnTo>
                    <a:pt x="3946971" y="19792420"/>
                  </a:lnTo>
                  <a:lnTo>
                    <a:pt x="3636334" y="19171152"/>
                  </a:lnTo>
                  <a:close/>
                  <a:moveTo>
                    <a:pt x="1489890" y="18549884"/>
                  </a:moveTo>
                  <a:lnTo>
                    <a:pt x="2309975" y="18549884"/>
                  </a:lnTo>
                  <a:lnTo>
                    <a:pt x="2620614" y="19171152"/>
                  </a:lnTo>
                  <a:lnTo>
                    <a:pt x="2309975" y="19792420"/>
                  </a:lnTo>
                  <a:lnTo>
                    <a:pt x="1489890" y="19792420"/>
                  </a:lnTo>
                  <a:lnTo>
                    <a:pt x="1179256" y="19171152"/>
                  </a:lnTo>
                  <a:close/>
                  <a:moveTo>
                    <a:pt x="28505848" y="18549874"/>
                  </a:moveTo>
                  <a:lnTo>
                    <a:pt x="29104734" y="18549874"/>
                  </a:lnTo>
                  <a:lnTo>
                    <a:pt x="28922278" y="19192395"/>
                  </a:lnTo>
                  <a:lnTo>
                    <a:pt x="28719256" y="19792408"/>
                  </a:lnTo>
                  <a:lnTo>
                    <a:pt x="28505848" y="19792408"/>
                  </a:lnTo>
                  <a:lnTo>
                    <a:pt x="28195212" y="19171142"/>
                  </a:lnTo>
                  <a:close/>
                  <a:moveTo>
                    <a:pt x="26048796" y="18549874"/>
                  </a:moveTo>
                  <a:lnTo>
                    <a:pt x="26868868" y="18549874"/>
                  </a:lnTo>
                  <a:lnTo>
                    <a:pt x="27179504" y="19171142"/>
                  </a:lnTo>
                  <a:lnTo>
                    <a:pt x="26868868" y="19792408"/>
                  </a:lnTo>
                  <a:lnTo>
                    <a:pt x="26048796" y="19792408"/>
                  </a:lnTo>
                  <a:lnTo>
                    <a:pt x="25738164" y="19171142"/>
                  </a:lnTo>
                  <a:close/>
                  <a:moveTo>
                    <a:pt x="8860998" y="18549874"/>
                  </a:moveTo>
                  <a:lnTo>
                    <a:pt x="9681070" y="18549874"/>
                  </a:lnTo>
                  <a:lnTo>
                    <a:pt x="9991704" y="19171142"/>
                  </a:lnTo>
                  <a:lnTo>
                    <a:pt x="9681070" y="19792408"/>
                  </a:lnTo>
                  <a:lnTo>
                    <a:pt x="8860998" y="19792408"/>
                  </a:lnTo>
                  <a:lnTo>
                    <a:pt x="8550365" y="19171142"/>
                  </a:lnTo>
                  <a:close/>
                  <a:moveTo>
                    <a:pt x="6403947" y="18549874"/>
                  </a:moveTo>
                  <a:lnTo>
                    <a:pt x="7224020" y="18549874"/>
                  </a:lnTo>
                  <a:lnTo>
                    <a:pt x="7534653" y="19171142"/>
                  </a:lnTo>
                  <a:lnTo>
                    <a:pt x="7224020" y="19792408"/>
                  </a:lnTo>
                  <a:lnTo>
                    <a:pt x="6403947" y="19792408"/>
                  </a:lnTo>
                  <a:lnTo>
                    <a:pt x="6093314" y="19171142"/>
                  </a:lnTo>
                  <a:close/>
                  <a:moveTo>
                    <a:pt x="13775098" y="18549872"/>
                  </a:moveTo>
                  <a:lnTo>
                    <a:pt x="14595170" y="18549872"/>
                  </a:lnTo>
                  <a:lnTo>
                    <a:pt x="14905805" y="19171140"/>
                  </a:lnTo>
                  <a:lnTo>
                    <a:pt x="14595170" y="19792408"/>
                  </a:lnTo>
                  <a:lnTo>
                    <a:pt x="13775098" y="19792408"/>
                  </a:lnTo>
                  <a:lnTo>
                    <a:pt x="13464466" y="19171140"/>
                  </a:lnTo>
                  <a:close/>
                  <a:moveTo>
                    <a:pt x="11318047" y="18549872"/>
                  </a:moveTo>
                  <a:lnTo>
                    <a:pt x="12138118" y="18549872"/>
                  </a:lnTo>
                  <a:lnTo>
                    <a:pt x="12448754" y="19171140"/>
                  </a:lnTo>
                  <a:lnTo>
                    <a:pt x="12138118" y="19792408"/>
                  </a:lnTo>
                  <a:lnTo>
                    <a:pt x="11318047" y="19792408"/>
                  </a:lnTo>
                  <a:lnTo>
                    <a:pt x="11007414" y="19171140"/>
                  </a:lnTo>
                  <a:close/>
                  <a:moveTo>
                    <a:pt x="22363285" y="17876124"/>
                  </a:moveTo>
                  <a:lnTo>
                    <a:pt x="23183365" y="17876124"/>
                  </a:lnTo>
                  <a:lnTo>
                    <a:pt x="23494005" y="18497396"/>
                  </a:lnTo>
                  <a:lnTo>
                    <a:pt x="23183365" y="19118664"/>
                  </a:lnTo>
                  <a:lnTo>
                    <a:pt x="22363285" y="19118664"/>
                  </a:lnTo>
                  <a:lnTo>
                    <a:pt x="22052647" y="18497396"/>
                  </a:lnTo>
                  <a:close/>
                  <a:moveTo>
                    <a:pt x="19906217" y="17876124"/>
                  </a:moveTo>
                  <a:lnTo>
                    <a:pt x="20726289" y="17876124"/>
                  </a:lnTo>
                  <a:lnTo>
                    <a:pt x="21036923" y="18497396"/>
                  </a:lnTo>
                  <a:lnTo>
                    <a:pt x="20726289" y="19118664"/>
                  </a:lnTo>
                  <a:lnTo>
                    <a:pt x="19906217" y="19118664"/>
                  </a:lnTo>
                  <a:lnTo>
                    <a:pt x="19595585" y="18497396"/>
                  </a:lnTo>
                  <a:close/>
                  <a:moveTo>
                    <a:pt x="17449173" y="17876124"/>
                  </a:moveTo>
                  <a:lnTo>
                    <a:pt x="18269245" y="17876124"/>
                  </a:lnTo>
                  <a:lnTo>
                    <a:pt x="18579877" y="18497398"/>
                  </a:lnTo>
                  <a:lnTo>
                    <a:pt x="18269245" y="19118664"/>
                  </a:lnTo>
                  <a:lnTo>
                    <a:pt x="17449173" y="19118664"/>
                  </a:lnTo>
                  <a:lnTo>
                    <a:pt x="17138541" y="18497398"/>
                  </a:lnTo>
                  <a:close/>
                  <a:moveTo>
                    <a:pt x="14992129" y="17876124"/>
                  </a:moveTo>
                  <a:lnTo>
                    <a:pt x="15812201" y="17876124"/>
                  </a:lnTo>
                  <a:lnTo>
                    <a:pt x="16122837" y="18497398"/>
                  </a:lnTo>
                  <a:lnTo>
                    <a:pt x="15812201" y="19118664"/>
                  </a:lnTo>
                  <a:lnTo>
                    <a:pt x="14992129" y="19118664"/>
                  </a:lnTo>
                  <a:lnTo>
                    <a:pt x="14681498" y="18497398"/>
                  </a:lnTo>
                  <a:close/>
                  <a:moveTo>
                    <a:pt x="2718436" y="17876124"/>
                  </a:moveTo>
                  <a:lnTo>
                    <a:pt x="3538516" y="17876124"/>
                  </a:lnTo>
                  <a:lnTo>
                    <a:pt x="3849154" y="18497396"/>
                  </a:lnTo>
                  <a:lnTo>
                    <a:pt x="3538516" y="19118664"/>
                  </a:lnTo>
                  <a:lnTo>
                    <a:pt x="2718436" y="19118664"/>
                  </a:lnTo>
                  <a:lnTo>
                    <a:pt x="2407797" y="18497396"/>
                  </a:lnTo>
                  <a:close/>
                  <a:moveTo>
                    <a:pt x="323863" y="17876124"/>
                  </a:moveTo>
                  <a:lnTo>
                    <a:pt x="1081439" y="17876124"/>
                  </a:lnTo>
                  <a:lnTo>
                    <a:pt x="1392073" y="18497396"/>
                  </a:lnTo>
                  <a:lnTo>
                    <a:pt x="1081439" y="19118664"/>
                  </a:lnTo>
                  <a:lnTo>
                    <a:pt x="644045" y="19118664"/>
                  </a:lnTo>
                  <a:lnTo>
                    <a:pt x="465631" y="18490374"/>
                  </a:lnTo>
                  <a:close/>
                  <a:moveTo>
                    <a:pt x="24820272" y="17876116"/>
                  </a:moveTo>
                  <a:lnTo>
                    <a:pt x="25640344" y="17876116"/>
                  </a:lnTo>
                  <a:lnTo>
                    <a:pt x="25950976" y="18497386"/>
                  </a:lnTo>
                  <a:lnTo>
                    <a:pt x="25640344" y="19118654"/>
                  </a:lnTo>
                  <a:lnTo>
                    <a:pt x="24820272" y="19118654"/>
                  </a:lnTo>
                  <a:lnTo>
                    <a:pt x="24509692" y="18497386"/>
                  </a:lnTo>
                  <a:close/>
                  <a:moveTo>
                    <a:pt x="5175422" y="17876116"/>
                  </a:moveTo>
                  <a:lnTo>
                    <a:pt x="5995494" y="17876116"/>
                  </a:lnTo>
                  <a:lnTo>
                    <a:pt x="6306129" y="18497386"/>
                  </a:lnTo>
                  <a:lnTo>
                    <a:pt x="5995494" y="19118654"/>
                  </a:lnTo>
                  <a:lnTo>
                    <a:pt x="5175422" y="19118654"/>
                  </a:lnTo>
                  <a:lnTo>
                    <a:pt x="4864842" y="18497386"/>
                  </a:lnTo>
                  <a:close/>
                  <a:moveTo>
                    <a:pt x="27277320" y="17876114"/>
                  </a:moveTo>
                  <a:lnTo>
                    <a:pt x="28097392" y="17876114"/>
                  </a:lnTo>
                  <a:lnTo>
                    <a:pt x="28408028" y="18497386"/>
                  </a:lnTo>
                  <a:lnTo>
                    <a:pt x="28097392" y="19118652"/>
                  </a:lnTo>
                  <a:lnTo>
                    <a:pt x="27277320" y="19118652"/>
                  </a:lnTo>
                  <a:lnTo>
                    <a:pt x="26966688" y="18497386"/>
                  </a:lnTo>
                  <a:close/>
                  <a:moveTo>
                    <a:pt x="10089523" y="17876114"/>
                  </a:moveTo>
                  <a:lnTo>
                    <a:pt x="10909594" y="17876114"/>
                  </a:lnTo>
                  <a:lnTo>
                    <a:pt x="11220227" y="18497384"/>
                  </a:lnTo>
                  <a:lnTo>
                    <a:pt x="10909594" y="19118652"/>
                  </a:lnTo>
                  <a:lnTo>
                    <a:pt x="10089523" y="19118652"/>
                  </a:lnTo>
                  <a:lnTo>
                    <a:pt x="9778888" y="18497384"/>
                  </a:lnTo>
                  <a:close/>
                  <a:moveTo>
                    <a:pt x="7632473" y="17876114"/>
                  </a:moveTo>
                  <a:lnTo>
                    <a:pt x="8452545" y="17876114"/>
                  </a:lnTo>
                  <a:lnTo>
                    <a:pt x="8763178" y="18497386"/>
                  </a:lnTo>
                  <a:lnTo>
                    <a:pt x="8452545" y="19118652"/>
                  </a:lnTo>
                  <a:lnTo>
                    <a:pt x="7632473" y="19118652"/>
                  </a:lnTo>
                  <a:lnTo>
                    <a:pt x="7321837" y="18497386"/>
                  </a:lnTo>
                  <a:close/>
                  <a:moveTo>
                    <a:pt x="12546574" y="17876112"/>
                  </a:moveTo>
                  <a:lnTo>
                    <a:pt x="13366646" y="17876112"/>
                  </a:lnTo>
                  <a:lnTo>
                    <a:pt x="13677278" y="18497384"/>
                  </a:lnTo>
                  <a:lnTo>
                    <a:pt x="13366646" y="19118652"/>
                  </a:lnTo>
                  <a:lnTo>
                    <a:pt x="12546574" y="19118652"/>
                  </a:lnTo>
                  <a:lnTo>
                    <a:pt x="12235938" y="18497384"/>
                  </a:lnTo>
                  <a:close/>
                  <a:moveTo>
                    <a:pt x="23591825" y="17202368"/>
                  </a:moveTo>
                  <a:lnTo>
                    <a:pt x="24411888" y="17202368"/>
                  </a:lnTo>
                  <a:lnTo>
                    <a:pt x="24722452" y="17823634"/>
                  </a:lnTo>
                  <a:lnTo>
                    <a:pt x="24411888" y="18444900"/>
                  </a:lnTo>
                  <a:lnTo>
                    <a:pt x="23591825" y="18444900"/>
                  </a:lnTo>
                  <a:lnTo>
                    <a:pt x="23281189" y="17823634"/>
                  </a:lnTo>
                  <a:close/>
                  <a:moveTo>
                    <a:pt x="21134741" y="17202368"/>
                  </a:moveTo>
                  <a:lnTo>
                    <a:pt x="21954825" y="17202368"/>
                  </a:lnTo>
                  <a:lnTo>
                    <a:pt x="22265467" y="17823634"/>
                  </a:lnTo>
                  <a:lnTo>
                    <a:pt x="21954825" y="18444900"/>
                  </a:lnTo>
                  <a:lnTo>
                    <a:pt x="21134741" y="18444900"/>
                  </a:lnTo>
                  <a:lnTo>
                    <a:pt x="20824109" y="17823634"/>
                  </a:lnTo>
                  <a:close/>
                  <a:moveTo>
                    <a:pt x="18677697" y="17202368"/>
                  </a:moveTo>
                  <a:lnTo>
                    <a:pt x="19497769" y="17202368"/>
                  </a:lnTo>
                  <a:lnTo>
                    <a:pt x="19808401" y="17823636"/>
                  </a:lnTo>
                  <a:lnTo>
                    <a:pt x="19497769" y="18444900"/>
                  </a:lnTo>
                  <a:lnTo>
                    <a:pt x="18677697" y="18444900"/>
                  </a:lnTo>
                  <a:lnTo>
                    <a:pt x="18367065" y="17823636"/>
                  </a:lnTo>
                  <a:close/>
                  <a:moveTo>
                    <a:pt x="16220653" y="17202368"/>
                  </a:moveTo>
                  <a:lnTo>
                    <a:pt x="17040721" y="17202368"/>
                  </a:lnTo>
                  <a:lnTo>
                    <a:pt x="17351357" y="17823636"/>
                  </a:lnTo>
                  <a:lnTo>
                    <a:pt x="17040721" y="18444900"/>
                  </a:lnTo>
                  <a:lnTo>
                    <a:pt x="16220653" y="18444900"/>
                  </a:lnTo>
                  <a:lnTo>
                    <a:pt x="15910019" y="17823636"/>
                  </a:lnTo>
                  <a:close/>
                  <a:moveTo>
                    <a:pt x="3946974" y="17202368"/>
                  </a:moveTo>
                  <a:lnTo>
                    <a:pt x="4767039" y="17202368"/>
                  </a:lnTo>
                  <a:lnTo>
                    <a:pt x="5077605" y="17823634"/>
                  </a:lnTo>
                  <a:lnTo>
                    <a:pt x="4767039" y="18444900"/>
                  </a:lnTo>
                  <a:lnTo>
                    <a:pt x="3946974" y="18444900"/>
                  </a:lnTo>
                  <a:lnTo>
                    <a:pt x="3636338" y="17823634"/>
                  </a:lnTo>
                  <a:close/>
                  <a:moveTo>
                    <a:pt x="1489892" y="17202368"/>
                  </a:moveTo>
                  <a:lnTo>
                    <a:pt x="2309977" y="17202368"/>
                  </a:lnTo>
                  <a:lnTo>
                    <a:pt x="2620617" y="17823634"/>
                  </a:lnTo>
                  <a:lnTo>
                    <a:pt x="2309977" y="18444900"/>
                  </a:lnTo>
                  <a:lnTo>
                    <a:pt x="1489892" y="18444900"/>
                  </a:lnTo>
                  <a:lnTo>
                    <a:pt x="1179259" y="17823634"/>
                  </a:lnTo>
                  <a:close/>
                  <a:moveTo>
                    <a:pt x="28505848" y="17202358"/>
                  </a:moveTo>
                  <a:lnTo>
                    <a:pt x="29325920" y="17202358"/>
                  </a:lnTo>
                  <a:lnTo>
                    <a:pt x="29372414" y="17295345"/>
                  </a:lnTo>
                  <a:lnTo>
                    <a:pt x="29286820" y="17774643"/>
                  </a:lnTo>
                  <a:lnTo>
                    <a:pt x="29132126" y="18444892"/>
                  </a:lnTo>
                  <a:lnTo>
                    <a:pt x="28505848" y="18444892"/>
                  </a:lnTo>
                  <a:lnTo>
                    <a:pt x="28195212" y="17823624"/>
                  </a:lnTo>
                  <a:close/>
                  <a:moveTo>
                    <a:pt x="26048796" y="17202358"/>
                  </a:moveTo>
                  <a:lnTo>
                    <a:pt x="26868868" y="17202358"/>
                  </a:lnTo>
                  <a:lnTo>
                    <a:pt x="27179504" y="17823624"/>
                  </a:lnTo>
                  <a:lnTo>
                    <a:pt x="26868868" y="18444892"/>
                  </a:lnTo>
                  <a:lnTo>
                    <a:pt x="26048796" y="18444892"/>
                  </a:lnTo>
                  <a:lnTo>
                    <a:pt x="25738164" y="17823624"/>
                  </a:lnTo>
                  <a:close/>
                  <a:moveTo>
                    <a:pt x="8860998" y="17202358"/>
                  </a:moveTo>
                  <a:lnTo>
                    <a:pt x="9681070" y="17202358"/>
                  </a:lnTo>
                  <a:lnTo>
                    <a:pt x="9991704" y="17823624"/>
                  </a:lnTo>
                  <a:lnTo>
                    <a:pt x="9681070" y="18444892"/>
                  </a:lnTo>
                  <a:lnTo>
                    <a:pt x="8860998" y="18444892"/>
                  </a:lnTo>
                  <a:lnTo>
                    <a:pt x="8550365" y="17823624"/>
                  </a:lnTo>
                  <a:close/>
                  <a:moveTo>
                    <a:pt x="6403947" y="17202358"/>
                  </a:moveTo>
                  <a:lnTo>
                    <a:pt x="7224020" y="17202358"/>
                  </a:lnTo>
                  <a:lnTo>
                    <a:pt x="7534653" y="17823624"/>
                  </a:lnTo>
                  <a:lnTo>
                    <a:pt x="7224020" y="18444892"/>
                  </a:lnTo>
                  <a:lnTo>
                    <a:pt x="6403947" y="18444892"/>
                  </a:lnTo>
                  <a:lnTo>
                    <a:pt x="6093314" y="17823624"/>
                  </a:lnTo>
                  <a:close/>
                  <a:moveTo>
                    <a:pt x="13775098" y="17202356"/>
                  </a:moveTo>
                  <a:lnTo>
                    <a:pt x="14595170" y="17202356"/>
                  </a:lnTo>
                  <a:lnTo>
                    <a:pt x="14905805" y="17823624"/>
                  </a:lnTo>
                  <a:lnTo>
                    <a:pt x="14595170" y="18444890"/>
                  </a:lnTo>
                  <a:lnTo>
                    <a:pt x="13775098" y="18444890"/>
                  </a:lnTo>
                  <a:lnTo>
                    <a:pt x="13464466" y="17823624"/>
                  </a:lnTo>
                  <a:close/>
                  <a:moveTo>
                    <a:pt x="11318047" y="17202356"/>
                  </a:moveTo>
                  <a:lnTo>
                    <a:pt x="12138118" y="17202356"/>
                  </a:lnTo>
                  <a:lnTo>
                    <a:pt x="12448754" y="17823624"/>
                  </a:lnTo>
                  <a:lnTo>
                    <a:pt x="12138118" y="18444890"/>
                  </a:lnTo>
                  <a:lnTo>
                    <a:pt x="11318047" y="18444890"/>
                  </a:lnTo>
                  <a:lnTo>
                    <a:pt x="11007414" y="17823624"/>
                  </a:lnTo>
                  <a:close/>
                  <a:moveTo>
                    <a:pt x="22363289" y="16529364"/>
                  </a:moveTo>
                  <a:lnTo>
                    <a:pt x="23183371" y="16529364"/>
                  </a:lnTo>
                  <a:lnTo>
                    <a:pt x="23494007" y="17150628"/>
                  </a:lnTo>
                  <a:lnTo>
                    <a:pt x="23183371" y="17771896"/>
                  </a:lnTo>
                  <a:lnTo>
                    <a:pt x="22363289" y="17771896"/>
                  </a:lnTo>
                  <a:lnTo>
                    <a:pt x="22052649" y="17150628"/>
                  </a:lnTo>
                  <a:close/>
                  <a:moveTo>
                    <a:pt x="19906219" y="16529364"/>
                  </a:moveTo>
                  <a:lnTo>
                    <a:pt x="20726291" y="16529364"/>
                  </a:lnTo>
                  <a:lnTo>
                    <a:pt x="21036925" y="17150628"/>
                  </a:lnTo>
                  <a:lnTo>
                    <a:pt x="20726291" y="17771896"/>
                  </a:lnTo>
                  <a:lnTo>
                    <a:pt x="19906219" y="17771896"/>
                  </a:lnTo>
                  <a:lnTo>
                    <a:pt x="19595587" y="17150628"/>
                  </a:lnTo>
                  <a:close/>
                  <a:moveTo>
                    <a:pt x="17449177" y="16529364"/>
                  </a:moveTo>
                  <a:lnTo>
                    <a:pt x="18269247" y="16529364"/>
                  </a:lnTo>
                  <a:lnTo>
                    <a:pt x="18579881" y="17150630"/>
                  </a:lnTo>
                  <a:lnTo>
                    <a:pt x="18269247" y="17771896"/>
                  </a:lnTo>
                  <a:lnTo>
                    <a:pt x="17449177" y="17771896"/>
                  </a:lnTo>
                  <a:lnTo>
                    <a:pt x="17138543" y="17150630"/>
                  </a:lnTo>
                  <a:close/>
                  <a:moveTo>
                    <a:pt x="14992133" y="16529364"/>
                  </a:moveTo>
                  <a:lnTo>
                    <a:pt x="15812203" y="16529364"/>
                  </a:lnTo>
                  <a:lnTo>
                    <a:pt x="16122837" y="17150630"/>
                  </a:lnTo>
                  <a:lnTo>
                    <a:pt x="15812203" y="17771896"/>
                  </a:lnTo>
                  <a:lnTo>
                    <a:pt x="14992133" y="17771896"/>
                  </a:lnTo>
                  <a:lnTo>
                    <a:pt x="14681500" y="17150630"/>
                  </a:lnTo>
                  <a:close/>
                  <a:moveTo>
                    <a:pt x="2718439" y="16529364"/>
                  </a:moveTo>
                  <a:lnTo>
                    <a:pt x="3538521" y="16529364"/>
                  </a:lnTo>
                  <a:lnTo>
                    <a:pt x="3849157" y="17150628"/>
                  </a:lnTo>
                  <a:lnTo>
                    <a:pt x="3538521" y="17771896"/>
                  </a:lnTo>
                  <a:lnTo>
                    <a:pt x="2718439" y="17771896"/>
                  </a:lnTo>
                  <a:lnTo>
                    <a:pt x="2407800" y="17150628"/>
                  </a:lnTo>
                  <a:close/>
                  <a:moveTo>
                    <a:pt x="261369" y="16529364"/>
                  </a:moveTo>
                  <a:lnTo>
                    <a:pt x="1081442" y="16529364"/>
                  </a:lnTo>
                  <a:lnTo>
                    <a:pt x="1392075" y="17150628"/>
                  </a:lnTo>
                  <a:lnTo>
                    <a:pt x="1081442" y="17771896"/>
                  </a:lnTo>
                  <a:lnTo>
                    <a:pt x="299951" y="17771896"/>
                  </a:lnTo>
                  <a:lnTo>
                    <a:pt x="170342" y="17046129"/>
                  </a:lnTo>
                  <a:lnTo>
                    <a:pt x="133748" y="16784607"/>
                  </a:lnTo>
                  <a:close/>
                  <a:moveTo>
                    <a:pt x="27277320" y="16529352"/>
                  </a:moveTo>
                  <a:lnTo>
                    <a:pt x="28097392" y="16529352"/>
                  </a:lnTo>
                  <a:lnTo>
                    <a:pt x="28408028" y="17150620"/>
                  </a:lnTo>
                  <a:lnTo>
                    <a:pt x="28097392" y="17771884"/>
                  </a:lnTo>
                  <a:lnTo>
                    <a:pt x="27277320" y="17771884"/>
                  </a:lnTo>
                  <a:lnTo>
                    <a:pt x="26966688" y="17150620"/>
                  </a:lnTo>
                  <a:close/>
                  <a:moveTo>
                    <a:pt x="24820272" y="16529352"/>
                  </a:moveTo>
                  <a:lnTo>
                    <a:pt x="25640344" y="16529352"/>
                  </a:lnTo>
                  <a:lnTo>
                    <a:pt x="25950976" y="17150620"/>
                  </a:lnTo>
                  <a:lnTo>
                    <a:pt x="25640344" y="17771886"/>
                  </a:lnTo>
                  <a:lnTo>
                    <a:pt x="24820272" y="17771886"/>
                  </a:lnTo>
                  <a:lnTo>
                    <a:pt x="24509696" y="17150620"/>
                  </a:lnTo>
                  <a:close/>
                  <a:moveTo>
                    <a:pt x="12546574" y="16529352"/>
                  </a:moveTo>
                  <a:lnTo>
                    <a:pt x="13366646" y="16529352"/>
                  </a:lnTo>
                  <a:lnTo>
                    <a:pt x="13677278" y="17150618"/>
                  </a:lnTo>
                  <a:lnTo>
                    <a:pt x="13366646" y="17771884"/>
                  </a:lnTo>
                  <a:lnTo>
                    <a:pt x="12546574" y="17771884"/>
                  </a:lnTo>
                  <a:lnTo>
                    <a:pt x="12235938" y="17150618"/>
                  </a:lnTo>
                  <a:close/>
                  <a:moveTo>
                    <a:pt x="10089523" y="16529352"/>
                  </a:moveTo>
                  <a:lnTo>
                    <a:pt x="10909594" y="16529352"/>
                  </a:lnTo>
                  <a:lnTo>
                    <a:pt x="11220227" y="17150618"/>
                  </a:lnTo>
                  <a:lnTo>
                    <a:pt x="10909594" y="17771884"/>
                  </a:lnTo>
                  <a:lnTo>
                    <a:pt x="10089523" y="17771884"/>
                  </a:lnTo>
                  <a:lnTo>
                    <a:pt x="9778888" y="17150618"/>
                  </a:lnTo>
                  <a:close/>
                  <a:moveTo>
                    <a:pt x="7632473" y="16529352"/>
                  </a:moveTo>
                  <a:lnTo>
                    <a:pt x="8452545" y="16529352"/>
                  </a:lnTo>
                  <a:lnTo>
                    <a:pt x="8763178" y="17150620"/>
                  </a:lnTo>
                  <a:lnTo>
                    <a:pt x="8452545" y="17771884"/>
                  </a:lnTo>
                  <a:lnTo>
                    <a:pt x="7632473" y="17771884"/>
                  </a:lnTo>
                  <a:lnTo>
                    <a:pt x="7321837" y="17150620"/>
                  </a:lnTo>
                  <a:close/>
                  <a:moveTo>
                    <a:pt x="5175422" y="16529352"/>
                  </a:moveTo>
                  <a:lnTo>
                    <a:pt x="5995494" y="16529352"/>
                  </a:lnTo>
                  <a:lnTo>
                    <a:pt x="6306129" y="17150620"/>
                  </a:lnTo>
                  <a:lnTo>
                    <a:pt x="5995494" y="17771886"/>
                  </a:lnTo>
                  <a:lnTo>
                    <a:pt x="5175422" y="17771886"/>
                  </a:lnTo>
                  <a:lnTo>
                    <a:pt x="4864846" y="17150620"/>
                  </a:lnTo>
                  <a:close/>
                  <a:moveTo>
                    <a:pt x="75889" y="16301546"/>
                  </a:moveTo>
                  <a:lnTo>
                    <a:pt x="163552" y="16476872"/>
                  </a:lnTo>
                  <a:lnTo>
                    <a:pt x="108426" y="16587125"/>
                  </a:lnTo>
                  <a:lnTo>
                    <a:pt x="76263" y="16305762"/>
                  </a:lnTo>
                  <a:close/>
                  <a:moveTo>
                    <a:pt x="21134745" y="15855608"/>
                  </a:moveTo>
                  <a:lnTo>
                    <a:pt x="21954825" y="15855608"/>
                  </a:lnTo>
                  <a:lnTo>
                    <a:pt x="22265469" y="16476872"/>
                  </a:lnTo>
                  <a:lnTo>
                    <a:pt x="21954825" y="17098140"/>
                  </a:lnTo>
                  <a:lnTo>
                    <a:pt x="21134745" y="17098140"/>
                  </a:lnTo>
                  <a:lnTo>
                    <a:pt x="20824109" y="16476872"/>
                  </a:lnTo>
                  <a:close/>
                  <a:moveTo>
                    <a:pt x="18677701" y="15855608"/>
                  </a:moveTo>
                  <a:lnTo>
                    <a:pt x="19497769" y="15855608"/>
                  </a:lnTo>
                  <a:lnTo>
                    <a:pt x="19808401" y="16476872"/>
                  </a:lnTo>
                  <a:lnTo>
                    <a:pt x="19497769" y="17098140"/>
                  </a:lnTo>
                  <a:lnTo>
                    <a:pt x="18677701" y="17098140"/>
                  </a:lnTo>
                  <a:lnTo>
                    <a:pt x="18367067" y="16476872"/>
                  </a:lnTo>
                  <a:close/>
                  <a:moveTo>
                    <a:pt x="16220657" y="15855608"/>
                  </a:moveTo>
                  <a:lnTo>
                    <a:pt x="17040725" y="15855608"/>
                  </a:lnTo>
                  <a:lnTo>
                    <a:pt x="17351357" y="16476874"/>
                  </a:lnTo>
                  <a:lnTo>
                    <a:pt x="17040725" y="17098140"/>
                  </a:lnTo>
                  <a:lnTo>
                    <a:pt x="16220657" y="17098140"/>
                  </a:lnTo>
                  <a:lnTo>
                    <a:pt x="15910021" y="16476874"/>
                  </a:lnTo>
                  <a:close/>
                  <a:moveTo>
                    <a:pt x="1489895" y="15855608"/>
                  </a:moveTo>
                  <a:lnTo>
                    <a:pt x="2309977" y="15855608"/>
                  </a:lnTo>
                  <a:lnTo>
                    <a:pt x="2620620" y="16476872"/>
                  </a:lnTo>
                  <a:lnTo>
                    <a:pt x="2309977" y="17098140"/>
                  </a:lnTo>
                  <a:lnTo>
                    <a:pt x="1489895" y="17098140"/>
                  </a:lnTo>
                  <a:lnTo>
                    <a:pt x="1179259" y="16476872"/>
                  </a:lnTo>
                  <a:close/>
                  <a:moveTo>
                    <a:pt x="23591827" y="15855606"/>
                  </a:moveTo>
                  <a:lnTo>
                    <a:pt x="24411892" y="15855606"/>
                  </a:lnTo>
                  <a:lnTo>
                    <a:pt x="24722452" y="16476872"/>
                  </a:lnTo>
                  <a:lnTo>
                    <a:pt x="24411892" y="17098140"/>
                  </a:lnTo>
                  <a:lnTo>
                    <a:pt x="23591827" y="17098140"/>
                  </a:lnTo>
                  <a:lnTo>
                    <a:pt x="23281191" y="16476872"/>
                  </a:lnTo>
                  <a:close/>
                  <a:moveTo>
                    <a:pt x="3946977" y="15855606"/>
                  </a:moveTo>
                  <a:lnTo>
                    <a:pt x="4767045" y="15855606"/>
                  </a:lnTo>
                  <a:lnTo>
                    <a:pt x="5077605" y="16476872"/>
                  </a:lnTo>
                  <a:lnTo>
                    <a:pt x="4767045" y="17098140"/>
                  </a:lnTo>
                  <a:lnTo>
                    <a:pt x="3946977" y="17098140"/>
                  </a:lnTo>
                  <a:lnTo>
                    <a:pt x="3636341" y="16476872"/>
                  </a:lnTo>
                  <a:close/>
                  <a:moveTo>
                    <a:pt x="28505848" y="15855596"/>
                  </a:moveTo>
                  <a:lnTo>
                    <a:pt x="29325920" y="15855596"/>
                  </a:lnTo>
                  <a:lnTo>
                    <a:pt x="29517030" y="16237818"/>
                  </a:lnTo>
                  <a:lnTo>
                    <a:pt x="29510998" y="16305762"/>
                  </a:lnTo>
                  <a:cubicBezTo>
                    <a:pt x="29498370" y="16430092"/>
                    <a:pt x="29484204" y="16553968"/>
                    <a:pt x="29468518" y="16677369"/>
                  </a:cubicBezTo>
                  <a:lnTo>
                    <a:pt x="29442178" y="16865611"/>
                  </a:lnTo>
                  <a:lnTo>
                    <a:pt x="29325920" y="17098128"/>
                  </a:lnTo>
                  <a:lnTo>
                    <a:pt x="28505848" y="17098128"/>
                  </a:lnTo>
                  <a:lnTo>
                    <a:pt x="28195212" y="16476862"/>
                  </a:lnTo>
                  <a:close/>
                  <a:moveTo>
                    <a:pt x="26048796" y="15855596"/>
                  </a:moveTo>
                  <a:lnTo>
                    <a:pt x="26868868" y="15855596"/>
                  </a:lnTo>
                  <a:lnTo>
                    <a:pt x="27179504" y="16476862"/>
                  </a:lnTo>
                  <a:lnTo>
                    <a:pt x="26868868" y="17098128"/>
                  </a:lnTo>
                  <a:lnTo>
                    <a:pt x="26048796" y="17098128"/>
                  </a:lnTo>
                  <a:lnTo>
                    <a:pt x="25738164" y="16476862"/>
                  </a:lnTo>
                  <a:close/>
                  <a:moveTo>
                    <a:pt x="11318047" y="15855596"/>
                  </a:moveTo>
                  <a:lnTo>
                    <a:pt x="12138118" y="15855596"/>
                  </a:lnTo>
                  <a:lnTo>
                    <a:pt x="12448754" y="16476860"/>
                  </a:lnTo>
                  <a:lnTo>
                    <a:pt x="12138118" y="17098128"/>
                  </a:lnTo>
                  <a:lnTo>
                    <a:pt x="11318047" y="17098128"/>
                  </a:lnTo>
                  <a:lnTo>
                    <a:pt x="11007414" y="16476860"/>
                  </a:lnTo>
                  <a:close/>
                  <a:moveTo>
                    <a:pt x="8860998" y="15855596"/>
                  </a:moveTo>
                  <a:lnTo>
                    <a:pt x="9681070" y="15855596"/>
                  </a:lnTo>
                  <a:lnTo>
                    <a:pt x="9991704" y="16476862"/>
                  </a:lnTo>
                  <a:lnTo>
                    <a:pt x="9681070" y="17098128"/>
                  </a:lnTo>
                  <a:lnTo>
                    <a:pt x="8860998" y="17098128"/>
                  </a:lnTo>
                  <a:lnTo>
                    <a:pt x="8550365" y="16476862"/>
                  </a:lnTo>
                  <a:close/>
                  <a:moveTo>
                    <a:pt x="6403947" y="15855596"/>
                  </a:moveTo>
                  <a:lnTo>
                    <a:pt x="7224020" y="15855596"/>
                  </a:lnTo>
                  <a:lnTo>
                    <a:pt x="7534653" y="16476862"/>
                  </a:lnTo>
                  <a:lnTo>
                    <a:pt x="7224020" y="17098128"/>
                  </a:lnTo>
                  <a:lnTo>
                    <a:pt x="6403947" y="17098128"/>
                  </a:lnTo>
                  <a:lnTo>
                    <a:pt x="6093314" y="16476862"/>
                  </a:lnTo>
                  <a:close/>
                  <a:moveTo>
                    <a:pt x="13775098" y="15855594"/>
                  </a:moveTo>
                  <a:lnTo>
                    <a:pt x="14595170" y="15855594"/>
                  </a:lnTo>
                  <a:lnTo>
                    <a:pt x="14905805" y="16476860"/>
                  </a:lnTo>
                  <a:lnTo>
                    <a:pt x="14595170" y="17098128"/>
                  </a:lnTo>
                  <a:lnTo>
                    <a:pt x="13775098" y="17098128"/>
                  </a:lnTo>
                  <a:lnTo>
                    <a:pt x="13464466" y="16476860"/>
                  </a:lnTo>
                  <a:close/>
                  <a:moveTo>
                    <a:pt x="29569776" y="15511029"/>
                  </a:moveTo>
                  <a:lnTo>
                    <a:pt x="29568126" y="15554471"/>
                  </a:lnTo>
                  <a:cubicBezTo>
                    <a:pt x="29561736" y="15680545"/>
                    <a:pt x="29553766" y="15806202"/>
                    <a:pt x="29544238" y="15931424"/>
                  </a:cubicBezTo>
                  <a:lnTo>
                    <a:pt x="29535742" y="16027116"/>
                  </a:lnTo>
                  <a:lnTo>
                    <a:pt x="29423736" y="15803108"/>
                  </a:lnTo>
                  <a:close/>
                  <a:moveTo>
                    <a:pt x="17449179" y="15181854"/>
                  </a:moveTo>
                  <a:lnTo>
                    <a:pt x="18269249" y="15181854"/>
                  </a:lnTo>
                  <a:lnTo>
                    <a:pt x="18579883" y="15803120"/>
                  </a:lnTo>
                  <a:lnTo>
                    <a:pt x="18269249" y="16424386"/>
                  </a:lnTo>
                  <a:lnTo>
                    <a:pt x="17449179" y="16424386"/>
                  </a:lnTo>
                  <a:lnTo>
                    <a:pt x="17138545" y="15803120"/>
                  </a:lnTo>
                  <a:close/>
                  <a:moveTo>
                    <a:pt x="14992135" y="15181854"/>
                  </a:moveTo>
                  <a:lnTo>
                    <a:pt x="15812205" y="15181854"/>
                  </a:lnTo>
                  <a:lnTo>
                    <a:pt x="16122841" y="15803120"/>
                  </a:lnTo>
                  <a:lnTo>
                    <a:pt x="15812205" y="16424386"/>
                  </a:lnTo>
                  <a:lnTo>
                    <a:pt x="14992135" y="16424386"/>
                  </a:lnTo>
                  <a:lnTo>
                    <a:pt x="14681502" y="15803120"/>
                  </a:lnTo>
                  <a:close/>
                  <a:moveTo>
                    <a:pt x="22363293" y="15181852"/>
                  </a:moveTo>
                  <a:lnTo>
                    <a:pt x="23183373" y="15181852"/>
                  </a:lnTo>
                  <a:lnTo>
                    <a:pt x="23494009" y="15803118"/>
                  </a:lnTo>
                  <a:lnTo>
                    <a:pt x="23183373" y="16424384"/>
                  </a:lnTo>
                  <a:lnTo>
                    <a:pt x="22363293" y="16424384"/>
                  </a:lnTo>
                  <a:lnTo>
                    <a:pt x="22052653" y="15803118"/>
                  </a:lnTo>
                  <a:close/>
                  <a:moveTo>
                    <a:pt x="19906221" y="15181852"/>
                  </a:moveTo>
                  <a:lnTo>
                    <a:pt x="20726293" y="15181852"/>
                  </a:lnTo>
                  <a:lnTo>
                    <a:pt x="21036927" y="15803120"/>
                  </a:lnTo>
                  <a:lnTo>
                    <a:pt x="20726293" y="16424384"/>
                  </a:lnTo>
                  <a:lnTo>
                    <a:pt x="19906221" y="16424384"/>
                  </a:lnTo>
                  <a:lnTo>
                    <a:pt x="19595589" y="15803120"/>
                  </a:lnTo>
                  <a:close/>
                  <a:moveTo>
                    <a:pt x="2718443" y="15181852"/>
                  </a:moveTo>
                  <a:lnTo>
                    <a:pt x="3538522" y="15181852"/>
                  </a:lnTo>
                  <a:lnTo>
                    <a:pt x="3849160" y="15803118"/>
                  </a:lnTo>
                  <a:lnTo>
                    <a:pt x="3538522" y="16424384"/>
                  </a:lnTo>
                  <a:lnTo>
                    <a:pt x="2718443" y="16424384"/>
                  </a:lnTo>
                  <a:lnTo>
                    <a:pt x="2407803" y="15803118"/>
                  </a:lnTo>
                  <a:close/>
                  <a:moveTo>
                    <a:pt x="261371" y="15181852"/>
                  </a:moveTo>
                  <a:lnTo>
                    <a:pt x="1081444" y="15181852"/>
                  </a:lnTo>
                  <a:lnTo>
                    <a:pt x="1392077" y="15803120"/>
                  </a:lnTo>
                  <a:lnTo>
                    <a:pt x="1081444" y="16424384"/>
                  </a:lnTo>
                  <a:lnTo>
                    <a:pt x="261371" y="16424384"/>
                  </a:lnTo>
                  <a:lnTo>
                    <a:pt x="49097" y="15999836"/>
                  </a:lnTo>
                  <a:lnTo>
                    <a:pt x="43022" y="15931424"/>
                  </a:lnTo>
                  <a:lnTo>
                    <a:pt x="25426" y="15653746"/>
                  </a:lnTo>
                  <a:close/>
                  <a:moveTo>
                    <a:pt x="27277320" y="15181840"/>
                  </a:moveTo>
                  <a:lnTo>
                    <a:pt x="28097392" y="15181840"/>
                  </a:lnTo>
                  <a:lnTo>
                    <a:pt x="28408028" y="15803108"/>
                  </a:lnTo>
                  <a:lnTo>
                    <a:pt x="28097392" y="16424374"/>
                  </a:lnTo>
                  <a:lnTo>
                    <a:pt x="27277320" y="16424374"/>
                  </a:lnTo>
                  <a:lnTo>
                    <a:pt x="26966688" y="15803108"/>
                  </a:lnTo>
                  <a:close/>
                  <a:moveTo>
                    <a:pt x="24820272" y="15181840"/>
                  </a:moveTo>
                  <a:lnTo>
                    <a:pt x="25640344" y="15181840"/>
                  </a:lnTo>
                  <a:lnTo>
                    <a:pt x="25950976" y="15803108"/>
                  </a:lnTo>
                  <a:lnTo>
                    <a:pt x="25640344" y="16424376"/>
                  </a:lnTo>
                  <a:lnTo>
                    <a:pt x="24820272" y="16424376"/>
                  </a:lnTo>
                  <a:lnTo>
                    <a:pt x="24509700" y="15803108"/>
                  </a:lnTo>
                  <a:close/>
                  <a:moveTo>
                    <a:pt x="12546574" y="15181840"/>
                  </a:moveTo>
                  <a:lnTo>
                    <a:pt x="13366646" y="15181840"/>
                  </a:lnTo>
                  <a:lnTo>
                    <a:pt x="13677278" y="15803106"/>
                  </a:lnTo>
                  <a:lnTo>
                    <a:pt x="13366646" y="16424372"/>
                  </a:lnTo>
                  <a:lnTo>
                    <a:pt x="12546574" y="16424372"/>
                  </a:lnTo>
                  <a:lnTo>
                    <a:pt x="12235938" y="15803106"/>
                  </a:lnTo>
                  <a:close/>
                  <a:moveTo>
                    <a:pt x="10089523" y="15181840"/>
                  </a:moveTo>
                  <a:lnTo>
                    <a:pt x="10909594" y="15181840"/>
                  </a:lnTo>
                  <a:lnTo>
                    <a:pt x="11220227" y="15803108"/>
                  </a:lnTo>
                  <a:lnTo>
                    <a:pt x="10909594" y="16424374"/>
                  </a:lnTo>
                  <a:lnTo>
                    <a:pt x="10089523" y="16424374"/>
                  </a:lnTo>
                  <a:lnTo>
                    <a:pt x="9778888" y="15803108"/>
                  </a:lnTo>
                  <a:close/>
                  <a:moveTo>
                    <a:pt x="7632473" y="15181840"/>
                  </a:moveTo>
                  <a:lnTo>
                    <a:pt x="8452545" y="15181840"/>
                  </a:lnTo>
                  <a:lnTo>
                    <a:pt x="8763178" y="15803108"/>
                  </a:lnTo>
                  <a:lnTo>
                    <a:pt x="8452545" y="16424374"/>
                  </a:lnTo>
                  <a:lnTo>
                    <a:pt x="7632473" y="16424374"/>
                  </a:lnTo>
                  <a:lnTo>
                    <a:pt x="7321837" y="15803108"/>
                  </a:lnTo>
                  <a:close/>
                  <a:moveTo>
                    <a:pt x="5175422" y="15181840"/>
                  </a:moveTo>
                  <a:lnTo>
                    <a:pt x="5995494" y="15181840"/>
                  </a:lnTo>
                  <a:lnTo>
                    <a:pt x="6306129" y="15803108"/>
                  </a:lnTo>
                  <a:lnTo>
                    <a:pt x="5995494" y="16424376"/>
                  </a:lnTo>
                  <a:lnTo>
                    <a:pt x="5175422" y="16424376"/>
                  </a:lnTo>
                  <a:lnTo>
                    <a:pt x="4864849" y="15803108"/>
                  </a:lnTo>
                  <a:close/>
                  <a:moveTo>
                    <a:pt x="0" y="14802253"/>
                  </a:moveTo>
                  <a:lnTo>
                    <a:pt x="163554" y="15129364"/>
                  </a:lnTo>
                  <a:lnTo>
                    <a:pt x="14323" y="15427828"/>
                  </a:lnTo>
                  <a:lnTo>
                    <a:pt x="4717" y="15175020"/>
                  </a:lnTo>
                  <a:close/>
                  <a:moveTo>
                    <a:pt x="16220659" y="14508098"/>
                  </a:moveTo>
                  <a:lnTo>
                    <a:pt x="17040727" y="14508098"/>
                  </a:lnTo>
                  <a:lnTo>
                    <a:pt x="17351361" y="15129364"/>
                  </a:lnTo>
                  <a:lnTo>
                    <a:pt x="17040727" y="15750630"/>
                  </a:lnTo>
                  <a:lnTo>
                    <a:pt x="16220659" y="15750630"/>
                  </a:lnTo>
                  <a:lnTo>
                    <a:pt x="15910023" y="15129364"/>
                  </a:lnTo>
                  <a:close/>
                  <a:moveTo>
                    <a:pt x="21134747" y="14508097"/>
                  </a:moveTo>
                  <a:lnTo>
                    <a:pt x="21954829" y="14508097"/>
                  </a:lnTo>
                  <a:lnTo>
                    <a:pt x="22265473" y="15129364"/>
                  </a:lnTo>
                  <a:lnTo>
                    <a:pt x="21954829" y="15750628"/>
                  </a:lnTo>
                  <a:lnTo>
                    <a:pt x="21134747" y="15750628"/>
                  </a:lnTo>
                  <a:lnTo>
                    <a:pt x="20824113" y="15129364"/>
                  </a:lnTo>
                  <a:close/>
                  <a:moveTo>
                    <a:pt x="18677703" y="14508097"/>
                  </a:moveTo>
                  <a:lnTo>
                    <a:pt x="19497773" y="14508097"/>
                  </a:lnTo>
                  <a:lnTo>
                    <a:pt x="19808405" y="15129364"/>
                  </a:lnTo>
                  <a:lnTo>
                    <a:pt x="19497773" y="15750630"/>
                  </a:lnTo>
                  <a:lnTo>
                    <a:pt x="18677703" y="15750630"/>
                  </a:lnTo>
                  <a:lnTo>
                    <a:pt x="18367069" y="15129364"/>
                  </a:lnTo>
                  <a:close/>
                  <a:moveTo>
                    <a:pt x="1489897" y="14508097"/>
                  </a:moveTo>
                  <a:lnTo>
                    <a:pt x="2309980" y="14508097"/>
                  </a:lnTo>
                  <a:lnTo>
                    <a:pt x="2620624" y="15129364"/>
                  </a:lnTo>
                  <a:lnTo>
                    <a:pt x="2309980" y="15750628"/>
                  </a:lnTo>
                  <a:lnTo>
                    <a:pt x="1489897" y="15750628"/>
                  </a:lnTo>
                  <a:lnTo>
                    <a:pt x="1179263" y="15129364"/>
                  </a:lnTo>
                  <a:close/>
                  <a:moveTo>
                    <a:pt x="23591829" y="14508096"/>
                  </a:moveTo>
                  <a:lnTo>
                    <a:pt x="24411896" y="14508096"/>
                  </a:lnTo>
                  <a:lnTo>
                    <a:pt x="24722452" y="15129362"/>
                  </a:lnTo>
                  <a:lnTo>
                    <a:pt x="24411896" y="15750628"/>
                  </a:lnTo>
                  <a:lnTo>
                    <a:pt x="23591829" y="15750628"/>
                  </a:lnTo>
                  <a:lnTo>
                    <a:pt x="23281193" y="15129362"/>
                  </a:lnTo>
                  <a:close/>
                  <a:moveTo>
                    <a:pt x="3946980" y="14508096"/>
                  </a:moveTo>
                  <a:lnTo>
                    <a:pt x="4767049" y="14508096"/>
                  </a:lnTo>
                  <a:lnTo>
                    <a:pt x="5077605" y="15129362"/>
                  </a:lnTo>
                  <a:lnTo>
                    <a:pt x="4767049" y="15750628"/>
                  </a:lnTo>
                  <a:lnTo>
                    <a:pt x="3946980" y="15750628"/>
                  </a:lnTo>
                  <a:lnTo>
                    <a:pt x="3636344" y="15129362"/>
                  </a:lnTo>
                  <a:close/>
                  <a:moveTo>
                    <a:pt x="26048796" y="14508089"/>
                  </a:moveTo>
                  <a:lnTo>
                    <a:pt x="26868868" y="14508089"/>
                  </a:lnTo>
                  <a:lnTo>
                    <a:pt x="27179504" y="15129352"/>
                  </a:lnTo>
                  <a:lnTo>
                    <a:pt x="26868868" y="15750618"/>
                  </a:lnTo>
                  <a:lnTo>
                    <a:pt x="26048796" y="15750618"/>
                  </a:lnTo>
                  <a:lnTo>
                    <a:pt x="25738164" y="15129352"/>
                  </a:lnTo>
                  <a:close/>
                  <a:moveTo>
                    <a:pt x="28505848" y="14508088"/>
                  </a:moveTo>
                  <a:lnTo>
                    <a:pt x="29325920" y="14508088"/>
                  </a:lnTo>
                  <a:lnTo>
                    <a:pt x="29584440" y="15025129"/>
                  </a:lnTo>
                  <a:lnTo>
                    <a:pt x="29582544" y="15175020"/>
                  </a:lnTo>
                  <a:lnTo>
                    <a:pt x="29579980" y="15242496"/>
                  </a:lnTo>
                  <a:lnTo>
                    <a:pt x="29325920" y="15750616"/>
                  </a:lnTo>
                  <a:lnTo>
                    <a:pt x="28505848" y="15750616"/>
                  </a:lnTo>
                  <a:lnTo>
                    <a:pt x="28195212" y="15129352"/>
                  </a:lnTo>
                  <a:close/>
                  <a:moveTo>
                    <a:pt x="6403947" y="14508087"/>
                  </a:moveTo>
                  <a:lnTo>
                    <a:pt x="7224020" y="14508087"/>
                  </a:lnTo>
                  <a:lnTo>
                    <a:pt x="7534653" y="15129352"/>
                  </a:lnTo>
                  <a:lnTo>
                    <a:pt x="7224020" y="15750618"/>
                  </a:lnTo>
                  <a:lnTo>
                    <a:pt x="6403947" y="15750618"/>
                  </a:lnTo>
                  <a:lnTo>
                    <a:pt x="6093314" y="15129352"/>
                  </a:lnTo>
                  <a:close/>
                  <a:moveTo>
                    <a:pt x="11318047" y="14508086"/>
                  </a:moveTo>
                  <a:lnTo>
                    <a:pt x="12138118" y="14508086"/>
                  </a:lnTo>
                  <a:lnTo>
                    <a:pt x="12448754" y="15129350"/>
                  </a:lnTo>
                  <a:lnTo>
                    <a:pt x="12138118" y="15750616"/>
                  </a:lnTo>
                  <a:lnTo>
                    <a:pt x="11318047" y="15750616"/>
                  </a:lnTo>
                  <a:lnTo>
                    <a:pt x="11007414" y="15129350"/>
                  </a:lnTo>
                  <a:close/>
                  <a:moveTo>
                    <a:pt x="8860998" y="14508086"/>
                  </a:moveTo>
                  <a:lnTo>
                    <a:pt x="9681070" y="14508086"/>
                  </a:lnTo>
                  <a:lnTo>
                    <a:pt x="9991704" y="15129352"/>
                  </a:lnTo>
                  <a:lnTo>
                    <a:pt x="9681070" y="15750616"/>
                  </a:lnTo>
                  <a:lnTo>
                    <a:pt x="8860998" y="15750616"/>
                  </a:lnTo>
                  <a:lnTo>
                    <a:pt x="8550365" y="15129352"/>
                  </a:lnTo>
                  <a:close/>
                  <a:moveTo>
                    <a:pt x="13775098" y="14508085"/>
                  </a:moveTo>
                  <a:lnTo>
                    <a:pt x="14595170" y="14508085"/>
                  </a:lnTo>
                  <a:lnTo>
                    <a:pt x="14905805" y="15129350"/>
                  </a:lnTo>
                  <a:lnTo>
                    <a:pt x="14595170" y="15750616"/>
                  </a:lnTo>
                  <a:lnTo>
                    <a:pt x="13775098" y="15750616"/>
                  </a:lnTo>
                  <a:lnTo>
                    <a:pt x="13464466" y="15129350"/>
                  </a:lnTo>
                  <a:close/>
                  <a:moveTo>
                    <a:pt x="29572940" y="14158616"/>
                  </a:moveTo>
                  <a:lnTo>
                    <a:pt x="29582544" y="14411354"/>
                  </a:lnTo>
                  <a:lnTo>
                    <a:pt x="29587260" y="14784069"/>
                  </a:lnTo>
                  <a:lnTo>
                    <a:pt x="29423736" y="14457023"/>
                  </a:lnTo>
                  <a:close/>
                  <a:moveTo>
                    <a:pt x="12546574" y="13835757"/>
                  </a:moveTo>
                  <a:lnTo>
                    <a:pt x="13366646" y="13835757"/>
                  </a:lnTo>
                  <a:lnTo>
                    <a:pt x="13677278" y="14457024"/>
                  </a:lnTo>
                  <a:lnTo>
                    <a:pt x="13366646" y="15078290"/>
                  </a:lnTo>
                  <a:lnTo>
                    <a:pt x="12546574" y="15078290"/>
                  </a:lnTo>
                  <a:lnTo>
                    <a:pt x="12235938" y="14457024"/>
                  </a:lnTo>
                  <a:close/>
                  <a:moveTo>
                    <a:pt x="10089524" y="13835757"/>
                  </a:moveTo>
                  <a:lnTo>
                    <a:pt x="10909596" y="13835757"/>
                  </a:lnTo>
                  <a:lnTo>
                    <a:pt x="11220230" y="14457024"/>
                  </a:lnTo>
                  <a:lnTo>
                    <a:pt x="10909596" y="15078290"/>
                  </a:lnTo>
                  <a:lnTo>
                    <a:pt x="10089524" y="15078290"/>
                  </a:lnTo>
                  <a:lnTo>
                    <a:pt x="9778890" y="14457024"/>
                  </a:lnTo>
                  <a:close/>
                  <a:moveTo>
                    <a:pt x="7632473" y="13835757"/>
                  </a:moveTo>
                  <a:lnTo>
                    <a:pt x="8452545" y="13835757"/>
                  </a:lnTo>
                  <a:lnTo>
                    <a:pt x="8763180" y="14457024"/>
                  </a:lnTo>
                  <a:lnTo>
                    <a:pt x="8452545" y="15078290"/>
                  </a:lnTo>
                  <a:lnTo>
                    <a:pt x="7632473" y="15078290"/>
                  </a:lnTo>
                  <a:lnTo>
                    <a:pt x="7321840" y="14457024"/>
                  </a:lnTo>
                  <a:close/>
                  <a:moveTo>
                    <a:pt x="5175423" y="13835757"/>
                  </a:moveTo>
                  <a:lnTo>
                    <a:pt x="5995496" y="13835757"/>
                  </a:lnTo>
                  <a:lnTo>
                    <a:pt x="6306130" y="14457024"/>
                  </a:lnTo>
                  <a:lnTo>
                    <a:pt x="5995496" y="15078290"/>
                  </a:lnTo>
                  <a:lnTo>
                    <a:pt x="5175423" y="15078290"/>
                  </a:lnTo>
                  <a:lnTo>
                    <a:pt x="4864791" y="14457024"/>
                  </a:lnTo>
                  <a:close/>
                  <a:moveTo>
                    <a:pt x="2718391" y="13835757"/>
                  </a:moveTo>
                  <a:lnTo>
                    <a:pt x="3538468" y="13835757"/>
                  </a:lnTo>
                  <a:lnTo>
                    <a:pt x="3849102" y="14457024"/>
                  </a:lnTo>
                  <a:lnTo>
                    <a:pt x="3538468" y="15078290"/>
                  </a:lnTo>
                  <a:lnTo>
                    <a:pt x="2718391" y="15078290"/>
                  </a:lnTo>
                  <a:lnTo>
                    <a:pt x="2407757" y="14457024"/>
                  </a:lnTo>
                  <a:close/>
                  <a:moveTo>
                    <a:pt x="261337" y="13835757"/>
                  </a:moveTo>
                  <a:lnTo>
                    <a:pt x="1081409" y="13835757"/>
                  </a:lnTo>
                  <a:lnTo>
                    <a:pt x="1392043" y="14457024"/>
                  </a:lnTo>
                  <a:lnTo>
                    <a:pt x="1081409" y="15078290"/>
                  </a:lnTo>
                  <a:lnTo>
                    <a:pt x="261337" y="15078290"/>
                  </a:lnTo>
                  <a:lnTo>
                    <a:pt x="2820" y="14561256"/>
                  </a:lnTo>
                  <a:lnTo>
                    <a:pt x="4717" y="14411354"/>
                  </a:lnTo>
                  <a:lnTo>
                    <a:pt x="7281" y="14343870"/>
                  </a:lnTo>
                  <a:close/>
                  <a:moveTo>
                    <a:pt x="27277320" y="13835756"/>
                  </a:moveTo>
                  <a:lnTo>
                    <a:pt x="28097392" y="13835756"/>
                  </a:lnTo>
                  <a:lnTo>
                    <a:pt x="28408028" y="14457023"/>
                  </a:lnTo>
                  <a:lnTo>
                    <a:pt x="28097392" y="15078290"/>
                  </a:lnTo>
                  <a:lnTo>
                    <a:pt x="27277320" y="15078290"/>
                  </a:lnTo>
                  <a:lnTo>
                    <a:pt x="26966688" y="14457023"/>
                  </a:lnTo>
                  <a:close/>
                  <a:moveTo>
                    <a:pt x="24820272" y="13835756"/>
                  </a:moveTo>
                  <a:lnTo>
                    <a:pt x="25640344" y="13835756"/>
                  </a:lnTo>
                  <a:lnTo>
                    <a:pt x="25950976" y="14457023"/>
                  </a:lnTo>
                  <a:lnTo>
                    <a:pt x="25640344" y="15078290"/>
                  </a:lnTo>
                  <a:lnTo>
                    <a:pt x="24820272" y="15078290"/>
                  </a:lnTo>
                  <a:lnTo>
                    <a:pt x="24509640" y="14457023"/>
                  </a:lnTo>
                  <a:close/>
                  <a:moveTo>
                    <a:pt x="22363239" y="13835756"/>
                  </a:moveTo>
                  <a:lnTo>
                    <a:pt x="23183317" y="13835756"/>
                  </a:lnTo>
                  <a:lnTo>
                    <a:pt x="23493951" y="14457023"/>
                  </a:lnTo>
                  <a:lnTo>
                    <a:pt x="23183317" y="15078290"/>
                  </a:lnTo>
                  <a:lnTo>
                    <a:pt x="22363239" y="15078290"/>
                  </a:lnTo>
                  <a:lnTo>
                    <a:pt x="22052605" y="14457023"/>
                  </a:lnTo>
                  <a:close/>
                  <a:moveTo>
                    <a:pt x="19906185" y="13835756"/>
                  </a:moveTo>
                  <a:lnTo>
                    <a:pt x="20726257" y="13835756"/>
                  </a:lnTo>
                  <a:lnTo>
                    <a:pt x="21036891" y="14457023"/>
                  </a:lnTo>
                  <a:lnTo>
                    <a:pt x="20726257" y="15078290"/>
                  </a:lnTo>
                  <a:lnTo>
                    <a:pt x="19906185" y="15078290"/>
                  </a:lnTo>
                  <a:lnTo>
                    <a:pt x="19595553" y="14457023"/>
                  </a:lnTo>
                  <a:close/>
                  <a:moveTo>
                    <a:pt x="17449137" y="13835756"/>
                  </a:moveTo>
                  <a:lnTo>
                    <a:pt x="18269209" y="13835756"/>
                  </a:lnTo>
                  <a:lnTo>
                    <a:pt x="18579843" y="14457023"/>
                  </a:lnTo>
                  <a:lnTo>
                    <a:pt x="18269209" y="15078290"/>
                  </a:lnTo>
                  <a:lnTo>
                    <a:pt x="17449137" y="15078290"/>
                  </a:lnTo>
                  <a:lnTo>
                    <a:pt x="17138505" y="14457023"/>
                  </a:lnTo>
                  <a:close/>
                  <a:moveTo>
                    <a:pt x="14992091" y="13835756"/>
                  </a:moveTo>
                  <a:lnTo>
                    <a:pt x="15812161" y="13835756"/>
                  </a:lnTo>
                  <a:lnTo>
                    <a:pt x="16122797" y="14457023"/>
                  </a:lnTo>
                  <a:lnTo>
                    <a:pt x="15812161" y="15078290"/>
                  </a:lnTo>
                  <a:lnTo>
                    <a:pt x="14992091" y="15078290"/>
                  </a:lnTo>
                  <a:lnTo>
                    <a:pt x="14681458" y="14457023"/>
                  </a:lnTo>
                  <a:close/>
                  <a:moveTo>
                    <a:pt x="51519" y="13559263"/>
                  </a:moveTo>
                  <a:lnTo>
                    <a:pt x="163520" y="13783265"/>
                  </a:lnTo>
                  <a:lnTo>
                    <a:pt x="17484" y="14075337"/>
                  </a:lnTo>
                  <a:lnTo>
                    <a:pt x="19135" y="14031903"/>
                  </a:lnTo>
                  <a:cubicBezTo>
                    <a:pt x="25525" y="13905829"/>
                    <a:pt x="33494" y="13780172"/>
                    <a:pt x="43022" y="13654950"/>
                  </a:cubicBezTo>
                  <a:close/>
                  <a:moveTo>
                    <a:pt x="28505848" y="13161996"/>
                  </a:moveTo>
                  <a:lnTo>
                    <a:pt x="29325920" y="13161996"/>
                  </a:lnTo>
                  <a:lnTo>
                    <a:pt x="29538158" y="13586476"/>
                  </a:lnTo>
                  <a:lnTo>
                    <a:pt x="29544238" y="13654950"/>
                  </a:lnTo>
                  <a:lnTo>
                    <a:pt x="29561840" y="13932692"/>
                  </a:lnTo>
                  <a:lnTo>
                    <a:pt x="29325920" y="14404534"/>
                  </a:lnTo>
                  <a:lnTo>
                    <a:pt x="28505848" y="14404534"/>
                  </a:lnTo>
                  <a:lnTo>
                    <a:pt x="28195212" y="13783265"/>
                  </a:lnTo>
                  <a:close/>
                  <a:moveTo>
                    <a:pt x="26048796" y="13161996"/>
                  </a:moveTo>
                  <a:lnTo>
                    <a:pt x="26868868" y="13161996"/>
                  </a:lnTo>
                  <a:lnTo>
                    <a:pt x="27179504" y="13783265"/>
                  </a:lnTo>
                  <a:lnTo>
                    <a:pt x="26868868" y="14404534"/>
                  </a:lnTo>
                  <a:lnTo>
                    <a:pt x="26048796" y="14404534"/>
                  </a:lnTo>
                  <a:lnTo>
                    <a:pt x="25738164" y="13783265"/>
                  </a:lnTo>
                  <a:close/>
                  <a:moveTo>
                    <a:pt x="23591771" y="13161996"/>
                  </a:moveTo>
                  <a:lnTo>
                    <a:pt x="24411840" y="13161996"/>
                  </a:lnTo>
                  <a:lnTo>
                    <a:pt x="24722452" y="13783265"/>
                  </a:lnTo>
                  <a:lnTo>
                    <a:pt x="24411840" y="14404534"/>
                  </a:lnTo>
                  <a:lnTo>
                    <a:pt x="23591771" y="14404534"/>
                  </a:lnTo>
                  <a:lnTo>
                    <a:pt x="23281135" y="13783265"/>
                  </a:lnTo>
                  <a:close/>
                  <a:moveTo>
                    <a:pt x="21134709" y="13161996"/>
                  </a:moveTo>
                  <a:lnTo>
                    <a:pt x="21954785" y="13161996"/>
                  </a:lnTo>
                  <a:lnTo>
                    <a:pt x="22265421" y="13783265"/>
                  </a:lnTo>
                  <a:lnTo>
                    <a:pt x="21954785" y="14404534"/>
                  </a:lnTo>
                  <a:lnTo>
                    <a:pt x="21134709" y="14404534"/>
                  </a:lnTo>
                  <a:lnTo>
                    <a:pt x="20824077" y="13783265"/>
                  </a:lnTo>
                  <a:close/>
                  <a:moveTo>
                    <a:pt x="18677663" y="13161996"/>
                  </a:moveTo>
                  <a:lnTo>
                    <a:pt x="19497733" y="13161996"/>
                  </a:lnTo>
                  <a:lnTo>
                    <a:pt x="19808369" y="13783265"/>
                  </a:lnTo>
                  <a:lnTo>
                    <a:pt x="19497733" y="14404534"/>
                  </a:lnTo>
                  <a:lnTo>
                    <a:pt x="18677663" y="14404534"/>
                  </a:lnTo>
                  <a:lnTo>
                    <a:pt x="18367029" y="13783265"/>
                  </a:lnTo>
                  <a:close/>
                  <a:moveTo>
                    <a:pt x="16220613" y="13161996"/>
                  </a:moveTo>
                  <a:lnTo>
                    <a:pt x="17040685" y="13161996"/>
                  </a:lnTo>
                  <a:lnTo>
                    <a:pt x="17351319" y="13783265"/>
                  </a:lnTo>
                  <a:lnTo>
                    <a:pt x="17040685" y="14404534"/>
                  </a:lnTo>
                  <a:lnTo>
                    <a:pt x="16220613" y="14404534"/>
                  </a:lnTo>
                  <a:lnTo>
                    <a:pt x="15909981" y="13783265"/>
                  </a:lnTo>
                  <a:close/>
                  <a:moveTo>
                    <a:pt x="13775098" y="13161996"/>
                  </a:moveTo>
                  <a:lnTo>
                    <a:pt x="14595170" y="13161996"/>
                  </a:lnTo>
                  <a:lnTo>
                    <a:pt x="14905805" y="13783265"/>
                  </a:lnTo>
                  <a:lnTo>
                    <a:pt x="14595170" y="14404534"/>
                  </a:lnTo>
                  <a:lnTo>
                    <a:pt x="13775098" y="14404534"/>
                  </a:lnTo>
                  <a:lnTo>
                    <a:pt x="13464466" y="13783265"/>
                  </a:lnTo>
                  <a:close/>
                  <a:moveTo>
                    <a:pt x="11318049" y="13161996"/>
                  </a:moveTo>
                  <a:lnTo>
                    <a:pt x="12138120" y="13161996"/>
                  </a:lnTo>
                  <a:lnTo>
                    <a:pt x="12448754" y="13783265"/>
                  </a:lnTo>
                  <a:lnTo>
                    <a:pt x="12138120" y="14404534"/>
                  </a:lnTo>
                  <a:lnTo>
                    <a:pt x="11318049" y="14404534"/>
                  </a:lnTo>
                  <a:lnTo>
                    <a:pt x="11007414" y="13783265"/>
                  </a:lnTo>
                  <a:close/>
                  <a:moveTo>
                    <a:pt x="8861000" y="13161996"/>
                  </a:moveTo>
                  <a:lnTo>
                    <a:pt x="9681071" y="13161996"/>
                  </a:lnTo>
                  <a:lnTo>
                    <a:pt x="9991706" y="13783265"/>
                  </a:lnTo>
                  <a:lnTo>
                    <a:pt x="9681071" y="14404534"/>
                  </a:lnTo>
                  <a:lnTo>
                    <a:pt x="8861000" y="14404534"/>
                  </a:lnTo>
                  <a:lnTo>
                    <a:pt x="8550365" y="13783265"/>
                  </a:lnTo>
                  <a:close/>
                  <a:moveTo>
                    <a:pt x="6403949" y="13161996"/>
                  </a:moveTo>
                  <a:lnTo>
                    <a:pt x="7224020" y="13161996"/>
                  </a:lnTo>
                  <a:lnTo>
                    <a:pt x="7534655" y="13783265"/>
                  </a:lnTo>
                  <a:lnTo>
                    <a:pt x="7224020" y="14404534"/>
                  </a:lnTo>
                  <a:lnTo>
                    <a:pt x="6403949" y="14404534"/>
                  </a:lnTo>
                  <a:lnTo>
                    <a:pt x="6093315" y="13783265"/>
                  </a:lnTo>
                  <a:close/>
                  <a:moveTo>
                    <a:pt x="3946922" y="13161996"/>
                  </a:moveTo>
                  <a:lnTo>
                    <a:pt x="4766990" y="13161996"/>
                  </a:lnTo>
                  <a:lnTo>
                    <a:pt x="5077606" y="13783265"/>
                  </a:lnTo>
                  <a:lnTo>
                    <a:pt x="4766990" y="14404534"/>
                  </a:lnTo>
                  <a:lnTo>
                    <a:pt x="3946922" y="14404534"/>
                  </a:lnTo>
                  <a:lnTo>
                    <a:pt x="3636286" y="13783265"/>
                  </a:lnTo>
                  <a:close/>
                  <a:moveTo>
                    <a:pt x="1489862" y="13161996"/>
                  </a:moveTo>
                  <a:lnTo>
                    <a:pt x="2309937" y="13161996"/>
                  </a:lnTo>
                  <a:lnTo>
                    <a:pt x="2620573" y="13783265"/>
                  </a:lnTo>
                  <a:lnTo>
                    <a:pt x="2309937" y="14404534"/>
                  </a:lnTo>
                  <a:lnTo>
                    <a:pt x="1489862" y="14404534"/>
                  </a:lnTo>
                  <a:lnTo>
                    <a:pt x="1179227" y="13783265"/>
                  </a:lnTo>
                  <a:close/>
                  <a:moveTo>
                    <a:pt x="29478840" y="12999301"/>
                  </a:moveTo>
                  <a:lnTo>
                    <a:pt x="29510998" y="13280613"/>
                  </a:lnTo>
                  <a:lnTo>
                    <a:pt x="29511366" y="13284767"/>
                  </a:lnTo>
                  <a:lnTo>
                    <a:pt x="29423736" y="13109509"/>
                  </a:lnTo>
                  <a:close/>
                  <a:moveTo>
                    <a:pt x="27277320" y="12488240"/>
                  </a:moveTo>
                  <a:lnTo>
                    <a:pt x="28097392" y="12488240"/>
                  </a:lnTo>
                  <a:lnTo>
                    <a:pt x="28408028" y="13109509"/>
                  </a:lnTo>
                  <a:lnTo>
                    <a:pt x="28097392" y="13730776"/>
                  </a:lnTo>
                  <a:lnTo>
                    <a:pt x="27277320" y="13730776"/>
                  </a:lnTo>
                  <a:lnTo>
                    <a:pt x="26966688" y="13109509"/>
                  </a:lnTo>
                  <a:close/>
                  <a:moveTo>
                    <a:pt x="24820272" y="12488240"/>
                  </a:moveTo>
                  <a:lnTo>
                    <a:pt x="25640344" y="12488240"/>
                  </a:lnTo>
                  <a:lnTo>
                    <a:pt x="25950976" y="13109509"/>
                  </a:lnTo>
                  <a:lnTo>
                    <a:pt x="25640344" y="13730776"/>
                  </a:lnTo>
                  <a:lnTo>
                    <a:pt x="24820272" y="13730776"/>
                  </a:lnTo>
                  <a:lnTo>
                    <a:pt x="24509644" y="13109509"/>
                  </a:lnTo>
                  <a:close/>
                  <a:moveTo>
                    <a:pt x="22363243" y="12488240"/>
                  </a:moveTo>
                  <a:lnTo>
                    <a:pt x="23183319" y="12488240"/>
                  </a:lnTo>
                  <a:lnTo>
                    <a:pt x="23493955" y="13109509"/>
                  </a:lnTo>
                  <a:lnTo>
                    <a:pt x="23183319" y="13730776"/>
                  </a:lnTo>
                  <a:lnTo>
                    <a:pt x="22363243" y="13730776"/>
                  </a:lnTo>
                  <a:lnTo>
                    <a:pt x="22052609" y="13109509"/>
                  </a:lnTo>
                  <a:close/>
                  <a:moveTo>
                    <a:pt x="19906189" y="12488240"/>
                  </a:moveTo>
                  <a:lnTo>
                    <a:pt x="20726259" y="12488240"/>
                  </a:lnTo>
                  <a:lnTo>
                    <a:pt x="21036893" y="13109509"/>
                  </a:lnTo>
                  <a:lnTo>
                    <a:pt x="20726259" y="13730776"/>
                  </a:lnTo>
                  <a:lnTo>
                    <a:pt x="19906189" y="13730776"/>
                  </a:lnTo>
                  <a:lnTo>
                    <a:pt x="19595553" y="13109509"/>
                  </a:lnTo>
                  <a:close/>
                  <a:moveTo>
                    <a:pt x="17449141" y="12488240"/>
                  </a:moveTo>
                  <a:lnTo>
                    <a:pt x="18269213" y="12488240"/>
                  </a:lnTo>
                  <a:lnTo>
                    <a:pt x="18579845" y="13109509"/>
                  </a:lnTo>
                  <a:lnTo>
                    <a:pt x="18269213" y="13730776"/>
                  </a:lnTo>
                  <a:lnTo>
                    <a:pt x="17449141" y="13730776"/>
                  </a:lnTo>
                  <a:lnTo>
                    <a:pt x="17138507" y="13109509"/>
                  </a:lnTo>
                  <a:close/>
                  <a:moveTo>
                    <a:pt x="14992093" y="12488240"/>
                  </a:moveTo>
                  <a:lnTo>
                    <a:pt x="15812163" y="12488240"/>
                  </a:lnTo>
                  <a:lnTo>
                    <a:pt x="16122799" y="13109509"/>
                  </a:lnTo>
                  <a:lnTo>
                    <a:pt x="15812163" y="13730776"/>
                  </a:lnTo>
                  <a:lnTo>
                    <a:pt x="14992093" y="13730776"/>
                  </a:lnTo>
                  <a:lnTo>
                    <a:pt x="14681460" y="13109509"/>
                  </a:lnTo>
                  <a:close/>
                  <a:moveTo>
                    <a:pt x="12546574" y="12488240"/>
                  </a:moveTo>
                  <a:lnTo>
                    <a:pt x="13366646" y="12488240"/>
                  </a:lnTo>
                  <a:lnTo>
                    <a:pt x="13677278" y="13109510"/>
                  </a:lnTo>
                  <a:lnTo>
                    <a:pt x="13366646" y="13730777"/>
                  </a:lnTo>
                  <a:lnTo>
                    <a:pt x="12546574" y="13730777"/>
                  </a:lnTo>
                  <a:lnTo>
                    <a:pt x="12235938" y="13109510"/>
                  </a:lnTo>
                  <a:close/>
                  <a:moveTo>
                    <a:pt x="10089524" y="12488240"/>
                  </a:moveTo>
                  <a:lnTo>
                    <a:pt x="10909596" y="12488240"/>
                  </a:lnTo>
                  <a:lnTo>
                    <a:pt x="11220230" y="13109510"/>
                  </a:lnTo>
                  <a:lnTo>
                    <a:pt x="10909596" y="13730777"/>
                  </a:lnTo>
                  <a:lnTo>
                    <a:pt x="10089524" y="13730777"/>
                  </a:lnTo>
                  <a:lnTo>
                    <a:pt x="9778890" y="13109510"/>
                  </a:lnTo>
                  <a:close/>
                  <a:moveTo>
                    <a:pt x="7632473" y="12488240"/>
                  </a:moveTo>
                  <a:lnTo>
                    <a:pt x="8452545" y="12488240"/>
                  </a:lnTo>
                  <a:lnTo>
                    <a:pt x="8763180" y="13109510"/>
                  </a:lnTo>
                  <a:lnTo>
                    <a:pt x="8452545" y="13730777"/>
                  </a:lnTo>
                  <a:lnTo>
                    <a:pt x="7632473" y="13730777"/>
                  </a:lnTo>
                  <a:lnTo>
                    <a:pt x="7321840" y="13109510"/>
                  </a:lnTo>
                  <a:close/>
                  <a:moveTo>
                    <a:pt x="5175423" y="12488240"/>
                  </a:moveTo>
                  <a:lnTo>
                    <a:pt x="5995496" y="12488240"/>
                  </a:lnTo>
                  <a:lnTo>
                    <a:pt x="6306130" y="13109510"/>
                  </a:lnTo>
                  <a:lnTo>
                    <a:pt x="5995496" y="13730777"/>
                  </a:lnTo>
                  <a:lnTo>
                    <a:pt x="5175423" y="13730777"/>
                  </a:lnTo>
                  <a:lnTo>
                    <a:pt x="4864797" y="13109510"/>
                  </a:lnTo>
                  <a:close/>
                  <a:moveTo>
                    <a:pt x="2718394" y="12488240"/>
                  </a:moveTo>
                  <a:lnTo>
                    <a:pt x="3538471" y="12488240"/>
                  </a:lnTo>
                  <a:lnTo>
                    <a:pt x="3849107" y="13109510"/>
                  </a:lnTo>
                  <a:lnTo>
                    <a:pt x="3538471" y="13730777"/>
                  </a:lnTo>
                  <a:lnTo>
                    <a:pt x="2718394" y="13730777"/>
                  </a:lnTo>
                  <a:lnTo>
                    <a:pt x="2407760" y="13109510"/>
                  </a:lnTo>
                  <a:close/>
                  <a:moveTo>
                    <a:pt x="261340" y="12488240"/>
                  </a:moveTo>
                  <a:lnTo>
                    <a:pt x="1081410" y="12488240"/>
                  </a:lnTo>
                  <a:lnTo>
                    <a:pt x="1392045" y="13109510"/>
                  </a:lnTo>
                  <a:lnTo>
                    <a:pt x="1081410" y="13730777"/>
                  </a:lnTo>
                  <a:lnTo>
                    <a:pt x="261340" y="13730777"/>
                  </a:lnTo>
                  <a:lnTo>
                    <a:pt x="70230" y="13348557"/>
                  </a:lnTo>
                  <a:lnTo>
                    <a:pt x="76263" y="13280613"/>
                  </a:lnTo>
                  <a:cubicBezTo>
                    <a:pt x="88890" y="13156282"/>
                    <a:pt x="103056" y="13032407"/>
                    <a:pt x="118742" y="12909006"/>
                  </a:cubicBezTo>
                  <a:lnTo>
                    <a:pt x="145084" y="12720751"/>
                  </a:lnTo>
                  <a:close/>
                  <a:moveTo>
                    <a:pt x="28505848" y="11814482"/>
                  </a:moveTo>
                  <a:lnTo>
                    <a:pt x="29287310" y="11814482"/>
                  </a:lnTo>
                  <a:lnTo>
                    <a:pt x="29416918" y="12540246"/>
                  </a:lnTo>
                  <a:lnTo>
                    <a:pt x="29453520" y="12801817"/>
                  </a:lnTo>
                  <a:lnTo>
                    <a:pt x="29325920" y="13057017"/>
                  </a:lnTo>
                  <a:lnTo>
                    <a:pt x="28505848" y="13057017"/>
                  </a:lnTo>
                  <a:lnTo>
                    <a:pt x="28195212" y="12435750"/>
                  </a:lnTo>
                  <a:close/>
                  <a:moveTo>
                    <a:pt x="26048796" y="11814482"/>
                  </a:moveTo>
                  <a:lnTo>
                    <a:pt x="26868868" y="11814482"/>
                  </a:lnTo>
                  <a:lnTo>
                    <a:pt x="27179504" y="12435750"/>
                  </a:lnTo>
                  <a:lnTo>
                    <a:pt x="26868868" y="13057017"/>
                  </a:lnTo>
                  <a:lnTo>
                    <a:pt x="26048796" y="13057017"/>
                  </a:lnTo>
                  <a:lnTo>
                    <a:pt x="25738164" y="12435750"/>
                  </a:lnTo>
                  <a:close/>
                  <a:moveTo>
                    <a:pt x="23591773" y="11814482"/>
                  </a:moveTo>
                  <a:lnTo>
                    <a:pt x="24411844" y="11814482"/>
                  </a:lnTo>
                  <a:lnTo>
                    <a:pt x="24722452" y="12435750"/>
                  </a:lnTo>
                  <a:lnTo>
                    <a:pt x="24411844" y="13057017"/>
                  </a:lnTo>
                  <a:lnTo>
                    <a:pt x="23591773" y="13057017"/>
                  </a:lnTo>
                  <a:lnTo>
                    <a:pt x="23281139" y="12435750"/>
                  </a:lnTo>
                  <a:close/>
                  <a:moveTo>
                    <a:pt x="21134713" y="11814482"/>
                  </a:moveTo>
                  <a:lnTo>
                    <a:pt x="21954789" y="11814482"/>
                  </a:lnTo>
                  <a:lnTo>
                    <a:pt x="22265425" y="12435750"/>
                  </a:lnTo>
                  <a:lnTo>
                    <a:pt x="21954789" y="13057017"/>
                  </a:lnTo>
                  <a:lnTo>
                    <a:pt x="21134713" y="13057017"/>
                  </a:lnTo>
                  <a:lnTo>
                    <a:pt x="20824077" y="12435750"/>
                  </a:lnTo>
                  <a:close/>
                  <a:moveTo>
                    <a:pt x="18677665" y="11814482"/>
                  </a:moveTo>
                  <a:lnTo>
                    <a:pt x="19497737" y="11814482"/>
                  </a:lnTo>
                  <a:lnTo>
                    <a:pt x="19808369" y="12435750"/>
                  </a:lnTo>
                  <a:lnTo>
                    <a:pt x="19497737" y="13057017"/>
                  </a:lnTo>
                  <a:lnTo>
                    <a:pt x="18677665" y="13057017"/>
                  </a:lnTo>
                  <a:lnTo>
                    <a:pt x="18367031" y="12435750"/>
                  </a:lnTo>
                  <a:close/>
                  <a:moveTo>
                    <a:pt x="16220617" y="11814482"/>
                  </a:moveTo>
                  <a:lnTo>
                    <a:pt x="17040689" y="11814482"/>
                  </a:lnTo>
                  <a:lnTo>
                    <a:pt x="17351321" y="12435750"/>
                  </a:lnTo>
                  <a:lnTo>
                    <a:pt x="17040689" y="13057017"/>
                  </a:lnTo>
                  <a:lnTo>
                    <a:pt x="16220617" y="13057017"/>
                  </a:lnTo>
                  <a:lnTo>
                    <a:pt x="15909981" y="12435750"/>
                  </a:lnTo>
                  <a:close/>
                  <a:moveTo>
                    <a:pt x="13775098" y="11814482"/>
                  </a:moveTo>
                  <a:lnTo>
                    <a:pt x="14595170" y="11814482"/>
                  </a:lnTo>
                  <a:lnTo>
                    <a:pt x="14905805" y="12435750"/>
                  </a:lnTo>
                  <a:lnTo>
                    <a:pt x="14595170" y="13057017"/>
                  </a:lnTo>
                  <a:lnTo>
                    <a:pt x="13775098" y="13057017"/>
                  </a:lnTo>
                  <a:lnTo>
                    <a:pt x="13464466" y="12435750"/>
                  </a:lnTo>
                  <a:close/>
                  <a:moveTo>
                    <a:pt x="11318049" y="11814482"/>
                  </a:moveTo>
                  <a:lnTo>
                    <a:pt x="12138120" y="11814482"/>
                  </a:lnTo>
                  <a:lnTo>
                    <a:pt x="12448754" y="12435750"/>
                  </a:lnTo>
                  <a:lnTo>
                    <a:pt x="12138120" y="13057017"/>
                  </a:lnTo>
                  <a:lnTo>
                    <a:pt x="11318049" y="13057017"/>
                  </a:lnTo>
                  <a:lnTo>
                    <a:pt x="11007414" y="12435750"/>
                  </a:lnTo>
                  <a:close/>
                  <a:moveTo>
                    <a:pt x="8861000" y="11814482"/>
                  </a:moveTo>
                  <a:lnTo>
                    <a:pt x="9681071" y="11814482"/>
                  </a:lnTo>
                  <a:lnTo>
                    <a:pt x="9991706" y="12435750"/>
                  </a:lnTo>
                  <a:lnTo>
                    <a:pt x="9681071" y="13057017"/>
                  </a:lnTo>
                  <a:lnTo>
                    <a:pt x="8861000" y="13057017"/>
                  </a:lnTo>
                  <a:lnTo>
                    <a:pt x="8550365" y="12435750"/>
                  </a:lnTo>
                  <a:close/>
                  <a:moveTo>
                    <a:pt x="6403949" y="11814482"/>
                  </a:moveTo>
                  <a:lnTo>
                    <a:pt x="7224020" y="11814482"/>
                  </a:lnTo>
                  <a:lnTo>
                    <a:pt x="7534655" y="12435750"/>
                  </a:lnTo>
                  <a:lnTo>
                    <a:pt x="7224020" y="13057017"/>
                  </a:lnTo>
                  <a:lnTo>
                    <a:pt x="6403949" y="13057017"/>
                  </a:lnTo>
                  <a:lnTo>
                    <a:pt x="6093315" y="12435750"/>
                  </a:lnTo>
                  <a:close/>
                  <a:moveTo>
                    <a:pt x="3946925" y="11814482"/>
                  </a:moveTo>
                  <a:lnTo>
                    <a:pt x="4766996" y="11814482"/>
                  </a:lnTo>
                  <a:lnTo>
                    <a:pt x="5077606" y="12435750"/>
                  </a:lnTo>
                  <a:lnTo>
                    <a:pt x="4766996" y="13057017"/>
                  </a:lnTo>
                  <a:lnTo>
                    <a:pt x="3946925" y="13057017"/>
                  </a:lnTo>
                  <a:lnTo>
                    <a:pt x="3636291" y="12435750"/>
                  </a:lnTo>
                  <a:close/>
                  <a:moveTo>
                    <a:pt x="1489863" y="11814482"/>
                  </a:moveTo>
                  <a:lnTo>
                    <a:pt x="2309940" y="11814482"/>
                  </a:lnTo>
                  <a:lnTo>
                    <a:pt x="2620576" y="12435750"/>
                  </a:lnTo>
                  <a:lnTo>
                    <a:pt x="2309940" y="13057017"/>
                  </a:lnTo>
                  <a:lnTo>
                    <a:pt x="1489863" y="13057017"/>
                  </a:lnTo>
                  <a:lnTo>
                    <a:pt x="1179230" y="12435750"/>
                  </a:lnTo>
                  <a:close/>
                  <a:moveTo>
                    <a:pt x="27277320" y="11141473"/>
                  </a:moveTo>
                  <a:lnTo>
                    <a:pt x="28097392" y="11141473"/>
                  </a:lnTo>
                  <a:lnTo>
                    <a:pt x="28408028" y="11762741"/>
                  </a:lnTo>
                  <a:lnTo>
                    <a:pt x="28097392" y="12384009"/>
                  </a:lnTo>
                  <a:lnTo>
                    <a:pt x="27277320" y="12384009"/>
                  </a:lnTo>
                  <a:lnTo>
                    <a:pt x="26966688" y="11762741"/>
                  </a:lnTo>
                  <a:close/>
                  <a:moveTo>
                    <a:pt x="24820272" y="11141473"/>
                  </a:moveTo>
                  <a:lnTo>
                    <a:pt x="25640344" y="11141473"/>
                  </a:lnTo>
                  <a:lnTo>
                    <a:pt x="25950976" y="11762741"/>
                  </a:lnTo>
                  <a:lnTo>
                    <a:pt x="25640344" y="12384009"/>
                  </a:lnTo>
                  <a:lnTo>
                    <a:pt x="24820272" y="12384009"/>
                  </a:lnTo>
                  <a:lnTo>
                    <a:pt x="24509648" y="11762741"/>
                  </a:lnTo>
                  <a:close/>
                  <a:moveTo>
                    <a:pt x="22363245" y="11141473"/>
                  </a:moveTo>
                  <a:lnTo>
                    <a:pt x="23183321" y="11141473"/>
                  </a:lnTo>
                  <a:lnTo>
                    <a:pt x="23493959" y="11762741"/>
                  </a:lnTo>
                  <a:lnTo>
                    <a:pt x="23183321" y="12384009"/>
                  </a:lnTo>
                  <a:lnTo>
                    <a:pt x="22363245" y="12384009"/>
                  </a:lnTo>
                  <a:lnTo>
                    <a:pt x="22052611" y="11762741"/>
                  </a:lnTo>
                  <a:close/>
                  <a:moveTo>
                    <a:pt x="19906189" y="11141473"/>
                  </a:moveTo>
                  <a:lnTo>
                    <a:pt x="20726261" y="11141473"/>
                  </a:lnTo>
                  <a:lnTo>
                    <a:pt x="21036895" y="11762741"/>
                  </a:lnTo>
                  <a:lnTo>
                    <a:pt x="20726261" y="12384009"/>
                  </a:lnTo>
                  <a:lnTo>
                    <a:pt x="19906189" y="12384009"/>
                  </a:lnTo>
                  <a:lnTo>
                    <a:pt x="19595557" y="11762741"/>
                  </a:lnTo>
                  <a:close/>
                  <a:moveTo>
                    <a:pt x="17449143" y="11141473"/>
                  </a:moveTo>
                  <a:lnTo>
                    <a:pt x="18269213" y="11141473"/>
                  </a:lnTo>
                  <a:lnTo>
                    <a:pt x="18579849" y="11762741"/>
                  </a:lnTo>
                  <a:lnTo>
                    <a:pt x="18269213" y="12384009"/>
                  </a:lnTo>
                  <a:lnTo>
                    <a:pt x="17449143" y="12384009"/>
                  </a:lnTo>
                  <a:lnTo>
                    <a:pt x="17138509" y="11762741"/>
                  </a:lnTo>
                  <a:close/>
                  <a:moveTo>
                    <a:pt x="14992098" y="11141473"/>
                  </a:moveTo>
                  <a:lnTo>
                    <a:pt x="15812165" y="11141473"/>
                  </a:lnTo>
                  <a:lnTo>
                    <a:pt x="16122801" y="11762741"/>
                  </a:lnTo>
                  <a:lnTo>
                    <a:pt x="15812165" y="12384009"/>
                  </a:lnTo>
                  <a:lnTo>
                    <a:pt x="14992098" y="12384009"/>
                  </a:lnTo>
                  <a:lnTo>
                    <a:pt x="14681464" y="11762741"/>
                  </a:lnTo>
                  <a:close/>
                  <a:moveTo>
                    <a:pt x="12546574" y="11141473"/>
                  </a:moveTo>
                  <a:lnTo>
                    <a:pt x="13366646" y="11141473"/>
                  </a:lnTo>
                  <a:lnTo>
                    <a:pt x="13677278" y="11762741"/>
                  </a:lnTo>
                  <a:lnTo>
                    <a:pt x="13366646" y="12384009"/>
                  </a:lnTo>
                  <a:lnTo>
                    <a:pt x="12546574" y="12384009"/>
                  </a:lnTo>
                  <a:lnTo>
                    <a:pt x="12235938" y="11762741"/>
                  </a:lnTo>
                  <a:close/>
                  <a:moveTo>
                    <a:pt x="10089524" y="11141473"/>
                  </a:moveTo>
                  <a:lnTo>
                    <a:pt x="10909596" y="11141473"/>
                  </a:lnTo>
                  <a:lnTo>
                    <a:pt x="11220230" y="11762741"/>
                  </a:lnTo>
                  <a:lnTo>
                    <a:pt x="10909596" y="12384009"/>
                  </a:lnTo>
                  <a:lnTo>
                    <a:pt x="10089524" y="12384009"/>
                  </a:lnTo>
                  <a:lnTo>
                    <a:pt x="9778890" y="11762741"/>
                  </a:lnTo>
                  <a:close/>
                  <a:moveTo>
                    <a:pt x="7632473" y="11141473"/>
                  </a:moveTo>
                  <a:lnTo>
                    <a:pt x="8452545" y="11141473"/>
                  </a:lnTo>
                  <a:lnTo>
                    <a:pt x="8763180" y="11762741"/>
                  </a:lnTo>
                  <a:lnTo>
                    <a:pt x="8452545" y="12384009"/>
                  </a:lnTo>
                  <a:lnTo>
                    <a:pt x="7632473" y="12384009"/>
                  </a:lnTo>
                  <a:lnTo>
                    <a:pt x="7321840" y="11762741"/>
                  </a:lnTo>
                  <a:close/>
                  <a:moveTo>
                    <a:pt x="5175423" y="11141473"/>
                  </a:moveTo>
                  <a:lnTo>
                    <a:pt x="5995496" y="11141473"/>
                  </a:lnTo>
                  <a:lnTo>
                    <a:pt x="6306130" y="11762741"/>
                  </a:lnTo>
                  <a:lnTo>
                    <a:pt x="5995496" y="12384009"/>
                  </a:lnTo>
                  <a:lnTo>
                    <a:pt x="5175423" y="12384009"/>
                  </a:lnTo>
                  <a:lnTo>
                    <a:pt x="4864799" y="11762741"/>
                  </a:lnTo>
                  <a:close/>
                  <a:moveTo>
                    <a:pt x="2718397" y="11141473"/>
                  </a:moveTo>
                  <a:lnTo>
                    <a:pt x="3538474" y="11141473"/>
                  </a:lnTo>
                  <a:lnTo>
                    <a:pt x="3849111" y="11762741"/>
                  </a:lnTo>
                  <a:lnTo>
                    <a:pt x="3538474" y="12384009"/>
                  </a:lnTo>
                  <a:lnTo>
                    <a:pt x="2718397" y="12384009"/>
                  </a:lnTo>
                  <a:lnTo>
                    <a:pt x="2407762" y="11762741"/>
                  </a:lnTo>
                  <a:close/>
                  <a:moveTo>
                    <a:pt x="455136" y="11141473"/>
                  </a:moveTo>
                  <a:lnTo>
                    <a:pt x="1081412" y="11141473"/>
                  </a:lnTo>
                  <a:lnTo>
                    <a:pt x="1392046" y="11762741"/>
                  </a:lnTo>
                  <a:lnTo>
                    <a:pt x="1081412" y="12384009"/>
                  </a:lnTo>
                  <a:lnTo>
                    <a:pt x="261342" y="12384009"/>
                  </a:lnTo>
                  <a:lnTo>
                    <a:pt x="214849" y="12291022"/>
                  </a:lnTo>
                  <a:lnTo>
                    <a:pt x="300441" y="11811732"/>
                  </a:lnTo>
                  <a:close/>
                  <a:moveTo>
                    <a:pt x="28505848" y="10467715"/>
                  </a:moveTo>
                  <a:lnTo>
                    <a:pt x="28943216" y="10467715"/>
                  </a:lnTo>
                  <a:lnTo>
                    <a:pt x="29121630" y="11096000"/>
                  </a:lnTo>
                  <a:lnTo>
                    <a:pt x="29263398" y="11710251"/>
                  </a:lnTo>
                  <a:lnTo>
                    <a:pt x="28505848" y="11710251"/>
                  </a:lnTo>
                  <a:lnTo>
                    <a:pt x="28195212" y="11088982"/>
                  </a:lnTo>
                  <a:close/>
                  <a:moveTo>
                    <a:pt x="26048796" y="10467715"/>
                  </a:moveTo>
                  <a:lnTo>
                    <a:pt x="26868868" y="10467715"/>
                  </a:lnTo>
                  <a:lnTo>
                    <a:pt x="27179504" y="11088982"/>
                  </a:lnTo>
                  <a:lnTo>
                    <a:pt x="26868868" y="11710251"/>
                  </a:lnTo>
                  <a:lnTo>
                    <a:pt x="26048796" y="11710251"/>
                  </a:lnTo>
                  <a:lnTo>
                    <a:pt x="25738164" y="11088982"/>
                  </a:lnTo>
                  <a:close/>
                  <a:moveTo>
                    <a:pt x="23591777" y="10467715"/>
                  </a:moveTo>
                  <a:lnTo>
                    <a:pt x="24411848" y="10467715"/>
                  </a:lnTo>
                  <a:lnTo>
                    <a:pt x="24722452" y="11088982"/>
                  </a:lnTo>
                  <a:lnTo>
                    <a:pt x="24411848" y="11710251"/>
                  </a:lnTo>
                  <a:lnTo>
                    <a:pt x="23591777" y="11710251"/>
                  </a:lnTo>
                  <a:lnTo>
                    <a:pt x="23281143" y="11088982"/>
                  </a:lnTo>
                  <a:close/>
                  <a:moveTo>
                    <a:pt x="21134715" y="10467715"/>
                  </a:moveTo>
                  <a:lnTo>
                    <a:pt x="21954791" y="10467715"/>
                  </a:lnTo>
                  <a:lnTo>
                    <a:pt x="22265427" y="11088982"/>
                  </a:lnTo>
                  <a:lnTo>
                    <a:pt x="21954791" y="11710251"/>
                  </a:lnTo>
                  <a:lnTo>
                    <a:pt x="21134715" y="11710251"/>
                  </a:lnTo>
                  <a:lnTo>
                    <a:pt x="20824081" y="11088982"/>
                  </a:lnTo>
                  <a:close/>
                  <a:moveTo>
                    <a:pt x="18677669" y="10467715"/>
                  </a:moveTo>
                  <a:lnTo>
                    <a:pt x="19497737" y="10467715"/>
                  </a:lnTo>
                  <a:lnTo>
                    <a:pt x="19808373" y="11088982"/>
                  </a:lnTo>
                  <a:lnTo>
                    <a:pt x="19497737" y="11710251"/>
                  </a:lnTo>
                  <a:lnTo>
                    <a:pt x="18677669" y="11710251"/>
                  </a:lnTo>
                  <a:lnTo>
                    <a:pt x="18367033" y="11088982"/>
                  </a:lnTo>
                  <a:close/>
                  <a:moveTo>
                    <a:pt x="16220621" y="10467715"/>
                  </a:moveTo>
                  <a:lnTo>
                    <a:pt x="17040691" y="10467715"/>
                  </a:lnTo>
                  <a:lnTo>
                    <a:pt x="17351325" y="11088982"/>
                  </a:lnTo>
                  <a:lnTo>
                    <a:pt x="17040691" y="11710251"/>
                  </a:lnTo>
                  <a:lnTo>
                    <a:pt x="16220621" y="11710251"/>
                  </a:lnTo>
                  <a:lnTo>
                    <a:pt x="15909985" y="11088982"/>
                  </a:lnTo>
                  <a:close/>
                  <a:moveTo>
                    <a:pt x="13775098" y="10467715"/>
                  </a:moveTo>
                  <a:lnTo>
                    <a:pt x="14595170" y="10467715"/>
                  </a:lnTo>
                  <a:lnTo>
                    <a:pt x="14905805" y="11088983"/>
                  </a:lnTo>
                  <a:lnTo>
                    <a:pt x="14595170" y="11710251"/>
                  </a:lnTo>
                  <a:lnTo>
                    <a:pt x="13775098" y="11710251"/>
                  </a:lnTo>
                  <a:lnTo>
                    <a:pt x="13464466" y="11088983"/>
                  </a:lnTo>
                  <a:close/>
                  <a:moveTo>
                    <a:pt x="11318049" y="10467715"/>
                  </a:moveTo>
                  <a:lnTo>
                    <a:pt x="12138120" y="10467715"/>
                  </a:lnTo>
                  <a:lnTo>
                    <a:pt x="12448754" y="11088983"/>
                  </a:lnTo>
                  <a:lnTo>
                    <a:pt x="12138120" y="11710251"/>
                  </a:lnTo>
                  <a:lnTo>
                    <a:pt x="11318049" y="11710251"/>
                  </a:lnTo>
                  <a:lnTo>
                    <a:pt x="11007414" y="11088983"/>
                  </a:lnTo>
                  <a:close/>
                  <a:moveTo>
                    <a:pt x="8861000" y="10467715"/>
                  </a:moveTo>
                  <a:lnTo>
                    <a:pt x="9681071" y="10467715"/>
                  </a:lnTo>
                  <a:lnTo>
                    <a:pt x="9991706" y="11088983"/>
                  </a:lnTo>
                  <a:lnTo>
                    <a:pt x="9681071" y="11710251"/>
                  </a:lnTo>
                  <a:lnTo>
                    <a:pt x="8861000" y="11710251"/>
                  </a:lnTo>
                  <a:lnTo>
                    <a:pt x="8550365" y="11088983"/>
                  </a:lnTo>
                  <a:close/>
                  <a:moveTo>
                    <a:pt x="6403949" y="10467715"/>
                  </a:moveTo>
                  <a:lnTo>
                    <a:pt x="7224020" y="10467715"/>
                  </a:lnTo>
                  <a:lnTo>
                    <a:pt x="7534655" y="11088983"/>
                  </a:lnTo>
                  <a:lnTo>
                    <a:pt x="7224020" y="11710251"/>
                  </a:lnTo>
                  <a:lnTo>
                    <a:pt x="6403949" y="11710251"/>
                  </a:lnTo>
                  <a:lnTo>
                    <a:pt x="6093315" y="11088983"/>
                  </a:lnTo>
                  <a:close/>
                  <a:moveTo>
                    <a:pt x="3946928" y="10467715"/>
                  </a:moveTo>
                  <a:lnTo>
                    <a:pt x="4766999" y="10467715"/>
                  </a:lnTo>
                  <a:lnTo>
                    <a:pt x="5077606" y="11088983"/>
                  </a:lnTo>
                  <a:lnTo>
                    <a:pt x="4766999" y="11710251"/>
                  </a:lnTo>
                  <a:lnTo>
                    <a:pt x="3946928" y="11710251"/>
                  </a:lnTo>
                  <a:lnTo>
                    <a:pt x="3636295" y="11088983"/>
                  </a:lnTo>
                  <a:close/>
                  <a:moveTo>
                    <a:pt x="1489866" y="10467715"/>
                  </a:moveTo>
                  <a:lnTo>
                    <a:pt x="2309943" y="10467715"/>
                  </a:lnTo>
                  <a:lnTo>
                    <a:pt x="2620578" y="11088983"/>
                  </a:lnTo>
                  <a:lnTo>
                    <a:pt x="2309943" y="11710251"/>
                  </a:lnTo>
                  <a:lnTo>
                    <a:pt x="1489866" y="11710251"/>
                  </a:lnTo>
                  <a:lnTo>
                    <a:pt x="1179232" y="11088983"/>
                  </a:lnTo>
                  <a:close/>
                  <a:moveTo>
                    <a:pt x="27277320" y="9793957"/>
                  </a:moveTo>
                  <a:lnTo>
                    <a:pt x="28097392" y="9793957"/>
                  </a:lnTo>
                  <a:lnTo>
                    <a:pt x="28408028" y="10415225"/>
                  </a:lnTo>
                  <a:lnTo>
                    <a:pt x="28097392" y="11036493"/>
                  </a:lnTo>
                  <a:lnTo>
                    <a:pt x="27277320" y="11036493"/>
                  </a:lnTo>
                  <a:lnTo>
                    <a:pt x="26966688" y="10415225"/>
                  </a:lnTo>
                  <a:close/>
                  <a:moveTo>
                    <a:pt x="24820272" y="9793957"/>
                  </a:moveTo>
                  <a:lnTo>
                    <a:pt x="25640344" y="9793957"/>
                  </a:lnTo>
                  <a:lnTo>
                    <a:pt x="25950976" y="10415225"/>
                  </a:lnTo>
                  <a:lnTo>
                    <a:pt x="25640344" y="11036493"/>
                  </a:lnTo>
                  <a:lnTo>
                    <a:pt x="24820272" y="11036493"/>
                  </a:lnTo>
                  <a:lnTo>
                    <a:pt x="24509648" y="10415225"/>
                  </a:lnTo>
                  <a:close/>
                  <a:moveTo>
                    <a:pt x="22363249" y="9793957"/>
                  </a:moveTo>
                  <a:lnTo>
                    <a:pt x="23183325" y="9793957"/>
                  </a:lnTo>
                  <a:lnTo>
                    <a:pt x="23493961" y="10415225"/>
                  </a:lnTo>
                  <a:lnTo>
                    <a:pt x="23183325" y="11036493"/>
                  </a:lnTo>
                  <a:lnTo>
                    <a:pt x="22363249" y="11036493"/>
                  </a:lnTo>
                  <a:lnTo>
                    <a:pt x="22052613" y="10415225"/>
                  </a:lnTo>
                  <a:close/>
                  <a:moveTo>
                    <a:pt x="19906193" y="9793957"/>
                  </a:moveTo>
                  <a:lnTo>
                    <a:pt x="20726263" y="9793957"/>
                  </a:lnTo>
                  <a:lnTo>
                    <a:pt x="21036897" y="10415225"/>
                  </a:lnTo>
                  <a:lnTo>
                    <a:pt x="20726263" y="11036493"/>
                  </a:lnTo>
                  <a:lnTo>
                    <a:pt x="19906193" y="11036493"/>
                  </a:lnTo>
                  <a:lnTo>
                    <a:pt x="19595559" y="10415225"/>
                  </a:lnTo>
                  <a:close/>
                  <a:moveTo>
                    <a:pt x="17449145" y="9793957"/>
                  </a:moveTo>
                  <a:lnTo>
                    <a:pt x="18269217" y="9793957"/>
                  </a:lnTo>
                  <a:lnTo>
                    <a:pt x="18579849" y="10415225"/>
                  </a:lnTo>
                  <a:lnTo>
                    <a:pt x="18269217" y="11036493"/>
                  </a:lnTo>
                  <a:lnTo>
                    <a:pt x="17449145" y="11036493"/>
                  </a:lnTo>
                  <a:lnTo>
                    <a:pt x="17138511" y="10415225"/>
                  </a:lnTo>
                  <a:close/>
                  <a:moveTo>
                    <a:pt x="14992098" y="9793957"/>
                  </a:moveTo>
                  <a:lnTo>
                    <a:pt x="15812169" y="9793957"/>
                  </a:lnTo>
                  <a:lnTo>
                    <a:pt x="16122805" y="10415225"/>
                  </a:lnTo>
                  <a:lnTo>
                    <a:pt x="15812169" y="11036493"/>
                  </a:lnTo>
                  <a:lnTo>
                    <a:pt x="14992098" y="11036493"/>
                  </a:lnTo>
                  <a:lnTo>
                    <a:pt x="14681466" y="10415225"/>
                  </a:lnTo>
                  <a:close/>
                  <a:moveTo>
                    <a:pt x="12546574" y="9793957"/>
                  </a:moveTo>
                  <a:lnTo>
                    <a:pt x="13366646" y="9793957"/>
                  </a:lnTo>
                  <a:lnTo>
                    <a:pt x="13677278" y="10415225"/>
                  </a:lnTo>
                  <a:lnTo>
                    <a:pt x="13366646" y="11036493"/>
                  </a:lnTo>
                  <a:lnTo>
                    <a:pt x="12546574" y="11036493"/>
                  </a:lnTo>
                  <a:lnTo>
                    <a:pt x="12235938" y="10415225"/>
                  </a:lnTo>
                  <a:close/>
                  <a:moveTo>
                    <a:pt x="10089524" y="9793957"/>
                  </a:moveTo>
                  <a:lnTo>
                    <a:pt x="10909596" y="9793957"/>
                  </a:lnTo>
                  <a:lnTo>
                    <a:pt x="11220230" y="10415225"/>
                  </a:lnTo>
                  <a:lnTo>
                    <a:pt x="10909596" y="11036493"/>
                  </a:lnTo>
                  <a:lnTo>
                    <a:pt x="10089524" y="11036493"/>
                  </a:lnTo>
                  <a:lnTo>
                    <a:pt x="9778890" y="10415225"/>
                  </a:lnTo>
                  <a:close/>
                  <a:moveTo>
                    <a:pt x="7632473" y="9793957"/>
                  </a:moveTo>
                  <a:lnTo>
                    <a:pt x="8452545" y="9793957"/>
                  </a:lnTo>
                  <a:lnTo>
                    <a:pt x="8763180" y="10415225"/>
                  </a:lnTo>
                  <a:lnTo>
                    <a:pt x="8452545" y="11036493"/>
                  </a:lnTo>
                  <a:lnTo>
                    <a:pt x="7632473" y="11036493"/>
                  </a:lnTo>
                  <a:lnTo>
                    <a:pt x="7321840" y="10415225"/>
                  </a:lnTo>
                  <a:close/>
                  <a:moveTo>
                    <a:pt x="5175423" y="9793957"/>
                  </a:moveTo>
                  <a:lnTo>
                    <a:pt x="5995496" y="9793957"/>
                  </a:lnTo>
                  <a:lnTo>
                    <a:pt x="6306130" y="10415225"/>
                  </a:lnTo>
                  <a:lnTo>
                    <a:pt x="5995496" y="11036493"/>
                  </a:lnTo>
                  <a:lnTo>
                    <a:pt x="5175423" y="11036493"/>
                  </a:lnTo>
                  <a:lnTo>
                    <a:pt x="4864801" y="10415225"/>
                  </a:lnTo>
                  <a:close/>
                  <a:moveTo>
                    <a:pt x="2718401" y="9793957"/>
                  </a:moveTo>
                  <a:lnTo>
                    <a:pt x="3538478" y="9793957"/>
                  </a:lnTo>
                  <a:lnTo>
                    <a:pt x="3849114" y="10415225"/>
                  </a:lnTo>
                  <a:lnTo>
                    <a:pt x="3538478" y="11036493"/>
                  </a:lnTo>
                  <a:lnTo>
                    <a:pt x="2718401" y="11036493"/>
                  </a:lnTo>
                  <a:lnTo>
                    <a:pt x="2407765" y="10415225"/>
                  </a:lnTo>
                  <a:close/>
                  <a:moveTo>
                    <a:pt x="868008" y="9793957"/>
                  </a:moveTo>
                  <a:lnTo>
                    <a:pt x="1081414" y="9793957"/>
                  </a:lnTo>
                  <a:lnTo>
                    <a:pt x="1392049" y="10415225"/>
                  </a:lnTo>
                  <a:lnTo>
                    <a:pt x="1081414" y="11036493"/>
                  </a:lnTo>
                  <a:lnTo>
                    <a:pt x="482529" y="11036493"/>
                  </a:lnTo>
                  <a:lnTo>
                    <a:pt x="664982" y="10393980"/>
                  </a:lnTo>
                  <a:close/>
                  <a:moveTo>
                    <a:pt x="28479366" y="9173162"/>
                  </a:moveTo>
                  <a:lnTo>
                    <a:pt x="28689696" y="9706602"/>
                  </a:lnTo>
                  <a:lnTo>
                    <a:pt x="28911706" y="10362735"/>
                  </a:lnTo>
                  <a:lnTo>
                    <a:pt x="28505848" y="10362735"/>
                  </a:lnTo>
                  <a:lnTo>
                    <a:pt x="28195212" y="9741467"/>
                  </a:lnTo>
                  <a:close/>
                  <a:moveTo>
                    <a:pt x="26048796" y="9120199"/>
                  </a:moveTo>
                  <a:lnTo>
                    <a:pt x="26868868" y="9120199"/>
                  </a:lnTo>
                  <a:lnTo>
                    <a:pt x="27179504" y="9741467"/>
                  </a:lnTo>
                  <a:lnTo>
                    <a:pt x="26868868" y="10362735"/>
                  </a:lnTo>
                  <a:lnTo>
                    <a:pt x="26048796" y="10362735"/>
                  </a:lnTo>
                  <a:lnTo>
                    <a:pt x="25738164" y="9741467"/>
                  </a:lnTo>
                  <a:close/>
                  <a:moveTo>
                    <a:pt x="23591781" y="9120199"/>
                  </a:moveTo>
                  <a:lnTo>
                    <a:pt x="24411848" y="9120199"/>
                  </a:lnTo>
                  <a:lnTo>
                    <a:pt x="24722452" y="9741467"/>
                  </a:lnTo>
                  <a:lnTo>
                    <a:pt x="24411848" y="10362735"/>
                  </a:lnTo>
                  <a:lnTo>
                    <a:pt x="23591781" y="10362735"/>
                  </a:lnTo>
                  <a:lnTo>
                    <a:pt x="23281145" y="9741467"/>
                  </a:lnTo>
                  <a:close/>
                  <a:moveTo>
                    <a:pt x="21134717" y="9120199"/>
                  </a:moveTo>
                  <a:lnTo>
                    <a:pt x="21954793" y="9120199"/>
                  </a:lnTo>
                  <a:lnTo>
                    <a:pt x="22265429" y="9741467"/>
                  </a:lnTo>
                  <a:lnTo>
                    <a:pt x="21954793" y="10362735"/>
                  </a:lnTo>
                  <a:lnTo>
                    <a:pt x="21134717" y="10362735"/>
                  </a:lnTo>
                  <a:lnTo>
                    <a:pt x="20824081" y="9741467"/>
                  </a:lnTo>
                  <a:close/>
                  <a:moveTo>
                    <a:pt x="18677669" y="9120199"/>
                  </a:moveTo>
                  <a:lnTo>
                    <a:pt x="19497741" y="9120199"/>
                  </a:lnTo>
                  <a:lnTo>
                    <a:pt x="19808373" y="9741467"/>
                  </a:lnTo>
                  <a:lnTo>
                    <a:pt x="19497741" y="10362735"/>
                  </a:lnTo>
                  <a:lnTo>
                    <a:pt x="18677669" y="10362735"/>
                  </a:lnTo>
                  <a:lnTo>
                    <a:pt x="18367037" y="9741467"/>
                  </a:lnTo>
                  <a:close/>
                  <a:moveTo>
                    <a:pt x="16220621" y="9120199"/>
                  </a:moveTo>
                  <a:lnTo>
                    <a:pt x="17040693" y="9120199"/>
                  </a:lnTo>
                  <a:lnTo>
                    <a:pt x="17351327" y="9741467"/>
                  </a:lnTo>
                  <a:lnTo>
                    <a:pt x="17040693" y="10362735"/>
                  </a:lnTo>
                  <a:lnTo>
                    <a:pt x="16220621" y="10362735"/>
                  </a:lnTo>
                  <a:lnTo>
                    <a:pt x="15909989" y="9741467"/>
                  </a:lnTo>
                  <a:close/>
                  <a:moveTo>
                    <a:pt x="13775098" y="9120199"/>
                  </a:moveTo>
                  <a:lnTo>
                    <a:pt x="14595170" y="9120199"/>
                  </a:lnTo>
                  <a:lnTo>
                    <a:pt x="14905805" y="9741467"/>
                  </a:lnTo>
                  <a:lnTo>
                    <a:pt x="14595170" y="10362735"/>
                  </a:lnTo>
                  <a:lnTo>
                    <a:pt x="13775098" y="10362735"/>
                  </a:lnTo>
                  <a:lnTo>
                    <a:pt x="13464466" y="9741467"/>
                  </a:lnTo>
                  <a:close/>
                  <a:moveTo>
                    <a:pt x="11318049" y="9120199"/>
                  </a:moveTo>
                  <a:lnTo>
                    <a:pt x="12138120" y="9120199"/>
                  </a:lnTo>
                  <a:lnTo>
                    <a:pt x="12448754" y="9741467"/>
                  </a:lnTo>
                  <a:lnTo>
                    <a:pt x="12138120" y="10362735"/>
                  </a:lnTo>
                  <a:lnTo>
                    <a:pt x="11318049" y="10362735"/>
                  </a:lnTo>
                  <a:lnTo>
                    <a:pt x="11007414" y="9741467"/>
                  </a:lnTo>
                  <a:close/>
                  <a:moveTo>
                    <a:pt x="8861000" y="9120199"/>
                  </a:moveTo>
                  <a:lnTo>
                    <a:pt x="9681071" y="9120199"/>
                  </a:lnTo>
                  <a:lnTo>
                    <a:pt x="9991706" y="9741467"/>
                  </a:lnTo>
                  <a:lnTo>
                    <a:pt x="9681071" y="10362735"/>
                  </a:lnTo>
                  <a:lnTo>
                    <a:pt x="8861000" y="10362735"/>
                  </a:lnTo>
                  <a:lnTo>
                    <a:pt x="8550365" y="9741467"/>
                  </a:lnTo>
                  <a:close/>
                  <a:moveTo>
                    <a:pt x="6403949" y="9120199"/>
                  </a:moveTo>
                  <a:lnTo>
                    <a:pt x="7224020" y="9120199"/>
                  </a:lnTo>
                  <a:lnTo>
                    <a:pt x="7534655" y="9741467"/>
                  </a:lnTo>
                  <a:lnTo>
                    <a:pt x="7224020" y="10362735"/>
                  </a:lnTo>
                  <a:lnTo>
                    <a:pt x="6403949" y="10362735"/>
                  </a:lnTo>
                  <a:lnTo>
                    <a:pt x="6093315" y="9741467"/>
                  </a:lnTo>
                  <a:close/>
                  <a:moveTo>
                    <a:pt x="3946932" y="9120199"/>
                  </a:moveTo>
                  <a:lnTo>
                    <a:pt x="4767000" y="9120199"/>
                  </a:lnTo>
                  <a:lnTo>
                    <a:pt x="5077606" y="9741467"/>
                  </a:lnTo>
                  <a:lnTo>
                    <a:pt x="4767000" y="10362735"/>
                  </a:lnTo>
                  <a:lnTo>
                    <a:pt x="3946932" y="10362735"/>
                  </a:lnTo>
                  <a:lnTo>
                    <a:pt x="3636298" y="9741467"/>
                  </a:lnTo>
                  <a:close/>
                  <a:moveTo>
                    <a:pt x="1489868" y="9120199"/>
                  </a:moveTo>
                  <a:lnTo>
                    <a:pt x="2309945" y="9120199"/>
                  </a:lnTo>
                  <a:lnTo>
                    <a:pt x="2620581" y="9741467"/>
                  </a:lnTo>
                  <a:lnTo>
                    <a:pt x="2309945" y="10362735"/>
                  </a:lnTo>
                  <a:lnTo>
                    <a:pt x="1489868" y="10362735"/>
                  </a:lnTo>
                  <a:lnTo>
                    <a:pt x="1179233" y="9741467"/>
                  </a:lnTo>
                  <a:close/>
                  <a:moveTo>
                    <a:pt x="1263481" y="8811320"/>
                  </a:moveTo>
                  <a:lnTo>
                    <a:pt x="1392050" y="9068458"/>
                  </a:lnTo>
                  <a:lnTo>
                    <a:pt x="1081417" y="9689726"/>
                  </a:lnTo>
                  <a:lnTo>
                    <a:pt x="904220" y="9689726"/>
                  </a:lnTo>
                  <a:lnTo>
                    <a:pt x="1162451" y="9034794"/>
                  </a:lnTo>
                  <a:close/>
                  <a:moveTo>
                    <a:pt x="27277320" y="8447189"/>
                  </a:moveTo>
                  <a:lnTo>
                    <a:pt x="28097392" y="8447189"/>
                  </a:lnTo>
                  <a:lnTo>
                    <a:pt x="28408028" y="9068458"/>
                  </a:lnTo>
                  <a:lnTo>
                    <a:pt x="28097392" y="9689726"/>
                  </a:lnTo>
                  <a:lnTo>
                    <a:pt x="27277320" y="9689726"/>
                  </a:lnTo>
                  <a:lnTo>
                    <a:pt x="26966688" y="9068458"/>
                  </a:lnTo>
                  <a:close/>
                  <a:moveTo>
                    <a:pt x="24820272" y="8447189"/>
                  </a:moveTo>
                  <a:lnTo>
                    <a:pt x="25640344" y="8447189"/>
                  </a:lnTo>
                  <a:lnTo>
                    <a:pt x="25950976" y="9068458"/>
                  </a:lnTo>
                  <a:lnTo>
                    <a:pt x="25640344" y="9689726"/>
                  </a:lnTo>
                  <a:lnTo>
                    <a:pt x="24820272" y="9689726"/>
                  </a:lnTo>
                  <a:lnTo>
                    <a:pt x="24509652" y="9068458"/>
                  </a:lnTo>
                  <a:close/>
                  <a:moveTo>
                    <a:pt x="22363253" y="8447189"/>
                  </a:moveTo>
                  <a:lnTo>
                    <a:pt x="23183329" y="8447189"/>
                  </a:lnTo>
                  <a:lnTo>
                    <a:pt x="23493965" y="9068458"/>
                  </a:lnTo>
                  <a:lnTo>
                    <a:pt x="23183329" y="9689726"/>
                  </a:lnTo>
                  <a:lnTo>
                    <a:pt x="22363253" y="9689726"/>
                  </a:lnTo>
                  <a:lnTo>
                    <a:pt x="22052617" y="9068458"/>
                  </a:lnTo>
                  <a:close/>
                  <a:moveTo>
                    <a:pt x="19906193" y="8447189"/>
                  </a:moveTo>
                  <a:lnTo>
                    <a:pt x="20726265" y="8447189"/>
                  </a:lnTo>
                  <a:lnTo>
                    <a:pt x="21036899" y="9068458"/>
                  </a:lnTo>
                  <a:lnTo>
                    <a:pt x="20726265" y="9689726"/>
                  </a:lnTo>
                  <a:lnTo>
                    <a:pt x="19906193" y="9689726"/>
                  </a:lnTo>
                  <a:lnTo>
                    <a:pt x="19595561" y="9068458"/>
                  </a:lnTo>
                  <a:close/>
                  <a:moveTo>
                    <a:pt x="17449149" y="8447189"/>
                  </a:moveTo>
                  <a:lnTo>
                    <a:pt x="18269219" y="8447189"/>
                  </a:lnTo>
                  <a:lnTo>
                    <a:pt x="18579853" y="9068458"/>
                  </a:lnTo>
                  <a:lnTo>
                    <a:pt x="18269219" y="9689726"/>
                  </a:lnTo>
                  <a:lnTo>
                    <a:pt x="17449149" y="9689726"/>
                  </a:lnTo>
                  <a:lnTo>
                    <a:pt x="17138513" y="9068458"/>
                  </a:lnTo>
                  <a:close/>
                  <a:moveTo>
                    <a:pt x="14992101" y="8447189"/>
                  </a:moveTo>
                  <a:lnTo>
                    <a:pt x="15812171" y="8447189"/>
                  </a:lnTo>
                  <a:lnTo>
                    <a:pt x="16122807" y="9068458"/>
                  </a:lnTo>
                  <a:lnTo>
                    <a:pt x="15812171" y="9689726"/>
                  </a:lnTo>
                  <a:lnTo>
                    <a:pt x="14992101" y="9689726"/>
                  </a:lnTo>
                  <a:lnTo>
                    <a:pt x="14681470" y="9068458"/>
                  </a:lnTo>
                  <a:close/>
                  <a:moveTo>
                    <a:pt x="12546574" y="8447189"/>
                  </a:moveTo>
                  <a:lnTo>
                    <a:pt x="13366646" y="8447189"/>
                  </a:lnTo>
                  <a:lnTo>
                    <a:pt x="13677278" y="9068458"/>
                  </a:lnTo>
                  <a:lnTo>
                    <a:pt x="13366646" y="9689726"/>
                  </a:lnTo>
                  <a:lnTo>
                    <a:pt x="12546574" y="9689726"/>
                  </a:lnTo>
                  <a:lnTo>
                    <a:pt x="12235938" y="9068458"/>
                  </a:lnTo>
                  <a:close/>
                  <a:moveTo>
                    <a:pt x="10089524" y="8447189"/>
                  </a:moveTo>
                  <a:lnTo>
                    <a:pt x="10909596" y="8447189"/>
                  </a:lnTo>
                  <a:lnTo>
                    <a:pt x="11220230" y="9068458"/>
                  </a:lnTo>
                  <a:lnTo>
                    <a:pt x="10909596" y="9689726"/>
                  </a:lnTo>
                  <a:lnTo>
                    <a:pt x="10089524" y="9689726"/>
                  </a:lnTo>
                  <a:lnTo>
                    <a:pt x="9778890" y="9068458"/>
                  </a:lnTo>
                  <a:close/>
                  <a:moveTo>
                    <a:pt x="7632473" y="8447189"/>
                  </a:moveTo>
                  <a:lnTo>
                    <a:pt x="8452545" y="8447189"/>
                  </a:lnTo>
                  <a:lnTo>
                    <a:pt x="8763180" y="9068458"/>
                  </a:lnTo>
                  <a:lnTo>
                    <a:pt x="8452545" y="9689726"/>
                  </a:lnTo>
                  <a:lnTo>
                    <a:pt x="7632473" y="9689726"/>
                  </a:lnTo>
                  <a:lnTo>
                    <a:pt x="7321840" y="9068458"/>
                  </a:lnTo>
                  <a:close/>
                  <a:moveTo>
                    <a:pt x="5175423" y="8447189"/>
                  </a:moveTo>
                  <a:lnTo>
                    <a:pt x="5995496" y="8447189"/>
                  </a:lnTo>
                  <a:lnTo>
                    <a:pt x="6306130" y="9068458"/>
                  </a:lnTo>
                  <a:lnTo>
                    <a:pt x="5995496" y="9689726"/>
                  </a:lnTo>
                  <a:lnTo>
                    <a:pt x="5175423" y="9689726"/>
                  </a:lnTo>
                  <a:lnTo>
                    <a:pt x="4864804" y="9068458"/>
                  </a:lnTo>
                  <a:close/>
                  <a:moveTo>
                    <a:pt x="2718404" y="8447189"/>
                  </a:moveTo>
                  <a:lnTo>
                    <a:pt x="3538481" y="8447189"/>
                  </a:lnTo>
                  <a:lnTo>
                    <a:pt x="3849117" y="9068458"/>
                  </a:lnTo>
                  <a:lnTo>
                    <a:pt x="3538481" y="9689726"/>
                  </a:lnTo>
                  <a:lnTo>
                    <a:pt x="2718404" y="9689726"/>
                  </a:lnTo>
                  <a:lnTo>
                    <a:pt x="2407768" y="9068458"/>
                  </a:lnTo>
                  <a:close/>
                  <a:moveTo>
                    <a:pt x="26048796" y="7773432"/>
                  </a:moveTo>
                  <a:lnTo>
                    <a:pt x="26868868" y="7773432"/>
                  </a:lnTo>
                  <a:lnTo>
                    <a:pt x="27179504" y="8394700"/>
                  </a:lnTo>
                  <a:lnTo>
                    <a:pt x="26868868" y="9015967"/>
                  </a:lnTo>
                  <a:lnTo>
                    <a:pt x="26048796" y="9015967"/>
                  </a:lnTo>
                  <a:lnTo>
                    <a:pt x="25738164" y="8394700"/>
                  </a:lnTo>
                  <a:close/>
                  <a:moveTo>
                    <a:pt x="23591785" y="7773432"/>
                  </a:moveTo>
                  <a:lnTo>
                    <a:pt x="24411852" y="7773432"/>
                  </a:lnTo>
                  <a:lnTo>
                    <a:pt x="24722452" y="8394700"/>
                  </a:lnTo>
                  <a:lnTo>
                    <a:pt x="24411852" y="9015967"/>
                  </a:lnTo>
                  <a:lnTo>
                    <a:pt x="23591785" y="9015967"/>
                  </a:lnTo>
                  <a:lnTo>
                    <a:pt x="23281149" y="8394700"/>
                  </a:lnTo>
                  <a:close/>
                  <a:moveTo>
                    <a:pt x="21134717" y="7773432"/>
                  </a:moveTo>
                  <a:lnTo>
                    <a:pt x="21954797" y="7773432"/>
                  </a:lnTo>
                  <a:lnTo>
                    <a:pt x="22265433" y="8394700"/>
                  </a:lnTo>
                  <a:lnTo>
                    <a:pt x="21954797" y="9015967"/>
                  </a:lnTo>
                  <a:lnTo>
                    <a:pt x="21134717" y="9015967"/>
                  </a:lnTo>
                  <a:lnTo>
                    <a:pt x="20824085" y="8394700"/>
                  </a:lnTo>
                  <a:close/>
                  <a:moveTo>
                    <a:pt x="18677673" y="7773432"/>
                  </a:moveTo>
                  <a:lnTo>
                    <a:pt x="19497743" y="7773432"/>
                  </a:lnTo>
                  <a:lnTo>
                    <a:pt x="19808377" y="8394700"/>
                  </a:lnTo>
                  <a:lnTo>
                    <a:pt x="19497743" y="9015967"/>
                  </a:lnTo>
                  <a:lnTo>
                    <a:pt x="18677673" y="9015967"/>
                  </a:lnTo>
                  <a:lnTo>
                    <a:pt x="18367037" y="8394700"/>
                  </a:lnTo>
                  <a:close/>
                  <a:moveTo>
                    <a:pt x="16220625" y="7773432"/>
                  </a:moveTo>
                  <a:lnTo>
                    <a:pt x="17040695" y="7773432"/>
                  </a:lnTo>
                  <a:lnTo>
                    <a:pt x="17351329" y="8394700"/>
                  </a:lnTo>
                  <a:lnTo>
                    <a:pt x="17040695" y="9015967"/>
                  </a:lnTo>
                  <a:lnTo>
                    <a:pt x="16220625" y="9015967"/>
                  </a:lnTo>
                  <a:lnTo>
                    <a:pt x="15909989" y="8394700"/>
                  </a:lnTo>
                  <a:close/>
                  <a:moveTo>
                    <a:pt x="13775098" y="7773432"/>
                  </a:moveTo>
                  <a:lnTo>
                    <a:pt x="14595170" y="7773432"/>
                  </a:lnTo>
                  <a:lnTo>
                    <a:pt x="14905805" y="8394700"/>
                  </a:lnTo>
                  <a:lnTo>
                    <a:pt x="14595170" y="9015967"/>
                  </a:lnTo>
                  <a:lnTo>
                    <a:pt x="13775098" y="9015967"/>
                  </a:lnTo>
                  <a:lnTo>
                    <a:pt x="13464466" y="8394700"/>
                  </a:lnTo>
                  <a:close/>
                  <a:moveTo>
                    <a:pt x="11318049" y="7773432"/>
                  </a:moveTo>
                  <a:lnTo>
                    <a:pt x="12138120" y="7773432"/>
                  </a:lnTo>
                  <a:lnTo>
                    <a:pt x="12448754" y="8394700"/>
                  </a:lnTo>
                  <a:lnTo>
                    <a:pt x="12138120" y="9015967"/>
                  </a:lnTo>
                  <a:lnTo>
                    <a:pt x="11318049" y="9015967"/>
                  </a:lnTo>
                  <a:lnTo>
                    <a:pt x="11007414" y="8394700"/>
                  </a:lnTo>
                  <a:close/>
                  <a:moveTo>
                    <a:pt x="8861000" y="7773432"/>
                  </a:moveTo>
                  <a:lnTo>
                    <a:pt x="9681071" y="7773432"/>
                  </a:lnTo>
                  <a:lnTo>
                    <a:pt x="9991706" y="8394700"/>
                  </a:lnTo>
                  <a:lnTo>
                    <a:pt x="9681071" y="9015967"/>
                  </a:lnTo>
                  <a:lnTo>
                    <a:pt x="8861000" y="9015967"/>
                  </a:lnTo>
                  <a:lnTo>
                    <a:pt x="8550365" y="8394700"/>
                  </a:lnTo>
                  <a:close/>
                  <a:moveTo>
                    <a:pt x="6403949" y="7773432"/>
                  </a:moveTo>
                  <a:lnTo>
                    <a:pt x="7224020" y="7773432"/>
                  </a:lnTo>
                  <a:lnTo>
                    <a:pt x="7534655" y="8394700"/>
                  </a:lnTo>
                  <a:lnTo>
                    <a:pt x="7224020" y="9015967"/>
                  </a:lnTo>
                  <a:lnTo>
                    <a:pt x="6403949" y="9015967"/>
                  </a:lnTo>
                  <a:lnTo>
                    <a:pt x="6093315" y="8394700"/>
                  </a:lnTo>
                  <a:close/>
                  <a:moveTo>
                    <a:pt x="3946935" y="7773432"/>
                  </a:moveTo>
                  <a:lnTo>
                    <a:pt x="4767006" y="7773432"/>
                  </a:lnTo>
                  <a:lnTo>
                    <a:pt x="5077606" y="8394700"/>
                  </a:lnTo>
                  <a:lnTo>
                    <a:pt x="4767006" y="9015967"/>
                  </a:lnTo>
                  <a:lnTo>
                    <a:pt x="3946935" y="9015967"/>
                  </a:lnTo>
                  <a:lnTo>
                    <a:pt x="3636301" y="8394700"/>
                  </a:lnTo>
                  <a:close/>
                  <a:moveTo>
                    <a:pt x="1769112" y="7773432"/>
                  </a:moveTo>
                  <a:lnTo>
                    <a:pt x="2309948" y="7773432"/>
                  </a:lnTo>
                  <a:lnTo>
                    <a:pt x="2620586" y="8394700"/>
                  </a:lnTo>
                  <a:lnTo>
                    <a:pt x="2309948" y="9015967"/>
                  </a:lnTo>
                  <a:lnTo>
                    <a:pt x="1489870" y="9015967"/>
                  </a:lnTo>
                  <a:lnTo>
                    <a:pt x="1322392" y="8681012"/>
                  </a:lnTo>
                  <a:lnTo>
                    <a:pt x="1458709" y="8379487"/>
                  </a:lnTo>
                  <a:close/>
                  <a:moveTo>
                    <a:pt x="27277320" y="7099674"/>
                  </a:moveTo>
                  <a:lnTo>
                    <a:pt x="27431264" y="7099674"/>
                  </a:lnTo>
                  <a:lnTo>
                    <a:pt x="27445636" y="7122092"/>
                  </a:lnTo>
                  <a:cubicBezTo>
                    <a:pt x="27569190" y="7325435"/>
                    <a:pt x="27687980" y="7531992"/>
                    <a:pt x="27801850" y="7741610"/>
                  </a:cubicBezTo>
                  <a:lnTo>
                    <a:pt x="28103354" y="8330287"/>
                  </a:lnTo>
                  <a:lnTo>
                    <a:pt x="28097392" y="8342209"/>
                  </a:lnTo>
                  <a:lnTo>
                    <a:pt x="27277320" y="8342209"/>
                  </a:lnTo>
                  <a:lnTo>
                    <a:pt x="26966688" y="7720942"/>
                  </a:lnTo>
                  <a:close/>
                  <a:moveTo>
                    <a:pt x="24820272" y="7099674"/>
                  </a:moveTo>
                  <a:lnTo>
                    <a:pt x="25640344" y="7099674"/>
                  </a:lnTo>
                  <a:lnTo>
                    <a:pt x="25950976" y="7720942"/>
                  </a:lnTo>
                  <a:lnTo>
                    <a:pt x="25640344" y="8342209"/>
                  </a:lnTo>
                  <a:lnTo>
                    <a:pt x="24820272" y="8342209"/>
                  </a:lnTo>
                  <a:lnTo>
                    <a:pt x="24509656" y="7720942"/>
                  </a:lnTo>
                  <a:close/>
                  <a:moveTo>
                    <a:pt x="22363257" y="7099674"/>
                  </a:moveTo>
                  <a:lnTo>
                    <a:pt x="23183333" y="7099674"/>
                  </a:lnTo>
                  <a:lnTo>
                    <a:pt x="23493969" y="7720942"/>
                  </a:lnTo>
                  <a:lnTo>
                    <a:pt x="23183333" y="8342209"/>
                  </a:lnTo>
                  <a:lnTo>
                    <a:pt x="22363257" y="8342209"/>
                  </a:lnTo>
                  <a:lnTo>
                    <a:pt x="22052619" y="7720942"/>
                  </a:lnTo>
                  <a:close/>
                  <a:moveTo>
                    <a:pt x="19906197" y="7099674"/>
                  </a:moveTo>
                  <a:lnTo>
                    <a:pt x="20726269" y="7099674"/>
                  </a:lnTo>
                  <a:lnTo>
                    <a:pt x="21036901" y="7720942"/>
                  </a:lnTo>
                  <a:lnTo>
                    <a:pt x="20726269" y="8342209"/>
                  </a:lnTo>
                  <a:lnTo>
                    <a:pt x="19906197" y="8342209"/>
                  </a:lnTo>
                  <a:lnTo>
                    <a:pt x="19595563" y="7720942"/>
                  </a:lnTo>
                  <a:close/>
                  <a:moveTo>
                    <a:pt x="17449149" y="7099674"/>
                  </a:moveTo>
                  <a:lnTo>
                    <a:pt x="18269221" y="7099674"/>
                  </a:lnTo>
                  <a:lnTo>
                    <a:pt x="18579855" y="7720942"/>
                  </a:lnTo>
                  <a:lnTo>
                    <a:pt x="18269221" y="8342209"/>
                  </a:lnTo>
                  <a:lnTo>
                    <a:pt x="17449149" y="8342209"/>
                  </a:lnTo>
                  <a:lnTo>
                    <a:pt x="17138517" y="7720942"/>
                  </a:lnTo>
                  <a:close/>
                  <a:moveTo>
                    <a:pt x="14992101" y="7099674"/>
                  </a:moveTo>
                  <a:lnTo>
                    <a:pt x="15812173" y="7099674"/>
                  </a:lnTo>
                  <a:lnTo>
                    <a:pt x="16122809" y="7720942"/>
                  </a:lnTo>
                  <a:lnTo>
                    <a:pt x="15812173" y="8342209"/>
                  </a:lnTo>
                  <a:lnTo>
                    <a:pt x="14992101" y="8342209"/>
                  </a:lnTo>
                  <a:lnTo>
                    <a:pt x="14681472" y="7720942"/>
                  </a:lnTo>
                  <a:close/>
                  <a:moveTo>
                    <a:pt x="12546574" y="7099674"/>
                  </a:moveTo>
                  <a:lnTo>
                    <a:pt x="13366646" y="7099674"/>
                  </a:lnTo>
                  <a:lnTo>
                    <a:pt x="13677278" y="7720942"/>
                  </a:lnTo>
                  <a:lnTo>
                    <a:pt x="13366646" y="8342209"/>
                  </a:lnTo>
                  <a:lnTo>
                    <a:pt x="12546574" y="8342209"/>
                  </a:lnTo>
                  <a:lnTo>
                    <a:pt x="12235938" y="7720942"/>
                  </a:lnTo>
                  <a:close/>
                  <a:moveTo>
                    <a:pt x="10089524" y="7099674"/>
                  </a:moveTo>
                  <a:lnTo>
                    <a:pt x="10909596" y="7099674"/>
                  </a:lnTo>
                  <a:lnTo>
                    <a:pt x="11220230" y="7720942"/>
                  </a:lnTo>
                  <a:lnTo>
                    <a:pt x="10909596" y="8342209"/>
                  </a:lnTo>
                  <a:lnTo>
                    <a:pt x="10089524" y="8342209"/>
                  </a:lnTo>
                  <a:lnTo>
                    <a:pt x="9778890" y="7720942"/>
                  </a:lnTo>
                  <a:close/>
                  <a:moveTo>
                    <a:pt x="7632473" y="7099674"/>
                  </a:moveTo>
                  <a:lnTo>
                    <a:pt x="8452545" y="7099674"/>
                  </a:lnTo>
                  <a:lnTo>
                    <a:pt x="8763180" y="7720942"/>
                  </a:lnTo>
                  <a:lnTo>
                    <a:pt x="8452545" y="8342209"/>
                  </a:lnTo>
                  <a:lnTo>
                    <a:pt x="7632473" y="8342209"/>
                  </a:lnTo>
                  <a:lnTo>
                    <a:pt x="7321840" y="7720942"/>
                  </a:lnTo>
                  <a:close/>
                  <a:moveTo>
                    <a:pt x="5175423" y="7099674"/>
                  </a:moveTo>
                  <a:lnTo>
                    <a:pt x="5995496" y="7099674"/>
                  </a:lnTo>
                  <a:lnTo>
                    <a:pt x="6306130" y="7720942"/>
                  </a:lnTo>
                  <a:lnTo>
                    <a:pt x="5995496" y="8342209"/>
                  </a:lnTo>
                  <a:lnTo>
                    <a:pt x="5175423" y="8342209"/>
                  </a:lnTo>
                  <a:lnTo>
                    <a:pt x="4864810" y="7720942"/>
                  </a:lnTo>
                  <a:close/>
                  <a:moveTo>
                    <a:pt x="2718407" y="7099674"/>
                  </a:moveTo>
                  <a:lnTo>
                    <a:pt x="3538484" y="7099674"/>
                  </a:lnTo>
                  <a:lnTo>
                    <a:pt x="3849120" y="7720942"/>
                  </a:lnTo>
                  <a:lnTo>
                    <a:pt x="3538484" y="8342209"/>
                  </a:lnTo>
                  <a:lnTo>
                    <a:pt x="2718407" y="8342209"/>
                  </a:lnTo>
                  <a:lnTo>
                    <a:pt x="2407771" y="7720942"/>
                  </a:lnTo>
                  <a:close/>
                  <a:moveTo>
                    <a:pt x="2431756" y="6669532"/>
                  </a:moveTo>
                  <a:lnTo>
                    <a:pt x="2620588" y="7047183"/>
                  </a:lnTo>
                  <a:lnTo>
                    <a:pt x="2309951" y="7668451"/>
                  </a:lnTo>
                  <a:lnTo>
                    <a:pt x="1827476" y="7668451"/>
                  </a:lnTo>
                  <a:lnTo>
                    <a:pt x="2141625" y="7122092"/>
                  </a:lnTo>
                  <a:close/>
                  <a:moveTo>
                    <a:pt x="23591787" y="6425929"/>
                  </a:moveTo>
                  <a:lnTo>
                    <a:pt x="24411856" y="6425929"/>
                  </a:lnTo>
                  <a:lnTo>
                    <a:pt x="24722452" y="7047183"/>
                  </a:lnTo>
                  <a:lnTo>
                    <a:pt x="24411856" y="7668451"/>
                  </a:lnTo>
                  <a:lnTo>
                    <a:pt x="23591787" y="7668451"/>
                  </a:lnTo>
                  <a:lnTo>
                    <a:pt x="23281153" y="7047183"/>
                  </a:lnTo>
                  <a:close/>
                  <a:moveTo>
                    <a:pt x="21134721" y="6425929"/>
                  </a:moveTo>
                  <a:lnTo>
                    <a:pt x="21954799" y="6425929"/>
                  </a:lnTo>
                  <a:lnTo>
                    <a:pt x="22265437" y="7047183"/>
                  </a:lnTo>
                  <a:lnTo>
                    <a:pt x="21954799" y="7668451"/>
                  </a:lnTo>
                  <a:lnTo>
                    <a:pt x="21134721" y="7668451"/>
                  </a:lnTo>
                  <a:lnTo>
                    <a:pt x="20824087" y="7047183"/>
                  </a:lnTo>
                  <a:close/>
                  <a:moveTo>
                    <a:pt x="18677675" y="6425929"/>
                  </a:moveTo>
                  <a:lnTo>
                    <a:pt x="19497745" y="6425929"/>
                  </a:lnTo>
                  <a:lnTo>
                    <a:pt x="19808377" y="7047183"/>
                  </a:lnTo>
                  <a:lnTo>
                    <a:pt x="19497745" y="7668451"/>
                  </a:lnTo>
                  <a:lnTo>
                    <a:pt x="18677675" y="7668451"/>
                  </a:lnTo>
                  <a:lnTo>
                    <a:pt x="18367041" y="7047183"/>
                  </a:lnTo>
                  <a:close/>
                  <a:moveTo>
                    <a:pt x="16220629" y="6425929"/>
                  </a:moveTo>
                  <a:lnTo>
                    <a:pt x="17040697" y="6425929"/>
                  </a:lnTo>
                  <a:lnTo>
                    <a:pt x="17351331" y="7047183"/>
                  </a:lnTo>
                  <a:lnTo>
                    <a:pt x="17040697" y="7668451"/>
                  </a:lnTo>
                  <a:lnTo>
                    <a:pt x="16220629" y="7668451"/>
                  </a:lnTo>
                  <a:lnTo>
                    <a:pt x="15909993" y="7047183"/>
                  </a:lnTo>
                  <a:close/>
                  <a:moveTo>
                    <a:pt x="3946938" y="6425929"/>
                  </a:moveTo>
                  <a:lnTo>
                    <a:pt x="4767010" y="6425929"/>
                  </a:lnTo>
                  <a:lnTo>
                    <a:pt x="5077606" y="7047183"/>
                  </a:lnTo>
                  <a:lnTo>
                    <a:pt x="4767010" y="7668451"/>
                  </a:lnTo>
                  <a:lnTo>
                    <a:pt x="3946938" y="7668451"/>
                  </a:lnTo>
                  <a:lnTo>
                    <a:pt x="3636304" y="7047183"/>
                  </a:lnTo>
                  <a:close/>
                  <a:moveTo>
                    <a:pt x="26048796" y="6425926"/>
                  </a:moveTo>
                  <a:lnTo>
                    <a:pt x="26868868" y="6425926"/>
                  </a:lnTo>
                  <a:lnTo>
                    <a:pt x="27179504" y="7047183"/>
                  </a:lnTo>
                  <a:lnTo>
                    <a:pt x="26868868" y="7668451"/>
                  </a:lnTo>
                  <a:lnTo>
                    <a:pt x="26048796" y="7668451"/>
                  </a:lnTo>
                  <a:lnTo>
                    <a:pt x="25738164" y="7047183"/>
                  </a:lnTo>
                  <a:close/>
                  <a:moveTo>
                    <a:pt x="8861000" y="6425926"/>
                  </a:moveTo>
                  <a:lnTo>
                    <a:pt x="9681071" y="6425926"/>
                  </a:lnTo>
                  <a:lnTo>
                    <a:pt x="9991706" y="7047183"/>
                  </a:lnTo>
                  <a:lnTo>
                    <a:pt x="9681071" y="7668451"/>
                  </a:lnTo>
                  <a:lnTo>
                    <a:pt x="8861000" y="7668451"/>
                  </a:lnTo>
                  <a:lnTo>
                    <a:pt x="8550365" y="7047183"/>
                  </a:lnTo>
                  <a:close/>
                  <a:moveTo>
                    <a:pt x="6403949" y="6425926"/>
                  </a:moveTo>
                  <a:lnTo>
                    <a:pt x="7224020" y="6425926"/>
                  </a:lnTo>
                  <a:lnTo>
                    <a:pt x="7534655" y="7047183"/>
                  </a:lnTo>
                  <a:lnTo>
                    <a:pt x="7224020" y="7668451"/>
                  </a:lnTo>
                  <a:lnTo>
                    <a:pt x="6403949" y="7668451"/>
                  </a:lnTo>
                  <a:lnTo>
                    <a:pt x="6093315" y="7047183"/>
                  </a:lnTo>
                  <a:close/>
                  <a:moveTo>
                    <a:pt x="13775098" y="6425925"/>
                  </a:moveTo>
                  <a:lnTo>
                    <a:pt x="14595170" y="6425925"/>
                  </a:lnTo>
                  <a:lnTo>
                    <a:pt x="14905805" y="7047183"/>
                  </a:lnTo>
                  <a:lnTo>
                    <a:pt x="14595170" y="7668451"/>
                  </a:lnTo>
                  <a:lnTo>
                    <a:pt x="13775098" y="7668451"/>
                  </a:lnTo>
                  <a:lnTo>
                    <a:pt x="13464466" y="7047183"/>
                  </a:lnTo>
                  <a:close/>
                  <a:moveTo>
                    <a:pt x="11318049" y="6425925"/>
                  </a:moveTo>
                  <a:lnTo>
                    <a:pt x="12138120" y="6425925"/>
                  </a:lnTo>
                  <a:lnTo>
                    <a:pt x="12448754" y="7047183"/>
                  </a:lnTo>
                  <a:lnTo>
                    <a:pt x="12138120" y="7668451"/>
                  </a:lnTo>
                  <a:lnTo>
                    <a:pt x="11318049" y="7668451"/>
                  </a:lnTo>
                  <a:lnTo>
                    <a:pt x="11007414" y="7047183"/>
                  </a:lnTo>
                  <a:close/>
                  <a:moveTo>
                    <a:pt x="26991164" y="6423889"/>
                  </a:moveTo>
                  <a:lnTo>
                    <a:pt x="27060836" y="6521864"/>
                  </a:lnTo>
                  <a:lnTo>
                    <a:pt x="27364922" y="6996191"/>
                  </a:lnTo>
                  <a:lnTo>
                    <a:pt x="27277320" y="6996191"/>
                  </a:lnTo>
                  <a:close/>
                  <a:moveTo>
                    <a:pt x="19906211" y="5753689"/>
                  </a:moveTo>
                  <a:lnTo>
                    <a:pt x="20726283" y="5753689"/>
                  </a:lnTo>
                  <a:lnTo>
                    <a:pt x="21036917" y="6374936"/>
                  </a:lnTo>
                  <a:lnTo>
                    <a:pt x="20726283" y="6996191"/>
                  </a:lnTo>
                  <a:lnTo>
                    <a:pt x="19906211" y="6996191"/>
                  </a:lnTo>
                  <a:lnTo>
                    <a:pt x="19595577" y="6374936"/>
                  </a:lnTo>
                  <a:close/>
                  <a:moveTo>
                    <a:pt x="17449167" y="5753689"/>
                  </a:moveTo>
                  <a:lnTo>
                    <a:pt x="18269237" y="5753689"/>
                  </a:lnTo>
                  <a:lnTo>
                    <a:pt x="18579871" y="6374936"/>
                  </a:lnTo>
                  <a:lnTo>
                    <a:pt x="18269237" y="6996191"/>
                  </a:lnTo>
                  <a:lnTo>
                    <a:pt x="17449167" y="6996191"/>
                  </a:lnTo>
                  <a:lnTo>
                    <a:pt x="17138533" y="6374936"/>
                  </a:lnTo>
                  <a:close/>
                  <a:moveTo>
                    <a:pt x="14992125" y="5753689"/>
                  </a:moveTo>
                  <a:lnTo>
                    <a:pt x="15812193" y="5753689"/>
                  </a:lnTo>
                  <a:lnTo>
                    <a:pt x="16122827" y="6374936"/>
                  </a:lnTo>
                  <a:lnTo>
                    <a:pt x="15812193" y="6996191"/>
                  </a:lnTo>
                  <a:lnTo>
                    <a:pt x="14992125" y="6996191"/>
                  </a:lnTo>
                  <a:lnTo>
                    <a:pt x="14681488" y="6374936"/>
                  </a:lnTo>
                  <a:close/>
                  <a:moveTo>
                    <a:pt x="22363277" y="5753687"/>
                  </a:moveTo>
                  <a:lnTo>
                    <a:pt x="23183357" y="5753687"/>
                  </a:lnTo>
                  <a:lnTo>
                    <a:pt x="23493993" y="6374936"/>
                  </a:lnTo>
                  <a:lnTo>
                    <a:pt x="23183357" y="6996191"/>
                  </a:lnTo>
                  <a:lnTo>
                    <a:pt x="22363277" y="6996191"/>
                  </a:lnTo>
                  <a:lnTo>
                    <a:pt x="22052639" y="6374936"/>
                  </a:lnTo>
                  <a:close/>
                  <a:moveTo>
                    <a:pt x="3086748" y="5753687"/>
                  </a:moveTo>
                  <a:lnTo>
                    <a:pt x="3538508" y="5753687"/>
                  </a:lnTo>
                  <a:lnTo>
                    <a:pt x="3849144" y="6374936"/>
                  </a:lnTo>
                  <a:lnTo>
                    <a:pt x="3538508" y="6996191"/>
                  </a:lnTo>
                  <a:lnTo>
                    <a:pt x="2718427" y="6996191"/>
                  </a:lnTo>
                  <a:lnTo>
                    <a:pt x="2501049" y="6561446"/>
                  </a:lnTo>
                  <a:lnTo>
                    <a:pt x="2526425" y="6521864"/>
                  </a:lnTo>
                  <a:cubicBezTo>
                    <a:pt x="2659352" y="6325106"/>
                    <a:pt x="2796888" y="6131717"/>
                    <a:pt x="2938879" y="5941854"/>
                  </a:cubicBezTo>
                  <a:close/>
                  <a:moveTo>
                    <a:pt x="10089524" y="5753680"/>
                  </a:moveTo>
                  <a:lnTo>
                    <a:pt x="10909596" y="5753680"/>
                  </a:lnTo>
                  <a:lnTo>
                    <a:pt x="11220230" y="6374936"/>
                  </a:lnTo>
                  <a:lnTo>
                    <a:pt x="10909596" y="6996191"/>
                  </a:lnTo>
                  <a:lnTo>
                    <a:pt x="10089524" y="6996191"/>
                  </a:lnTo>
                  <a:lnTo>
                    <a:pt x="9778890" y="6374936"/>
                  </a:lnTo>
                  <a:close/>
                  <a:moveTo>
                    <a:pt x="7632473" y="5753680"/>
                  </a:moveTo>
                  <a:lnTo>
                    <a:pt x="8452545" y="5753680"/>
                  </a:lnTo>
                  <a:lnTo>
                    <a:pt x="8763180" y="6374936"/>
                  </a:lnTo>
                  <a:lnTo>
                    <a:pt x="8452545" y="6996191"/>
                  </a:lnTo>
                  <a:lnTo>
                    <a:pt x="7632473" y="6996191"/>
                  </a:lnTo>
                  <a:lnTo>
                    <a:pt x="7321840" y="6374936"/>
                  </a:lnTo>
                  <a:close/>
                  <a:moveTo>
                    <a:pt x="5175423" y="5753680"/>
                  </a:moveTo>
                  <a:lnTo>
                    <a:pt x="5995496" y="5753680"/>
                  </a:lnTo>
                  <a:lnTo>
                    <a:pt x="6306130" y="6374936"/>
                  </a:lnTo>
                  <a:lnTo>
                    <a:pt x="5995496" y="6996191"/>
                  </a:lnTo>
                  <a:lnTo>
                    <a:pt x="5175423" y="6996191"/>
                  </a:lnTo>
                  <a:lnTo>
                    <a:pt x="4864833" y="6374936"/>
                  </a:lnTo>
                  <a:close/>
                  <a:moveTo>
                    <a:pt x="24820272" y="5753679"/>
                  </a:moveTo>
                  <a:lnTo>
                    <a:pt x="25640344" y="5753679"/>
                  </a:lnTo>
                  <a:lnTo>
                    <a:pt x="25950976" y="6374936"/>
                  </a:lnTo>
                  <a:lnTo>
                    <a:pt x="25640344" y="6996191"/>
                  </a:lnTo>
                  <a:lnTo>
                    <a:pt x="24820272" y="6996191"/>
                  </a:lnTo>
                  <a:lnTo>
                    <a:pt x="24509680" y="6374936"/>
                  </a:lnTo>
                  <a:close/>
                  <a:moveTo>
                    <a:pt x="12546574" y="5753678"/>
                  </a:moveTo>
                  <a:lnTo>
                    <a:pt x="13366646" y="5753678"/>
                  </a:lnTo>
                  <a:lnTo>
                    <a:pt x="13677278" y="6374936"/>
                  </a:lnTo>
                  <a:lnTo>
                    <a:pt x="13366646" y="6996191"/>
                  </a:lnTo>
                  <a:lnTo>
                    <a:pt x="12546574" y="6996191"/>
                  </a:lnTo>
                  <a:lnTo>
                    <a:pt x="12235938" y="6374936"/>
                  </a:lnTo>
                  <a:close/>
                  <a:moveTo>
                    <a:pt x="26011424" y="5154666"/>
                  </a:moveTo>
                  <a:lnTo>
                    <a:pt x="26209204" y="5382991"/>
                  </a:lnTo>
                  <a:cubicBezTo>
                    <a:pt x="26359948" y="5565651"/>
                    <a:pt x="26506392" y="5751990"/>
                    <a:pt x="26648382" y="5941854"/>
                  </a:cubicBezTo>
                  <a:lnTo>
                    <a:pt x="26889580" y="6281035"/>
                  </a:lnTo>
                  <a:lnTo>
                    <a:pt x="26868868" y="6322458"/>
                  </a:lnTo>
                  <a:lnTo>
                    <a:pt x="26048796" y="6322458"/>
                  </a:lnTo>
                  <a:lnTo>
                    <a:pt x="25738164" y="5701188"/>
                  </a:lnTo>
                  <a:close/>
                  <a:moveTo>
                    <a:pt x="23591813" y="5079933"/>
                  </a:moveTo>
                  <a:lnTo>
                    <a:pt x="24411880" y="5079933"/>
                  </a:lnTo>
                  <a:lnTo>
                    <a:pt x="24722452" y="5701199"/>
                  </a:lnTo>
                  <a:lnTo>
                    <a:pt x="24411880" y="6322470"/>
                  </a:lnTo>
                  <a:lnTo>
                    <a:pt x="23591813" y="6322470"/>
                  </a:lnTo>
                  <a:lnTo>
                    <a:pt x="23281177" y="5701199"/>
                  </a:lnTo>
                  <a:close/>
                  <a:moveTo>
                    <a:pt x="21134737" y="5079933"/>
                  </a:moveTo>
                  <a:lnTo>
                    <a:pt x="21954815" y="5079933"/>
                  </a:lnTo>
                  <a:lnTo>
                    <a:pt x="22265457" y="5701199"/>
                  </a:lnTo>
                  <a:lnTo>
                    <a:pt x="21954815" y="6322470"/>
                  </a:lnTo>
                  <a:lnTo>
                    <a:pt x="21134737" y="6322470"/>
                  </a:lnTo>
                  <a:lnTo>
                    <a:pt x="20824101" y="5701199"/>
                  </a:lnTo>
                  <a:close/>
                  <a:moveTo>
                    <a:pt x="18677691" y="5079933"/>
                  </a:moveTo>
                  <a:lnTo>
                    <a:pt x="19497761" y="5079933"/>
                  </a:lnTo>
                  <a:lnTo>
                    <a:pt x="19808393" y="5701199"/>
                  </a:lnTo>
                  <a:lnTo>
                    <a:pt x="19497761" y="6322470"/>
                  </a:lnTo>
                  <a:lnTo>
                    <a:pt x="18677691" y="6322470"/>
                  </a:lnTo>
                  <a:lnTo>
                    <a:pt x="18367057" y="5701199"/>
                  </a:lnTo>
                  <a:close/>
                  <a:moveTo>
                    <a:pt x="16220645" y="5079933"/>
                  </a:moveTo>
                  <a:lnTo>
                    <a:pt x="17040715" y="5079933"/>
                  </a:lnTo>
                  <a:lnTo>
                    <a:pt x="17351349" y="5701199"/>
                  </a:lnTo>
                  <a:lnTo>
                    <a:pt x="17040715" y="6322470"/>
                  </a:lnTo>
                  <a:lnTo>
                    <a:pt x="16220645" y="6322470"/>
                  </a:lnTo>
                  <a:lnTo>
                    <a:pt x="15910013" y="5701199"/>
                  </a:lnTo>
                  <a:close/>
                  <a:moveTo>
                    <a:pt x="3946965" y="5079933"/>
                  </a:moveTo>
                  <a:lnTo>
                    <a:pt x="4767033" y="5079933"/>
                  </a:lnTo>
                  <a:lnTo>
                    <a:pt x="5077606" y="5701200"/>
                  </a:lnTo>
                  <a:lnTo>
                    <a:pt x="4767033" y="6322470"/>
                  </a:lnTo>
                  <a:lnTo>
                    <a:pt x="3946965" y="6322470"/>
                  </a:lnTo>
                  <a:lnTo>
                    <a:pt x="3636328" y="5701200"/>
                  </a:lnTo>
                  <a:close/>
                  <a:moveTo>
                    <a:pt x="13775098" y="5079920"/>
                  </a:moveTo>
                  <a:lnTo>
                    <a:pt x="14595170" y="5079920"/>
                  </a:lnTo>
                  <a:lnTo>
                    <a:pt x="14905805" y="5701187"/>
                  </a:lnTo>
                  <a:lnTo>
                    <a:pt x="14595170" y="6322454"/>
                  </a:lnTo>
                  <a:lnTo>
                    <a:pt x="13775098" y="6322454"/>
                  </a:lnTo>
                  <a:lnTo>
                    <a:pt x="13464466" y="5701187"/>
                  </a:lnTo>
                  <a:close/>
                  <a:moveTo>
                    <a:pt x="11318049" y="5079920"/>
                  </a:moveTo>
                  <a:lnTo>
                    <a:pt x="12138120" y="5079920"/>
                  </a:lnTo>
                  <a:lnTo>
                    <a:pt x="12448754" y="5701187"/>
                  </a:lnTo>
                  <a:lnTo>
                    <a:pt x="12138120" y="6322458"/>
                  </a:lnTo>
                  <a:lnTo>
                    <a:pt x="11318049" y="6322458"/>
                  </a:lnTo>
                  <a:lnTo>
                    <a:pt x="11007414" y="5701187"/>
                  </a:lnTo>
                  <a:close/>
                  <a:moveTo>
                    <a:pt x="8861000" y="5079920"/>
                  </a:moveTo>
                  <a:lnTo>
                    <a:pt x="9681071" y="5079920"/>
                  </a:lnTo>
                  <a:lnTo>
                    <a:pt x="9991706" y="5701188"/>
                  </a:lnTo>
                  <a:lnTo>
                    <a:pt x="9681071" y="6322458"/>
                  </a:lnTo>
                  <a:lnTo>
                    <a:pt x="8861000" y="6322458"/>
                  </a:lnTo>
                  <a:lnTo>
                    <a:pt x="8550365" y="5701188"/>
                  </a:lnTo>
                  <a:close/>
                  <a:moveTo>
                    <a:pt x="6403949" y="5079920"/>
                  </a:moveTo>
                  <a:lnTo>
                    <a:pt x="7224020" y="5079920"/>
                  </a:lnTo>
                  <a:lnTo>
                    <a:pt x="7534655" y="5701188"/>
                  </a:lnTo>
                  <a:lnTo>
                    <a:pt x="7224020" y="6322458"/>
                  </a:lnTo>
                  <a:lnTo>
                    <a:pt x="6403949" y="6322458"/>
                  </a:lnTo>
                  <a:lnTo>
                    <a:pt x="6093315" y="5701188"/>
                  </a:lnTo>
                  <a:close/>
                  <a:moveTo>
                    <a:pt x="3789455" y="4908058"/>
                  </a:moveTo>
                  <a:lnTo>
                    <a:pt x="3849148" y="5027442"/>
                  </a:lnTo>
                  <a:lnTo>
                    <a:pt x="3538511" y="5648709"/>
                  </a:lnTo>
                  <a:lnTo>
                    <a:pt x="3169244" y="5648709"/>
                  </a:lnTo>
                  <a:lnTo>
                    <a:pt x="3378057" y="5382991"/>
                  </a:lnTo>
                  <a:close/>
                  <a:moveTo>
                    <a:pt x="17449169" y="4406179"/>
                  </a:moveTo>
                  <a:lnTo>
                    <a:pt x="18269241" y="4406179"/>
                  </a:lnTo>
                  <a:lnTo>
                    <a:pt x="18579873" y="5027442"/>
                  </a:lnTo>
                  <a:lnTo>
                    <a:pt x="18269241" y="5648709"/>
                  </a:lnTo>
                  <a:lnTo>
                    <a:pt x="17449169" y="5648709"/>
                  </a:lnTo>
                  <a:lnTo>
                    <a:pt x="17138537" y="5027442"/>
                  </a:lnTo>
                  <a:close/>
                  <a:moveTo>
                    <a:pt x="14992125" y="4406179"/>
                  </a:moveTo>
                  <a:lnTo>
                    <a:pt x="15812195" y="4406179"/>
                  </a:lnTo>
                  <a:lnTo>
                    <a:pt x="16122829" y="5027442"/>
                  </a:lnTo>
                  <a:lnTo>
                    <a:pt x="15812195" y="5648709"/>
                  </a:lnTo>
                  <a:lnTo>
                    <a:pt x="14992125" y="5648709"/>
                  </a:lnTo>
                  <a:lnTo>
                    <a:pt x="14681490" y="5027442"/>
                  </a:lnTo>
                  <a:close/>
                  <a:moveTo>
                    <a:pt x="22363281" y="4406178"/>
                  </a:moveTo>
                  <a:lnTo>
                    <a:pt x="23183359" y="4406178"/>
                  </a:lnTo>
                  <a:lnTo>
                    <a:pt x="23493997" y="5027442"/>
                  </a:lnTo>
                  <a:lnTo>
                    <a:pt x="23183359" y="5648709"/>
                  </a:lnTo>
                  <a:lnTo>
                    <a:pt x="22363281" y="5648709"/>
                  </a:lnTo>
                  <a:lnTo>
                    <a:pt x="22052641" y="5027442"/>
                  </a:lnTo>
                  <a:close/>
                  <a:moveTo>
                    <a:pt x="19906213" y="4406178"/>
                  </a:moveTo>
                  <a:lnTo>
                    <a:pt x="20726285" y="4406178"/>
                  </a:lnTo>
                  <a:lnTo>
                    <a:pt x="21036919" y="5027442"/>
                  </a:lnTo>
                  <a:lnTo>
                    <a:pt x="20726285" y="5648709"/>
                  </a:lnTo>
                  <a:lnTo>
                    <a:pt x="19906213" y="5648709"/>
                  </a:lnTo>
                  <a:lnTo>
                    <a:pt x="19595581" y="5027442"/>
                  </a:lnTo>
                  <a:close/>
                  <a:moveTo>
                    <a:pt x="24820272" y="4406166"/>
                  </a:moveTo>
                  <a:lnTo>
                    <a:pt x="25324690" y="4406166"/>
                  </a:lnTo>
                  <a:lnTo>
                    <a:pt x="25744228" y="4846207"/>
                  </a:lnTo>
                  <a:lnTo>
                    <a:pt x="25932764" y="5063858"/>
                  </a:lnTo>
                  <a:lnTo>
                    <a:pt x="25640344" y="5648703"/>
                  </a:lnTo>
                  <a:lnTo>
                    <a:pt x="24820272" y="5648703"/>
                  </a:lnTo>
                  <a:lnTo>
                    <a:pt x="24509684" y="5027433"/>
                  </a:lnTo>
                  <a:close/>
                  <a:moveTo>
                    <a:pt x="10089524" y="4406166"/>
                  </a:moveTo>
                  <a:lnTo>
                    <a:pt x="10909596" y="4406166"/>
                  </a:lnTo>
                  <a:lnTo>
                    <a:pt x="11220230" y="5027434"/>
                  </a:lnTo>
                  <a:lnTo>
                    <a:pt x="10909596" y="5648701"/>
                  </a:lnTo>
                  <a:lnTo>
                    <a:pt x="10089524" y="5648701"/>
                  </a:lnTo>
                  <a:lnTo>
                    <a:pt x="9778890" y="5027434"/>
                  </a:lnTo>
                  <a:close/>
                  <a:moveTo>
                    <a:pt x="7632473" y="4406166"/>
                  </a:moveTo>
                  <a:lnTo>
                    <a:pt x="8452545" y="4406166"/>
                  </a:lnTo>
                  <a:lnTo>
                    <a:pt x="8763180" y="5027434"/>
                  </a:lnTo>
                  <a:lnTo>
                    <a:pt x="8452545" y="5648703"/>
                  </a:lnTo>
                  <a:lnTo>
                    <a:pt x="7632473" y="5648703"/>
                  </a:lnTo>
                  <a:lnTo>
                    <a:pt x="7321840" y="5027434"/>
                  </a:lnTo>
                  <a:close/>
                  <a:moveTo>
                    <a:pt x="5175423" y="4406166"/>
                  </a:moveTo>
                  <a:lnTo>
                    <a:pt x="5995496" y="4406166"/>
                  </a:lnTo>
                  <a:lnTo>
                    <a:pt x="6306130" y="5027434"/>
                  </a:lnTo>
                  <a:lnTo>
                    <a:pt x="5995496" y="5648703"/>
                  </a:lnTo>
                  <a:lnTo>
                    <a:pt x="5175423" y="5648703"/>
                  </a:lnTo>
                  <a:lnTo>
                    <a:pt x="4864836" y="5027434"/>
                  </a:lnTo>
                  <a:close/>
                  <a:moveTo>
                    <a:pt x="12546574" y="4406165"/>
                  </a:moveTo>
                  <a:lnTo>
                    <a:pt x="13366646" y="4406165"/>
                  </a:lnTo>
                  <a:lnTo>
                    <a:pt x="13677278" y="5027434"/>
                  </a:lnTo>
                  <a:lnTo>
                    <a:pt x="13366646" y="5648701"/>
                  </a:lnTo>
                  <a:lnTo>
                    <a:pt x="12546574" y="5648701"/>
                  </a:lnTo>
                  <a:lnTo>
                    <a:pt x="12235938" y="5027434"/>
                  </a:lnTo>
                  <a:close/>
                  <a:moveTo>
                    <a:pt x="4830031" y="3858434"/>
                  </a:moveTo>
                  <a:lnTo>
                    <a:pt x="5077606" y="4353686"/>
                  </a:lnTo>
                  <a:lnTo>
                    <a:pt x="4767036" y="4974951"/>
                  </a:lnTo>
                  <a:lnTo>
                    <a:pt x="3946968" y="4974951"/>
                  </a:lnTo>
                  <a:lnTo>
                    <a:pt x="3868984" y="4818986"/>
                  </a:lnTo>
                  <a:lnTo>
                    <a:pt x="4332872" y="4332430"/>
                  </a:lnTo>
                  <a:close/>
                  <a:moveTo>
                    <a:pt x="18677693" y="3732420"/>
                  </a:moveTo>
                  <a:lnTo>
                    <a:pt x="19497761" y="3732420"/>
                  </a:lnTo>
                  <a:lnTo>
                    <a:pt x="19808397" y="4353687"/>
                  </a:lnTo>
                  <a:lnTo>
                    <a:pt x="19497761" y="4974951"/>
                  </a:lnTo>
                  <a:lnTo>
                    <a:pt x="18677693" y="4974951"/>
                  </a:lnTo>
                  <a:lnTo>
                    <a:pt x="18367061" y="4353687"/>
                  </a:lnTo>
                  <a:close/>
                  <a:moveTo>
                    <a:pt x="16220649" y="3732420"/>
                  </a:moveTo>
                  <a:lnTo>
                    <a:pt x="17040717" y="3732420"/>
                  </a:lnTo>
                  <a:lnTo>
                    <a:pt x="17351351" y="4353688"/>
                  </a:lnTo>
                  <a:lnTo>
                    <a:pt x="17040717" y="4974954"/>
                  </a:lnTo>
                  <a:lnTo>
                    <a:pt x="16220649" y="4974954"/>
                  </a:lnTo>
                  <a:lnTo>
                    <a:pt x="15910013" y="4353688"/>
                  </a:lnTo>
                  <a:close/>
                  <a:moveTo>
                    <a:pt x="21134737" y="3732419"/>
                  </a:moveTo>
                  <a:lnTo>
                    <a:pt x="21954817" y="3732419"/>
                  </a:lnTo>
                  <a:lnTo>
                    <a:pt x="22265461" y="4353687"/>
                  </a:lnTo>
                  <a:lnTo>
                    <a:pt x="21954817" y="4974951"/>
                  </a:lnTo>
                  <a:lnTo>
                    <a:pt x="21134737" y="4974951"/>
                  </a:lnTo>
                  <a:lnTo>
                    <a:pt x="20824103" y="4353687"/>
                  </a:lnTo>
                  <a:close/>
                  <a:moveTo>
                    <a:pt x="23591817" y="3732418"/>
                  </a:moveTo>
                  <a:lnTo>
                    <a:pt x="24411884" y="3732418"/>
                  </a:lnTo>
                  <a:lnTo>
                    <a:pt x="24722452" y="4353686"/>
                  </a:lnTo>
                  <a:lnTo>
                    <a:pt x="24411884" y="4974951"/>
                  </a:lnTo>
                  <a:lnTo>
                    <a:pt x="23591817" y="4974951"/>
                  </a:lnTo>
                  <a:lnTo>
                    <a:pt x="23281181" y="4353686"/>
                  </a:lnTo>
                  <a:close/>
                  <a:moveTo>
                    <a:pt x="8861000" y="3732410"/>
                  </a:moveTo>
                  <a:lnTo>
                    <a:pt x="9681071" y="3732410"/>
                  </a:lnTo>
                  <a:lnTo>
                    <a:pt x="9991706" y="4353677"/>
                  </a:lnTo>
                  <a:lnTo>
                    <a:pt x="9681071" y="4974943"/>
                  </a:lnTo>
                  <a:lnTo>
                    <a:pt x="8861000" y="4974943"/>
                  </a:lnTo>
                  <a:lnTo>
                    <a:pt x="8550365" y="4353677"/>
                  </a:lnTo>
                  <a:close/>
                  <a:moveTo>
                    <a:pt x="6403949" y="3732410"/>
                  </a:moveTo>
                  <a:lnTo>
                    <a:pt x="7224020" y="3732410"/>
                  </a:lnTo>
                  <a:lnTo>
                    <a:pt x="7534655" y="4353678"/>
                  </a:lnTo>
                  <a:lnTo>
                    <a:pt x="7224020" y="4974946"/>
                  </a:lnTo>
                  <a:lnTo>
                    <a:pt x="6403949" y="4974946"/>
                  </a:lnTo>
                  <a:lnTo>
                    <a:pt x="6093315" y="4353678"/>
                  </a:lnTo>
                  <a:close/>
                  <a:moveTo>
                    <a:pt x="13775098" y="3732409"/>
                  </a:moveTo>
                  <a:lnTo>
                    <a:pt x="14595170" y="3732409"/>
                  </a:lnTo>
                  <a:lnTo>
                    <a:pt x="14905805" y="4353677"/>
                  </a:lnTo>
                  <a:lnTo>
                    <a:pt x="14595170" y="4974941"/>
                  </a:lnTo>
                  <a:lnTo>
                    <a:pt x="13775098" y="4974941"/>
                  </a:lnTo>
                  <a:lnTo>
                    <a:pt x="13464466" y="4353677"/>
                  </a:lnTo>
                  <a:close/>
                  <a:moveTo>
                    <a:pt x="11318049" y="3732409"/>
                  </a:moveTo>
                  <a:lnTo>
                    <a:pt x="12138120" y="3732409"/>
                  </a:lnTo>
                  <a:lnTo>
                    <a:pt x="12448754" y="4353677"/>
                  </a:lnTo>
                  <a:lnTo>
                    <a:pt x="12138120" y="4974941"/>
                  </a:lnTo>
                  <a:lnTo>
                    <a:pt x="11318049" y="4974941"/>
                  </a:lnTo>
                  <a:lnTo>
                    <a:pt x="11007414" y="4353677"/>
                  </a:lnTo>
                  <a:close/>
                  <a:moveTo>
                    <a:pt x="24522984" y="3654075"/>
                  </a:moveTo>
                  <a:lnTo>
                    <a:pt x="24740610" y="3842589"/>
                  </a:lnTo>
                  <a:lnTo>
                    <a:pt x="25222406" y="4301937"/>
                  </a:lnTo>
                  <a:lnTo>
                    <a:pt x="24820272" y="4301937"/>
                  </a:lnTo>
                  <a:lnTo>
                    <a:pt x="24509688" y="3680670"/>
                  </a:lnTo>
                  <a:close/>
                  <a:moveTo>
                    <a:pt x="14992127" y="3059414"/>
                  </a:moveTo>
                  <a:lnTo>
                    <a:pt x="15812197" y="3059414"/>
                  </a:lnTo>
                  <a:lnTo>
                    <a:pt x="16122833" y="3680682"/>
                  </a:lnTo>
                  <a:lnTo>
                    <a:pt x="15812197" y="4301950"/>
                  </a:lnTo>
                  <a:lnTo>
                    <a:pt x="14992127" y="4301950"/>
                  </a:lnTo>
                  <a:lnTo>
                    <a:pt x="14681494" y="3680682"/>
                  </a:lnTo>
                  <a:close/>
                  <a:moveTo>
                    <a:pt x="17449173" y="3059413"/>
                  </a:moveTo>
                  <a:lnTo>
                    <a:pt x="18269241" y="3059413"/>
                  </a:lnTo>
                  <a:lnTo>
                    <a:pt x="18579877" y="3680682"/>
                  </a:lnTo>
                  <a:lnTo>
                    <a:pt x="18269241" y="4301950"/>
                  </a:lnTo>
                  <a:lnTo>
                    <a:pt x="17449173" y="4301950"/>
                  </a:lnTo>
                  <a:lnTo>
                    <a:pt x="17138537" y="3680682"/>
                  </a:lnTo>
                  <a:close/>
                  <a:moveTo>
                    <a:pt x="22363283" y="3059412"/>
                  </a:moveTo>
                  <a:lnTo>
                    <a:pt x="23183361" y="3059412"/>
                  </a:lnTo>
                  <a:lnTo>
                    <a:pt x="23494001" y="3680681"/>
                  </a:lnTo>
                  <a:lnTo>
                    <a:pt x="23183361" y="4301949"/>
                  </a:lnTo>
                  <a:lnTo>
                    <a:pt x="22363283" y="4301949"/>
                  </a:lnTo>
                  <a:lnTo>
                    <a:pt x="22052645" y="3680681"/>
                  </a:lnTo>
                  <a:close/>
                  <a:moveTo>
                    <a:pt x="19906215" y="3059412"/>
                  </a:moveTo>
                  <a:lnTo>
                    <a:pt x="20726285" y="3059412"/>
                  </a:lnTo>
                  <a:lnTo>
                    <a:pt x="21036921" y="3680681"/>
                  </a:lnTo>
                  <a:lnTo>
                    <a:pt x="20726285" y="4301949"/>
                  </a:lnTo>
                  <a:lnTo>
                    <a:pt x="19906215" y="4301949"/>
                  </a:lnTo>
                  <a:lnTo>
                    <a:pt x="19595585" y="3680681"/>
                  </a:lnTo>
                  <a:close/>
                  <a:moveTo>
                    <a:pt x="5788364" y="3059403"/>
                  </a:moveTo>
                  <a:lnTo>
                    <a:pt x="5995496" y="3059403"/>
                  </a:lnTo>
                  <a:lnTo>
                    <a:pt x="6306130" y="3680670"/>
                  </a:lnTo>
                  <a:lnTo>
                    <a:pt x="5995496" y="4301937"/>
                  </a:lnTo>
                  <a:lnTo>
                    <a:pt x="5175423" y="4301937"/>
                  </a:lnTo>
                  <a:lnTo>
                    <a:pt x="4915829" y="3782665"/>
                  </a:lnTo>
                  <a:lnTo>
                    <a:pt x="5383435" y="3377614"/>
                  </a:lnTo>
                  <a:close/>
                  <a:moveTo>
                    <a:pt x="7632473" y="3059402"/>
                  </a:moveTo>
                  <a:lnTo>
                    <a:pt x="8452545" y="3059402"/>
                  </a:lnTo>
                  <a:lnTo>
                    <a:pt x="8763180" y="3680669"/>
                  </a:lnTo>
                  <a:lnTo>
                    <a:pt x="8452545" y="4301937"/>
                  </a:lnTo>
                  <a:lnTo>
                    <a:pt x="7632473" y="4301937"/>
                  </a:lnTo>
                  <a:lnTo>
                    <a:pt x="7321840" y="3680669"/>
                  </a:lnTo>
                  <a:close/>
                  <a:moveTo>
                    <a:pt x="12546574" y="3059401"/>
                  </a:moveTo>
                  <a:lnTo>
                    <a:pt x="13366646" y="3059401"/>
                  </a:lnTo>
                  <a:lnTo>
                    <a:pt x="13677278" y="3680669"/>
                  </a:lnTo>
                  <a:lnTo>
                    <a:pt x="13366646" y="4301936"/>
                  </a:lnTo>
                  <a:lnTo>
                    <a:pt x="12546574" y="4301936"/>
                  </a:lnTo>
                  <a:lnTo>
                    <a:pt x="12235938" y="3680669"/>
                  </a:lnTo>
                  <a:close/>
                  <a:moveTo>
                    <a:pt x="10089524" y="3059401"/>
                  </a:moveTo>
                  <a:lnTo>
                    <a:pt x="10909596" y="3059401"/>
                  </a:lnTo>
                  <a:lnTo>
                    <a:pt x="11220230" y="3680669"/>
                  </a:lnTo>
                  <a:lnTo>
                    <a:pt x="10909596" y="4301936"/>
                  </a:lnTo>
                  <a:lnTo>
                    <a:pt x="10089524" y="4301936"/>
                  </a:lnTo>
                  <a:lnTo>
                    <a:pt x="9778890" y="3680669"/>
                  </a:lnTo>
                  <a:close/>
                  <a:moveTo>
                    <a:pt x="6037252" y="2870911"/>
                  </a:moveTo>
                  <a:lnTo>
                    <a:pt x="5995496" y="2954424"/>
                  </a:lnTo>
                  <a:lnTo>
                    <a:pt x="5921951" y="2954424"/>
                  </a:lnTo>
                  <a:lnTo>
                    <a:pt x="5942297" y="2938435"/>
                  </a:lnTo>
                  <a:close/>
                  <a:moveTo>
                    <a:pt x="23401865" y="2765564"/>
                  </a:moveTo>
                  <a:lnTo>
                    <a:pt x="23644964" y="2938435"/>
                  </a:lnTo>
                  <a:cubicBezTo>
                    <a:pt x="23834828" y="3080426"/>
                    <a:pt x="24021167" y="3226870"/>
                    <a:pt x="24203826" y="3377614"/>
                  </a:cubicBezTo>
                  <a:lnTo>
                    <a:pt x="24436428" y="3579099"/>
                  </a:lnTo>
                  <a:lnTo>
                    <a:pt x="24411888" y="3628190"/>
                  </a:lnTo>
                  <a:lnTo>
                    <a:pt x="23591821" y="3628190"/>
                  </a:lnTo>
                  <a:lnTo>
                    <a:pt x="23281185" y="3006923"/>
                  </a:lnTo>
                  <a:close/>
                  <a:moveTo>
                    <a:pt x="18677695" y="2385656"/>
                  </a:moveTo>
                  <a:lnTo>
                    <a:pt x="19497765" y="2385656"/>
                  </a:lnTo>
                  <a:lnTo>
                    <a:pt x="19808397" y="3006923"/>
                  </a:lnTo>
                  <a:lnTo>
                    <a:pt x="19497765" y="3628191"/>
                  </a:lnTo>
                  <a:lnTo>
                    <a:pt x="18677695" y="3628191"/>
                  </a:lnTo>
                  <a:lnTo>
                    <a:pt x="18367061" y="3006923"/>
                  </a:lnTo>
                  <a:close/>
                  <a:moveTo>
                    <a:pt x="16220651" y="2385656"/>
                  </a:moveTo>
                  <a:lnTo>
                    <a:pt x="17040721" y="2385656"/>
                  </a:lnTo>
                  <a:lnTo>
                    <a:pt x="17351353" y="3006924"/>
                  </a:lnTo>
                  <a:lnTo>
                    <a:pt x="17040721" y="3628192"/>
                  </a:lnTo>
                  <a:lnTo>
                    <a:pt x="16220651" y="3628192"/>
                  </a:lnTo>
                  <a:lnTo>
                    <a:pt x="15910015" y="3006924"/>
                  </a:lnTo>
                  <a:close/>
                  <a:moveTo>
                    <a:pt x="21134741" y="2385654"/>
                  </a:moveTo>
                  <a:lnTo>
                    <a:pt x="21954825" y="2385654"/>
                  </a:lnTo>
                  <a:lnTo>
                    <a:pt x="22265465" y="3006923"/>
                  </a:lnTo>
                  <a:lnTo>
                    <a:pt x="21954825" y="3628191"/>
                  </a:lnTo>
                  <a:lnTo>
                    <a:pt x="21134741" y="3628191"/>
                  </a:lnTo>
                  <a:lnTo>
                    <a:pt x="20824105" y="3006923"/>
                  </a:lnTo>
                  <a:close/>
                  <a:moveTo>
                    <a:pt x="8861000" y="2385644"/>
                  </a:moveTo>
                  <a:lnTo>
                    <a:pt x="9681071" y="2385644"/>
                  </a:lnTo>
                  <a:lnTo>
                    <a:pt x="9991706" y="3006911"/>
                  </a:lnTo>
                  <a:lnTo>
                    <a:pt x="9681071" y="3628180"/>
                  </a:lnTo>
                  <a:lnTo>
                    <a:pt x="8861000" y="3628180"/>
                  </a:lnTo>
                  <a:lnTo>
                    <a:pt x="8550365" y="3006911"/>
                  </a:lnTo>
                  <a:close/>
                  <a:moveTo>
                    <a:pt x="6741212" y="2385644"/>
                  </a:moveTo>
                  <a:lnTo>
                    <a:pt x="7224020" y="2385644"/>
                  </a:lnTo>
                  <a:lnTo>
                    <a:pt x="7534655" y="3006911"/>
                  </a:lnTo>
                  <a:lnTo>
                    <a:pt x="7224020" y="3628180"/>
                  </a:lnTo>
                  <a:lnTo>
                    <a:pt x="6403949" y="3628180"/>
                  </a:lnTo>
                  <a:lnTo>
                    <a:pt x="6093315" y="3006911"/>
                  </a:lnTo>
                  <a:lnTo>
                    <a:pt x="6229764" y="2734013"/>
                  </a:lnTo>
                  <a:lnTo>
                    <a:pt x="6522306" y="2525981"/>
                  </a:lnTo>
                  <a:close/>
                  <a:moveTo>
                    <a:pt x="13775098" y="2385643"/>
                  </a:moveTo>
                  <a:lnTo>
                    <a:pt x="14595170" y="2385643"/>
                  </a:lnTo>
                  <a:lnTo>
                    <a:pt x="14905805" y="3006910"/>
                  </a:lnTo>
                  <a:lnTo>
                    <a:pt x="14595170" y="3628180"/>
                  </a:lnTo>
                  <a:lnTo>
                    <a:pt x="13775098" y="3628180"/>
                  </a:lnTo>
                  <a:lnTo>
                    <a:pt x="13464466" y="3006910"/>
                  </a:lnTo>
                  <a:close/>
                  <a:moveTo>
                    <a:pt x="11318049" y="2385643"/>
                  </a:moveTo>
                  <a:lnTo>
                    <a:pt x="12138120" y="2385643"/>
                  </a:lnTo>
                  <a:lnTo>
                    <a:pt x="12448754" y="3006910"/>
                  </a:lnTo>
                  <a:lnTo>
                    <a:pt x="12138120" y="3628180"/>
                  </a:lnTo>
                  <a:lnTo>
                    <a:pt x="11318049" y="3628180"/>
                  </a:lnTo>
                  <a:lnTo>
                    <a:pt x="11007414" y="3006910"/>
                  </a:lnTo>
                  <a:close/>
                  <a:moveTo>
                    <a:pt x="7362849" y="2003005"/>
                  </a:moveTo>
                  <a:lnTo>
                    <a:pt x="7224020" y="2280661"/>
                  </a:lnTo>
                  <a:lnTo>
                    <a:pt x="6904969" y="2280661"/>
                  </a:lnTo>
                  <a:lnTo>
                    <a:pt x="7122535" y="2141182"/>
                  </a:lnTo>
                  <a:close/>
                  <a:moveTo>
                    <a:pt x="22219221" y="2000020"/>
                  </a:moveTo>
                  <a:lnTo>
                    <a:pt x="22464725" y="2141182"/>
                  </a:lnTo>
                  <a:cubicBezTo>
                    <a:pt x="22668068" y="2264736"/>
                    <a:pt x="22868196" y="2393054"/>
                    <a:pt x="23064954" y="2525981"/>
                  </a:cubicBezTo>
                  <a:lnTo>
                    <a:pt x="23310344" y="2700481"/>
                  </a:lnTo>
                  <a:lnTo>
                    <a:pt x="23183365" y="2954433"/>
                  </a:lnTo>
                  <a:lnTo>
                    <a:pt x="22363285" y="2954433"/>
                  </a:lnTo>
                  <a:lnTo>
                    <a:pt x="22052647" y="2333166"/>
                  </a:lnTo>
                  <a:close/>
                  <a:moveTo>
                    <a:pt x="17449173" y="1711895"/>
                  </a:moveTo>
                  <a:lnTo>
                    <a:pt x="18269245" y="1711895"/>
                  </a:lnTo>
                  <a:lnTo>
                    <a:pt x="18579877" y="2333168"/>
                  </a:lnTo>
                  <a:lnTo>
                    <a:pt x="18269245" y="2954433"/>
                  </a:lnTo>
                  <a:lnTo>
                    <a:pt x="17449173" y="2954433"/>
                  </a:lnTo>
                  <a:lnTo>
                    <a:pt x="17138541" y="2333168"/>
                  </a:lnTo>
                  <a:close/>
                  <a:moveTo>
                    <a:pt x="14992129" y="1711895"/>
                  </a:moveTo>
                  <a:lnTo>
                    <a:pt x="15812201" y="1711895"/>
                  </a:lnTo>
                  <a:lnTo>
                    <a:pt x="16122837" y="2333168"/>
                  </a:lnTo>
                  <a:lnTo>
                    <a:pt x="15812201" y="2954434"/>
                  </a:lnTo>
                  <a:lnTo>
                    <a:pt x="14992129" y="2954434"/>
                  </a:lnTo>
                  <a:lnTo>
                    <a:pt x="14681494" y="2333168"/>
                  </a:lnTo>
                  <a:close/>
                  <a:moveTo>
                    <a:pt x="19906217" y="1711894"/>
                  </a:moveTo>
                  <a:lnTo>
                    <a:pt x="20726289" y="1711894"/>
                  </a:lnTo>
                  <a:lnTo>
                    <a:pt x="21036923" y="2333167"/>
                  </a:lnTo>
                  <a:lnTo>
                    <a:pt x="20726289" y="2954433"/>
                  </a:lnTo>
                  <a:lnTo>
                    <a:pt x="19906217" y="2954433"/>
                  </a:lnTo>
                  <a:lnTo>
                    <a:pt x="19595585" y="2333167"/>
                  </a:lnTo>
                  <a:close/>
                  <a:moveTo>
                    <a:pt x="10089524" y="1711885"/>
                  </a:moveTo>
                  <a:lnTo>
                    <a:pt x="10909596" y="1711885"/>
                  </a:lnTo>
                  <a:lnTo>
                    <a:pt x="11220230" y="2333155"/>
                  </a:lnTo>
                  <a:lnTo>
                    <a:pt x="10909596" y="2954423"/>
                  </a:lnTo>
                  <a:lnTo>
                    <a:pt x="10089524" y="2954423"/>
                  </a:lnTo>
                  <a:lnTo>
                    <a:pt x="9778890" y="2333155"/>
                  </a:lnTo>
                  <a:close/>
                  <a:moveTo>
                    <a:pt x="7880567" y="1711885"/>
                  </a:moveTo>
                  <a:lnTo>
                    <a:pt x="8452545" y="1711885"/>
                  </a:lnTo>
                  <a:lnTo>
                    <a:pt x="8763180" y="2333156"/>
                  </a:lnTo>
                  <a:lnTo>
                    <a:pt x="8452545" y="2954423"/>
                  </a:lnTo>
                  <a:lnTo>
                    <a:pt x="7632473" y="2954423"/>
                  </a:lnTo>
                  <a:lnTo>
                    <a:pt x="7321840" y="2333156"/>
                  </a:lnTo>
                  <a:lnTo>
                    <a:pt x="7536974" y="1902885"/>
                  </a:lnTo>
                  <a:lnTo>
                    <a:pt x="7742053" y="1784967"/>
                  </a:lnTo>
                  <a:close/>
                  <a:moveTo>
                    <a:pt x="12546574" y="1711883"/>
                  </a:moveTo>
                  <a:lnTo>
                    <a:pt x="13366646" y="1711883"/>
                  </a:lnTo>
                  <a:lnTo>
                    <a:pt x="13677278" y="2333155"/>
                  </a:lnTo>
                  <a:lnTo>
                    <a:pt x="13366646" y="2954423"/>
                  </a:lnTo>
                  <a:lnTo>
                    <a:pt x="12546574" y="2954423"/>
                  </a:lnTo>
                  <a:lnTo>
                    <a:pt x="12235938" y="2333155"/>
                  </a:lnTo>
                  <a:close/>
                  <a:moveTo>
                    <a:pt x="8572103" y="1368539"/>
                  </a:moveTo>
                  <a:lnTo>
                    <a:pt x="8452545" y="1607655"/>
                  </a:lnTo>
                  <a:lnTo>
                    <a:pt x="8079310" y="1607655"/>
                  </a:lnTo>
                  <a:lnTo>
                    <a:pt x="8379930" y="1458266"/>
                  </a:lnTo>
                  <a:close/>
                  <a:moveTo>
                    <a:pt x="20978174" y="1351272"/>
                  </a:moveTo>
                  <a:lnTo>
                    <a:pt x="21207331" y="1458266"/>
                  </a:lnTo>
                  <a:cubicBezTo>
                    <a:pt x="21422913" y="1562144"/>
                    <a:pt x="21635590" y="1671096"/>
                    <a:pt x="21845207" y="1784967"/>
                  </a:cubicBezTo>
                  <a:lnTo>
                    <a:pt x="22122859" y="1944613"/>
                  </a:lnTo>
                  <a:lnTo>
                    <a:pt x="21954825" y="2280671"/>
                  </a:lnTo>
                  <a:lnTo>
                    <a:pt x="21134741" y="2280671"/>
                  </a:lnTo>
                  <a:lnTo>
                    <a:pt x="20824109" y="1659404"/>
                  </a:lnTo>
                  <a:close/>
                  <a:moveTo>
                    <a:pt x="18677697" y="1038139"/>
                  </a:moveTo>
                  <a:lnTo>
                    <a:pt x="19497769" y="1038139"/>
                  </a:lnTo>
                  <a:lnTo>
                    <a:pt x="19808401" y="1659405"/>
                  </a:lnTo>
                  <a:lnTo>
                    <a:pt x="19497769" y="2280671"/>
                  </a:lnTo>
                  <a:lnTo>
                    <a:pt x="18677697" y="2280671"/>
                  </a:lnTo>
                  <a:lnTo>
                    <a:pt x="18367065" y="1659405"/>
                  </a:lnTo>
                  <a:close/>
                  <a:moveTo>
                    <a:pt x="16220653" y="1038139"/>
                  </a:moveTo>
                  <a:lnTo>
                    <a:pt x="17040721" y="1038139"/>
                  </a:lnTo>
                  <a:lnTo>
                    <a:pt x="17351357" y="1659405"/>
                  </a:lnTo>
                  <a:lnTo>
                    <a:pt x="17040721" y="2280671"/>
                  </a:lnTo>
                  <a:lnTo>
                    <a:pt x="16220653" y="2280671"/>
                  </a:lnTo>
                  <a:lnTo>
                    <a:pt x="15910019" y="1659405"/>
                  </a:lnTo>
                  <a:close/>
                  <a:moveTo>
                    <a:pt x="9338439" y="1038127"/>
                  </a:moveTo>
                  <a:lnTo>
                    <a:pt x="9681071" y="1038127"/>
                  </a:lnTo>
                  <a:lnTo>
                    <a:pt x="9991706" y="1659394"/>
                  </a:lnTo>
                  <a:lnTo>
                    <a:pt x="9681071" y="2280661"/>
                  </a:lnTo>
                  <a:lnTo>
                    <a:pt x="8861000" y="2280661"/>
                  </a:lnTo>
                  <a:lnTo>
                    <a:pt x="8550365" y="1659394"/>
                  </a:lnTo>
                  <a:lnTo>
                    <a:pt x="8732935" y="1294255"/>
                  </a:lnTo>
                  <a:lnTo>
                    <a:pt x="9035237" y="1162008"/>
                  </a:lnTo>
                  <a:close/>
                  <a:moveTo>
                    <a:pt x="13775098" y="1038126"/>
                  </a:moveTo>
                  <a:lnTo>
                    <a:pt x="14595170" y="1038126"/>
                  </a:lnTo>
                  <a:lnTo>
                    <a:pt x="14905805" y="1659393"/>
                  </a:lnTo>
                  <a:lnTo>
                    <a:pt x="14595170" y="2280660"/>
                  </a:lnTo>
                  <a:lnTo>
                    <a:pt x="13775098" y="2280660"/>
                  </a:lnTo>
                  <a:lnTo>
                    <a:pt x="13464466" y="1659393"/>
                  </a:lnTo>
                  <a:close/>
                  <a:moveTo>
                    <a:pt x="11318049" y="1038126"/>
                  </a:moveTo>
                  <a:lnTo>
                    <a:pt x="12138120" y="1038126"/>
                  </a:lnTo>
                  <a:lnTo>
                    <a:pt x="12448754" y="1659394"/>
                  </a:lnTo>
                  <a:lnTo>
                    <a:pt x="12138120" y="2280660"/>
                  </a:lnTo>
                  <a:lnTo>
                    <a:pt x="11318049" y="2280660"/>
                  </a:lnTo>
                  <a:lnTo>
                    <a:pt x="11007414" y="1659394"/>
                  </a:lnTo>
                  <a:close/>
                  <a:moveTo>
                    <a:pt x="9697679" y="900683"/>
                  </a:moveTo>
                  <a:lnTo>
                    <a:pt x="9681071" y="933899"/>
                  </a:lnTo>
                  <a:lnTo>
                    <a:pt x="9610307" y="933899"/>
                  </a:lnTo>
                  <a:close/>
                  <a:moveTo>
                    <a:pt x="19676160" y="825251"/>
                  </a:moveTo>
                  <a:lnTo>
                    <a:pt x="19880216" y="897123"/>
                  </a:lnTo>
                  <a:cubicBezTo>
                    <a:pt x="20106799" y="980085"/>
                    <a:pt x="20330786" y="1068432"/>
                    <a:pt x="20552023" y="1162008"/>
                  </a:cubicBezTo>
                  <a:lnTo>
                    <a:pt x="20877850" y="1304547"/>
                  </a:lnTo>
                  <a:lnTo>
                    <a:pt x="20726291" y="1607664"/>
                  </a:lnTo>
                  <a:lnTo>
                    <a:pt x="19906219" y="1607664"/>
                  </a:lnTo>
                  <a:lnTo>
                    <a:pt x="19595587" y="986398"/>
                  </a:lnTo>
                  <a:close/>
                  <a:moveTo>
                    <a:pt x="10975934" y="497798"/>
                  </a:moveTo>
                  <a:lnTo>
                    <a:pt x="11220230" y="986388"/>
                  </a:lnTo>
                  <a:lnTo>
                    <a:pt x="10909596" y="1607655"/>
                  </a:lnTo>
                  <a:lnTo>
                    <a:pt x="10089524" y="1607655"/>
                  </a:lnTo>
                  <a:lnTo>
                    <a:pt x="9778890" y="986388"/>
                  </a:lnTo>
                  <a:lnTo>
                    <a:pt x="9848420" y="847328"/>
                  </a:lnTo>
                  <a:lnTo>
                    <a:pt x="10048846" y="776735"/>
                  </a:lnTo>
                  <a:cubicBezTo>
                    <a:pt x="10277985" y="699194"/>
                    <a:pt x="10509642" y="627115"/>
                    <a:pt x="10743661" y="560652"/>
                  </a:cubicBezTo>
                  <a:close/>
                  <a:moveTo>
                    <a:pt x="18436742" y="451992"/>
                  </a:moveTo>
                  <a:lnTo>
                    <a:pt x="18490817" y="465188"/>
                  </a:lnTo>
                  <a:cubicBezTo>
                    <a:pt x="18845333" y="556401"/>
                    <a:pt x="19194706" y="660424"/>
                    <a:pt x="19538415" y="776735"/>
                  </a:cubicBezTo>
                  <a:lnTo>
                    <a:pt x="19570675" y="788098"/>
                  </a:lnTo>
                  <a:lnTo>
                    <a:pt x="19497769" y="933910"/>
                  </a:lnTo>
                  <a:lnTo>
                    <a:pt x="18677701" y="933910"/>
                  </a:lnTo>
                  <a:close/>
                  <a:moveTo>
                    <a:pt x="17449177" y="365134"/>
                  </a:moveTo>
                  <a:lnTo>
                    <a:pt x="18074289" y="365134"/>
                  </a:lnTo>
                  <a:lnTo>
                    <a:pt x="18134608" y="378265"/>
                  </a:lnTo>
                  <a:lnTo>
                    <a:pt x="18295436" y="417510"/>
                  </a:lnTo>
                  <a:lnTo>
                    <a:pt x="18579881" y="986399"/>
                  </a:lnTo>
                  <a:lnTo>
                    <a:pt x="18269247" y="1607665"/>
                  </a:lnTo>
                  <a:lnTo>
                    <a:pt x="17449177" y="1607665"/>
                  </a:lnTo>
                  <a:lnTo>
                    <a:pt x="17138543" y="986399"/>
                  </a:lnTo>
                  <a:close/>
                  <a:moveTo>
                    <a:pt x="14992133" y="365134"/>
                  </a:moveTo>
                  <a:lnTo>
                    <a:pt x="15812203" y="365134"/>
                  </a:lnTo>
                  <a:lnTo>
                    <a:pt x="16122837" y="986399"/>
                  </a:lnTo>
                  <a:lnTo>
                    <a:pt x="15812203" y="1607665"/>
                  </a:lnTo>
                  <a:lnTo>
                    <a:pt x="14992133" y="1607665"/>
                  </a:lnTo>
                  <a:lnTo>
                    <a:pt x="14681498" y="986399"/>
                  </a:lnTo>
                  <a:close/>
                  <a:moveTo>
                    <a:pt x="12546574" y="365121"/>
                  </a:moveTo>
                  <a:lnTo>
                    <a:pt x="13366646" y="365121"/>
                  </a:lnTo>
                  <a:lnTo>
                    <a:pt x="13677278" y="986388"/>
                  </a:lnTo>
                  <a:lnTo>
                    <a:pt x="13366646" y="1607654"/>
                  </a:lnTo>
                  <a:lnTo>
                    <a:pt x="12546574" y="1607654"/>
                  </a:lnTo>
                  <a:lnTo>
                    <a:pt x="12235938" y="986388"/>
                  </a:lnTo>
                  <a:close/>
                  <a:moveTo>
                    <a:pt x="17436683" y="235163"/>
                  </a:moveTo>
                  <a:lnTo>
                    <a:pt x="17567131" y="260156"/>
                  </a:lnTo>
                  <a:lnTo>
                    <a:pt x="17449179" y="260156"/>
                  </a:lnTo>
                  <a:close/>
                  <a:moveTo>
                    <a:pt x="12389881" y="194885"/>
                  </a:moveTo>
                  <a:lnTo>
                    <a:pt x="12448754" y="312631"/>
                  </a:lnTo>
                  <a:lnTo>
                    <a:pt x="12138120" y="933898"/>
                  </a:lnTo>
                  <a:lnTo>
                    <a:pt x="11318049" y="933898"/>
                  </a:lnTo>
                  <a:lnTo>
                    <a:pt x="11085213" y="468227"/>
                  </a:lnTo>
                  <a:lnTo>
                    <a:pt x="11096443" y="465188"/>
                  </a:lnTo>
                  <a:cubicBezTo>
                    <a:pt x="11450958" y="373975"/>
                    <a:pt x="11810616" y="295573"/>
                    <a:pt x="12174892" y="230504"/>
                  </a:cubicBezTo>
                  <a:close/>
                  <a:moveTo>
                    <a:pt x="13467065" y="59303"/>
                  </a:moveTo>
                  <a:lnTo>
                    <a:pt x="13366646" y="260143"/>
                  </a:lnTo>
                  <a:lnTo>
                    <a:pt x="12546574" y="260143"/>
                  </a:lnTo>
                  <a:lnTo>
                    <a:pt x="12504453" y="175903"/>
                  </a:lnTo>
                  <a:lnTo>
                    <a:pt x="12540689" y="169899"/>
                  </a:lnTo>
                  <a:cubicBezTo>
                    <a:pt x="12785554" y="132485"/>
                    <a:pt x="13032395" y="101073"/>
                    <a:pt x="13281056" y="75820"/>
                  </a:cubicBezTo>
                  <a:close/>
                  <a:moveTo>
                    <a:pt x="16040243" y="52203"/>
                  </a:moveTo>
                  <a:lnTo>
                    <a:pt x="16306205" y="75820"/>
                  </a:lnTo>
                  <a:cubicBezTo>
                    <a:pt x="16554866" y="101073"/>
                    <a:pt x="16801707" y="132485"/>
                    <a:pt x="17046572" y="169899"/>
                  </a:cubicBezTo>
                  <a:lnTo>
                    <a:pt x="17301067" y="212064"/>
                  </a:lnTo>
                  <a:lnTo>
                    <a:pt x="17351357" y="312644"/>
                  </a:lnTo>
                  <a:lnTo>
                    <a:pt x="17040725" y="933910"/>
                  </a:lnTo>
                  <a:lnTo>
                    <a:pt x="16220657" y="933910"/>
                  </a:lnTo>
                  <a:lnTo>
                    <a:pt x="15910021" y="312644"/>
                  </a:lnTo>
                  <a:close/>
                  <a:moveTo>
                    <a:pt x="14862212" y="310"/>
                  </a:moveTo>
                  <a:lnTo>
                    <a:pt x="15175464" y="4274"/>
                  </a:lnTo>
                  <a:cubicBezTo>
                    <a:pt x="15302351" y="7488"/>
                    <a:pt x="15428841" y="12301"/>
                    <a:pt x="15554915" y="18691"/>
                  </a:cubicBezTo>
                  <a:lnTo>
                    <a:pt x="15921329" y="41911"/>
                  </a:lnTo>
                  <a:lnTo>
                    <a:pt x="15812205" y="260156"/>
                  </a:lnTo>
                  <a:lnTo>
                    <a:pt x="14992135" y="260156"/>
                  </a:lnTo>
                  <a:close/>
                  <a:moveTo>
                    <a:pt x="14749489" y="0"/>
                  </a:moveTo>
                  <a:lnTo>
                    <a:pt x="14905805" y="312631"/>
                  </a:lnTo>
                  <a:lnTo>
                    <a:pt x="14595170" y="933898"/>
                  </a:lnTo>
                  <a:lnTo>
                    <a:pt x="13775098" y="933898"/>
                  </a:lnTo>
                  <a:lnTo>
                    <a:pt x="13464466" y="312631"/>
                  </a:lnTo>
                  <a:lnTo>
                    <a:pt x="13596894" y="47774"/>
                  </a:lnTo>
                  <a:lnTo>
                    <a:pt x="13655394" y="42579"/>
                  </a:lnTo>
                  <a:cubicBezTo>
                    <a:pt x="13905837" y="23523"/>
                    <a:pt x="14158023" y="10703"/>
                    <a:pt x="14411798" y="427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554E8E5F-375D-48A5-ABF4-71BE17966D30}"/>
              </a:ext>
            </a:extLst>
          </p:cNvPr>
          <p:cNvGrpSpPr/>
          <p:nvPr/>
        </p:nvGrpSpPr>
        <p:grpSpPr>
          <a:xfrm>
            <a:off x="3604841" y="3786627"/>
            <a:ext cx="2648634" cy="2648632"/>
            <a:chOff x="3340079" y="3786627"/>
            <a:chExt cx="2648634" cy="264863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87FD8FE-8553-4E9F-9300-50C9BA24A25D}"/>
                </a:ext>
              </a:extLst>
            </p:cNvPr>
            <p:cNvSpPr/>
            <p:nvPr/>
          </p:nvSpPr>
          <p:spPr>
            <a:xfrm>
              <a:off x="3340079" y="3786627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F9AB36B-052C-4088-B870-18B52B8EE43E}"/>
                </a:ext>
              </a:extLst>
            </p:cNvPr>
            <p:cNvSpPr/>
            <p:nvPr/>
          </p:nvSpPr>
          <p:spPr>
            <a:xfrm>
              <a:off x="3425370" y="3872078"/>
              <a:ext cx="2478052" cy="2477730"/>
            </a:xfrm>
            <a:custGeom>
              <a:avLst/>
              <a:gdLst>
                <a:gd name="connsiteX0" fmla="*/ 3643369 w 6889741"/>
                <a:gd name="connsiteY0" fmla="*/ 6527359 h 6888844"/>
                <a:gd name="connsiteX1" fmla="*/ 4463441 w 6889741"/>
                <a:gd name="connsiteY1" fmla="*/ 6527359 h 6888844"/>
                <a:gd name="connsiteX2" fmla="*/ 4552833 w 6889741"/>
                <a:gd name="connsiteY2" fmla="*/ 6706144 h 6888844"/>
                <a:gd name="connsiteX3" fmla="*/ 4469270 w 6889741"/>
                <a:gd name="connsiteY3" fmla="*/ 6734418 h 6888844"/>
                <a:gd name="connsiteX4" fmla="*/ 3622143 w 6889741"/>
                <a:gd name="connsiteY4" fmla="*/ 6884810 h 6888844"/>
                <a:gd name="connsiteX5" fmla="*/ 3462630 w 6889741"/>
                <a:gd name="connsiteY5" fmla="*/ 6888844 h 6888844"/>
                <a:gd name="connsiteX6" fmla="*/ 1914588 w 6889741"/>
                <a:gd name="connsiteY6" fmla="*/ 6527347 h 6888844"/>
                <a:gd name="connsiteX7" fmla="*/ 2017886 w 6889741"/>
                <a:gd name="connsiteY7" fmla="*/ 6527347 h 6888844"/>
                <a:gd name="connsiteX8" fmla="*/ 2050660 w 6889741"/>
                <a:gd name="connsiteY8" fmla="*/ 6592896 h 6888844"/>
                <a:gd name="connsiteX9" fmla="*/ 4871893 w 6889741"/>
                <a:gd name="connsiteY9" fmla="*/ 5853603 h 6888844"/>
                <a:gd name="connsiteX10" fmla="*/ 5691961 w 6889741"/>
                <a:gd name="connsiteY10" fmla="*/ 5853603 h 6888844"/>
                <a:gd name="connsiteX11" fmla="*/ 5760134 w 6889741"/>
                <a:gd name="connsiteY11" fmla="*/ 5989948 h 6888844"/>
                <a:gd name="connsiteX12" fmla="*/ 5636128 w 6889741"/>
                <a:gd name="connsiteY12" fmla="*/ 6102652 h 6888844"/>
                <a:gd name="connsiteX13" fmla="*/ 4785770 w 6889741"/>
                <a:gd name="connsiteY13" fmla="*/ 6618578 h 6888844"/>
                <a:gd name="connsiteX14" fmla="*/ 4658252 w 6889741"/>
                <a:gd name="connsiteY14" fmla="*/ 6668856 h 6888844"/>
                <a:gd name="connsiteX15" fmla="*/ 4561259 w 6889741"/>
                <a:gd name="connsiteY15" fmla="*/ 6474871 h 6888844"/>
                <a:gd name="connsiteX16" fmla="*/ 2426338 w 6889741"/>
                <a:gd name="connsiteY16" fmla="*/ 5853591 h 6888844"/>
                <a:gd name="connsiteX17" fmla="*/ 3246410 w 6889741"/>
                <a:gd name="connsiteY17" fmla="*/ 5853591 h 6888844"/>
                <a:gd name="connsiteX18" fmla="*/ 3557045 w 6889741"/>
                <a:gd name="connsiteY18" fmla="*/ 6474859 h 6888844"/>
                <a:gd name="connsiteX19" fmla="*/ 3351013 w 6889741"/>
                <a:gd name="connsiteY19" fmla="*/ 6886919 h 6888844"/>
                <a:gd name="connsiteX20" fmla="*/ 3267598 w 6889741"/>
                <a:gd name="connsiteY20" fmla="*/ 6884810 h 6888844"/>
                <a:gd name="connsiteX21" fmla="*/ 2260408 w 6889741"/>
                <a:gd name="connsiteY21" fmla="*/ 6680259 h 6888844"/>
                <a:gd name="connsiteX22" fmla="*/ 2208092 w 6889741"/>
                <a:gd name="connsiteY22" fmla="*/ 6659631 h 6888844"/>
                <a:gd name="connsiteX23" fmla="*/ 2115706 w 6889741"/>
                <a:gd name="connsiteY23" fmla="*/ 6474859 h 6888844"/>
                <a:gd name="connsiteX24" fmla="*/ 6100417 w 6889741"/>
                <a:gd name="connsiteY24" fmla="*/ 5180599 h 6888844"/>
                <a:gd name="connsiteX25" fmla="*/ 6416768 w 6889741"/>
                <a:gd name="connsiteY25" fmla="*/ 5180599 h 6888844"/>
                <a:gd name="connsiteX26" fmla="*/ 6301411 w 6889741"/>
                <a:gd name="connsiteY26" fmla="*/ 5370482 h 6888844"/>
                <a:gd name="connsiteX27" fmla="*/ 5880762 w 6889741"/>
                <a:gd name="connsiteY27" fmla="*/ 5880314 h 6888844"/>
                <a:gd name="connsiteX28" fmla="*/ 5845178 w 6889741"/>
                <a:gd name="connsiteY28" fmla="*/ 5912654 h 6888844"/>
                <a:gd name="connsiteX29" fmla="*/ 5789783 w 6889741"/>
                <a:gd name="connsiteY29" fmla="*/ 5801865 h 6888844"/>
                <a:gd name="connsiteX30" fmla="*/ 3643373 w 6889741"/>
                <a:gd name="connsiteY30" fmla="*/ 5180599 h 6888844"/>
                <a:gd name="connsiteX31" fmla="*/ 4463443 w 6889741"/>
                <a:gd name="connsiteY31" fmla="*/ 5180599 h 6888844"/>
                <a:gd name="connsiteX32" fmla="*/ 4774077 w 6889741"/>
                <a:gd name="connsiteY32" fmla="*/ 5801865 h 6888844"/>
                <a:gd name="connsiteX33" fmla="*/ 4463443 w 6889741"/>
                <a:gd name="connsiteY33" fmla="*/ 6423131 h 6888844"/>
                <a:gd name="connsiteX34" fmla="*/ 3643373 w 6889741"/>
                <a:gd name="connsiteY34" fmla="*/ 6423131 h 6888844"/>
                <a:gd name="connsiteX35" fmla="*/ 3332740 w 6889741"/>
                <a:gd name="connsiteY35" fmla="*/ 5801865 h 6888844"/>
                <a:gd name="connsiteX36" fmla="*/ 1197814 w 6889741"/>
                <a:gd name="connsiteY36" fmla="*/ 5180587 h 6888844"/>
                <a:gd name="connsiteX37" fmla="*/ 2017886 w 6889741"/>
                <a:gd name="connsiteY37" fmla="*/ 5180587 h 6888844"/>
                <a:gd name="connsiteX38" fmla="*/ 2328518 w 6889741"/>
                <a:gd name="connsiteY38" fmla="*/ 5801853 h 6888844"/>
                <a:gd name="connsiteX39" fmla="*/ 2017886 w 6889741"/>
                <a:gd name="connsiteY39" fmla="*/ 6423119 h 6888844"/>
                <a:gd name="connsiteX40" fmla="*/ 1719886 w 6889741"/>
                <a:gd name="connsiteY40" fmla="*/ 6423119 h 6888844"/>
                <a:gd name="connsiteX41" fmla="*/ 1518810 w 6889741"/>
                <a:gd name="connsiteY41" fmla="*/ 6300963 h 6888844"/>
                <a:gd name="connsiteX42" fmla="*/ 1008979 w 6889741"/>
                <a:gd name="connsiteY42" fmla="*/ 5880314 h 6888844"/>
                <a:gd name="connsiteX43" fmla="*/ 905097 w 6889741"/>
                <a:gd name="connsiteY43" fmla="*/ 5766015 h 6888844"/>
                <a:gd name="connsiteX44" fmla="*/ 4871897 w 6889741"/>
                <a:gd name="connsiteY44" fmla="*/ 4506843 h 6888844"/>
                <a:gd name="connsiteX45" fmla="*/ 5691965 w 6889741"/>
                <a:gd name="connsiteY45" fmla="*/ 4506843 h 6888844"/>
                <a:gd name="connsiteX46" fmla="*/ 6002597 w 6889741"/>
                <a:gd name="connsiteY46" fmla="*/ 5128109 h 6888844"/>
                <a:gd name="connsiteX47" fmla="*/ 5691965 w 6889741"/>
                <a:gd name="connsiteY47" fmla="*/ 5749375 h 6888844"/>
                <a:gd name="connsiteX48" fmla="*/ 4871897 w 6889741"/>
                <a:gd name="connsiteY48" fmla="*/ 5749375 h 6888844"/>
                <a:gd name="connsiteX49" fmla="*/ 4561261 w 6889741"/>
                <a:gd name="connsiteY49" fmla="*/ 5128109 h 6888844"/>
                <a:gd name="connsiteX50" fmla="*/ 168786 w 6889741"/>
                <a:gd name="connsiteY50" fmla="*/ 4506831 h 6888844"/>
                <a:gd name="connsiteX51" fmla="*/ 789358 w 6889741"/>
                <a:gd name="connsiteY51" fmla="*/ 4506831 h 6888844"/>
                <a:gd name="connsiteX52" fmla="*/ 1099994 w 6889741"/>
                <a:gd name="connsiteY52" fmla="*/ 5128095 h 6888844"/>
                <a:gd name="connsiteX53" fmla="*/ 825062 w 6889741"/>
                <a:gd name="connsiteY53" fmla="*/ 5677954 h 6888844"/>
                <a:gd name="connsiteX54" fmla="*/ 786641 w 6889741"/>
                <a:gd name="connsiteY54" fmla="*/ 5635680 h 6888844"/>
                <a:gd name="connsiteX55" fmla="*/ 270715 w 6889741"/>
                <a:gd name="connsiteY55" fmla="*/ 4785321 h 6888844"/>
                <a:gd name="connsiteX56" fmla="*/ 2426338 w 6889741"/>
                <a:gd name="connsiteY56" fmla="*/ 4506829 h 6888844"/>
                <a:gd name="connsiteX57" fmla="*/ 3246410 w 6889741"/>
                <a:gd name="connsiteY57" fmla="*/ 4506829 h 6888844"/>
                <a:gd name="connsiteX58" fmla="*/ 3557045 w 6889741"/>
                <a:gd name="connsiteY58" fmla="*/ 5128095 h 6888844"/>
                <a:gd name="connsiteX59" fmla="*/ 3246410 w 6889741"/>
                <a:gd name="connsiteY59" fmla="*/ 5749363 h 6888844"/>
                <a:gd name="connsiteX60" fmla="*/ 2426338 w 6889741"/>
                <a:gd name="connsiteY60" fmla="*/ 5749363 h 6888844"/>
                <a:gd name="connsiteX61" fmla="*/ 2115706 w 6889741"/>
                <a:gd name="connsiteY61" fmla="*/ 5128095 h 6888844"/>
                <a:gd name="connsiteX62" fmla="*/ 6100419 w 6889741"/>
                <a:gd name="connsiteY62" fmla="*/ 3833089 h 6888844"/>
                <a:gd name="connsiteX63" fmla="*/ 6866393 w 6889741"/>
                <a:gd name="connsiteY63" fmla="*/ 3833089 h 6888844"/>
                <a:gd name="connsiteX64" fmla="*/ 6819753 w 6889741"/>
                <a:gd name="connsiteY64" fmla="*/ 4138684 h 6888844"/>
                <a:gd name="connsiteX65" fmla="*/ 6619026 w 6889741"/>
                <a:gd name="connsiteY65" fmla="*/ 4785321 h 6888844"/>
                <a:gd name="connsiteX66" fmla="*/ 6479182 w 6889741"/>
                <a:gd name="connsiteY66" fmla="*/ 5075621 h 6888844"/>
                <a:gd name="connsiteX67" fmla="*/ 6100419 w 6889741"/>
                <a:gd name="connsiteY67" fmla="*/ 5075621 h 6888844"/>
                <a:gd name="connsiteX68" fmla="*/ 5789785 w 6889741"/>
                <a:gd name="connsiteY68" fmla="*/ 4454355 h 6888844"/>
                <a:gd name="connsiteX69" fmla="*/ 3643375 w 6889741"/>
                <a:gd name="connsiteY69" fmla="*/ 3833089 h 6888844"/>
                <a:gd name="connsiteX70" fmla="*/ 4463445 w 6889741"/>
                <a:gd name="connsiteY70" fmla="*/ 3833089 h 6888844"/>
                <a:gd name="connsiteX71" fmla="*/ 4774081 w 6889741"/>
                <a:gd name="connsiteY71" fmla="*/ 4454355 h 6888844"/>
                <a:gd name="connsiteX72" fmla="*/ 4463445 w 6889741"/>
                <a:gd name="connsiteY72" fmla="*/ 5075621 h 6888844"/>
                <a:gd name="connsiteX73" fmla="*/ 3643375 w 6889741"/>
                <a:gd name="connsiteY73" fmla="*/ 5075621 h 6888844"/>
                <a:gd name="connsiteX74" fmla="*/ 3332742 w 6889741"/>
                <a:gd name="connsiteY74" fmla="*/ 4454355 h 6888844"/>
                <a:gd name="connsiteX75" fmla="*/ 1197814 w 6889741"/>
                <a:gd name="connsiteY75" fmla="*/ 3833075 h 6888844"/>
                <a:gd name="connsiteX76" fmla="*/ 2017886 w 6889741"/>
                <a:gd name="connsiteY76" fmla="*/ 3833075 h 6888844"/>
                <a:gd name="connsiteX77" fmla="*/ 2328518 w 6889741"/>
                <a:gd name="connsiteY77" fmla="*/ 4454341 h 6888844"/>
                <a:gd name="connsiteX78" fmla="*/ 2017886 w 6889741"/>
                <a:gd name="connsiteY78" fmla="*/ 5075607 h 6888844"/>
                <a:gd name="connsiteX79" fmla="*/ 1197814 w 6889741"/>
                <a:gd name="connsiteY79" fmla="*/ 5075607 h 6888844"/>
                <a:gd name="connsiteX80" fmla="*/ 887178 w 6889741"/>
                <a:gd name="connsiteY80" fmla="*/ 4454341 h 6888844"/>
                <a:gd name="connsiteX81" fmla="*/ 4871899 w 6889741"/>
                <a:gd name="connsiteY81" fmla="*/ 3159333 h 6888844"/>
                <a:gd name="connsiteX82" fmla="*/ 5691967 w 6889741"/>
                <a:gd name="connsiteY82" fmla="*/ 3159333 h 6888844"/>
                <a:gd name="connsiteX83" fmla="*/ 6002601 w 6889741"/>
                <a:gd name="connsiteY83" fmla="*/ 3780599 h 6888844"/>
                <a:gd name="connsiteX84" fmla="*/ 5691967 w 6889741"/>
                <a:gd name="connsiteY84" fmla="*/ 4401865 h 6888844"/>
                <a:gd name="connsiteX85" fmla="*/ 4871899 w 6889741"/>
                <a:gd name="connsiteY85" fmla="*/ 4401865 h 6888844"/>
                <a:gd name="connsiteX86" fmla="*/ 4561263 w 6889741"/>
                <a:gd name="connsiteY86" fmla="*/ 3780599 h 6888844"/>
                <a:gd name="connsiteX87" fmla="*/ 12681 w 6889741"/>
                <a:gd name="connsiteY87" fmla="*/ 3159321 h 6888844"/>
                <a:gd name="connsiteX88" fmla="*/ 789358 w 6889741"/>
                <a:gd name="connsiteY88" fmla="*/ 3159321 h 6888844"/>
                <a:gd name="connsiteX89" fmla="*/ 1099994 w 6889741"/>
                <a:gd name="connsiteY89" fmla="*/ 3780585 h 6888844"/>
                <a:gd name="connsiteX90" fmla="*/ 789358 w 6889741"/>
                <a:gd name="connsiteY90" fmla="*/ 4401851 h 6888844"/>
                <a:gd name="connsiteX91" fmla="*/ 137654 w 6889741"/>
                <a:gd name="connsiteY91" fmla="*/ 4401851 h 6888844"/>
                <a:gd name="connsiteX92" fmla="*/ 69987 w 6889741"/>
                <a:gd name="connsiteY92" fmla="*/ 4138684 h 6888844"/>
                <a:gd name="connsiteX93" fmla="*/ 0 w 6889741"/>
                <a:gd name="connsiteY93" fmla="*/ 3444422 h 6888844"/>
                <a:gd name="connsiteX94" fmla="*/ 4482 w 6889741"/>
                <a:gd name="connsiteY94" fmla="*/ 3267150 h 6888844"/>
                <a:gd name="connsiteX95" fmla="*/ 2426338 w 6889741"/>
                <a:gd name="connsiteY95" fmla="*/ 3159320 h 6888844"/>
                <a:gd name="connsiteX96" fmla="*/ 3246410 w 6889741"/>
                <a:gd name="connsiteY96" fmla="*/ 3159320 h 6888844"/>
                <a:gd name="connsiteX97" fmla="*/ 3557045 w 6889741"/>
                <a:gd name="connsiteY97" fmla="*/ 3780585 h 6888844"/>
                <a:gd name="connsiteX98" fmla="*/ 3246410 w 6889741"/>
                <a:gd name="connsiteY98" fmla="*/ 4401851 h 6888844"/>
                <a:gd name="connsiteX99" fmla="*/ 2426338 w 6889741"/>
                <a:gd name="connsiteY99" fmla="*/ 4401851 h 6888844"/>
                <a:gd name="connsiteX100" fmla="*/ 2115706 w 6889741"/>
                <a:gd name="connsiteY100" fmla="*/ 3780585 h 6888844"/>
                <a:gd name="connsiteX101" fmla="*/ 1197814 w 6889741"/>
                <a:gd name="connsiteY101" fmla="*/ 2486992 h 6888844"/>
                <a:gd name="connsiteX102" fmla="*/ 2017886 w 6889741"/>
                <a:gd name="connsiteY102" fmla="*/ 2486992 h 6888844"/>
                <a:gd name="connsiteX103" fmla="*/ 2328518 w 6889741"/>
                <a:gd name="connsiteY103" fmla="*/ 3108259 h 6888844"/>
                <a:gd name="connsiteX104" fmla="*/ 2017886 w 6889741"/>
                <a:gd name="connsiteY104" fmla="*/ 3729525 h 6888844"/>
                <a:gd name="connsiteX105" fmla="*/ 1197814 w 6889741"/>
                <a:gd name="connsiteY105" fmla="*/ 3729525 h 6888844"/>
                <a:gd name="connsiteX106" fmla="*/ 887178 w 6889741"/>
                <a:gd name="connsiteY106" fmla="*/ 3108259 h 6888844"/>
                <a:gd name="connsiteX107" fmla="*/ 6100377 w 6889741"/>
                <a:gd name="connsiteY107" fmla="*/ 2486991 h 6888844"/>
                <a:gd name="connsiteX108" fmla="*/ 6752085 w 6889741"/>
                <a:gd name="connsiteY108" fmla="*/ 2486991 h 6888844"/>
                <a:gd name="connsiteX109" fmla="*/ 6819753 w 6889741"/>
                <a:gd name="connsiteY109" fmla="*/ 2750160 h 6888844"/>
                <a:gd name="connsiteX110" fmla="*/ 6889741 w 6889741"/>
                <a:gd name="connsiteY110" fmla="*/ 3444422 h 6888844"/>
                <a:gd name="connsiteX111" fmla="*/ 6885258 w 6889741"/>
                <a:gd name="connsiteY111" fmla="*/ 3621695 h 6888844"/>
                <a:gd name="connsiteX112" fmla="*/ 6877059 w 6889741"/>
                <a:gd name="connsiteY112" fmla="*/ 3729525 h 6888844"/>
                <a:gd name="connsiteX113" fmla="*/ 6100377 w 6889741"/>
                <a:gd name="connsiteY113" fmla="*/ 3729525 h 6888844"/>
                <a:gd name="connsiteX114" fmla="*/ 5789745 w 6889741"/>
                <a:gd name="connsiteY114" fmla="*/ 3108258 h 6888844"/>
                <a:gd name="connsiteX115" fmla="*/ 3643331 w 6889741"/>
                <a:gd name="connsiteY115" fmla="*/ 2486991 h 6888844"/>
                <a:gd name="connsiteX116" fmla="*/ 4463401 w 6889741"/>
                <a:gd name="connsiteY116" fmla="*/ 2486991 h 6888844"/>
                <a:gd name="connsiteX117" fmla="*/ 4774037 w 6889741"/>
                <a:gd name="connsiteY117" fmla="*/ 3108258 h 6888844"/>
                <a:gd name="connsiteX118" fmla="*/ 4463401 w 6889741"/>
                <a:gd name="connsiteY118" fmla="*/ 3729525 h 6888844"/>
                <a:gd name="connsiteX119" fmla="*/ 3643331 w 6889741"/>
                <a:gd name="connsiteY119" fmla="*/ 3729525 h 6888844"/>
                <a:gd name="connsiteX120" fmla="*/ 3332698 w 6889741"/>
                <a:gd name="connsiteY120" fmla="*/ 3108258 h 6888844"/>
                <a:gd name="connsiteX121" fmla="*/ 4871853 w 6889741"/>
                <a:gd name="connsiteY121" fmla="*/ 1813231 h 6888844"/>
                <a:gd name="connsiteX122" fmla="*/ 5691925 w 6889741"/>
                <a:gd name="connsiteY122" fmla="*/ 1813231 h 6888844"/>
                <a:gd name="connsiteX123" fmla="*/ 6002559 w 6889741"/>
                <a:gd name="connsiteY123" fmla="*/ 2434500 h 6888844"/>
                <a:gd name="connsiteX124" fmla="*/ 5691925 w 6889741"/>
                <a:gd name="connsiteY124" fmla="*/ 3055769 h 6888844"/>
                <a:gd name="connsiteX125" fmla="*/ 4871853 w 6889741"/>
                <a:gd name="connsiteY125" fmla="*/ 3055769 h 6888844"/>
                <a:gd name="connsiteX126" fmla="*/ 4561221 w 6889741"/>
                <a:gd name="connsiteY126" fmla="*/ 2434500 h 6888844"/>
                <a:gd name="connsiteX127" fmla="*/ 2426338 w 6889741"/>
                <a:gd name="connsiteY127" fmla="*/ 1813231 h 6888844"/>
                <a:gd name="connsiteX128" fmla="*/ 3246410 w 6889741"/>
                <a:gd name="connsiteY128" fmla="*/ 1813231 h 6888844"/>
                <a:gd name="connsiteX129" fmla="*/ 3557045 w 6889741"/>
                <a:gd name="connsiteY129" fmla="*/ 2434500 h 6888844"/>
                <a:gd name="connsiteX130" fmla="*/ 3246410 w 6889741"/>
                <a:gd name="connsiteY130" fmla="*/ 3055769 h 6888844"/>
                <a:gd name="connsiteX131" fmla="*/ 2426338 w 6889741"/>
                <a:gd name="connsiteY131" fmla="*/ 3055769 h 6888844"/>
                <a:gd name="connsiteX132" fmla="*/ 2115706 w 6889741"/>
                <a:gd name="connsiteY132" fmla="*/ 2434500 h 6888844"/>
                <a:gd name="connsiteX133" fmla="*/ 410555 w 6889741"/>
                <a:gd name="connsiteY133" fmla="*/ 1813231 h 6888844"/>
                <a:gd name="connsiteX134" fmla="*/ 789360 w 6889741"/>
                <a:gd name="connsiteY134" fmla="*/ 1813231 h 6888844"/>
                <a:gd name="connsiteX135" fmla="*/ 1099994 w 6889741"/>
                <a:gd name="connsiteY135" fmla="*/ 2434500 h 6888844"/>
                <a:gd name="connsiteX136" fmla="*/ 789360 w 6889741"/>
                <a:gd name="connsiteY136" fmla="*/ 3055769 h 6888844"/>
                <a:gd name="connsiteX137" fmla="*/ 23346 w 6889741"/>
                <a:gd name="connsiteY137" fmla="*/ 3055769 h 6888844"/>
                <a:gd name="connsiteX138" fmla="*/ 69987 w 6889741"/>
                <a:gd name="connsiteY138" fmla="*/ 2750160 h 6888844"/>
                <a:gd name="connsiteX139" fmla="*/ 270715 w 6889741"/>
                <a:gd name="connsiteY139" fmla="*/ 2103523 h 6888844"/>
                <a:gd name="connsiteX140" fmla="*/ 6064675 w 6889741"/>
                <a:gd name="connsiteY140" fmla="*/ 1210887 h 6888844"/>
                <a:gd name="connsiteX141" fmla="*/ 6103100 w 6889741"/>
                <a:gd name="connsiteY141" fmla="*/ 1253165 h 6888844"/>
                <a:gd name="connsiteX142" fmla="*/ 6619026 w 6889741"/>
                <a:gd name="connsiteY142" fmla="*/ 2103523 h 6888844"/>
                <a:gd name="connsiteX143" fmla="*/ 6720954 w 6889741"/>
                <a:gd name="connsiteY143" fmla="*/ 2382011 h 6888844"/>
                <a:gd name="connsiteX144" fmla="*/ 6100381 w 6889741"/>
                <a:gd name="connsiteY144" fmla="*/ 2382011 h 6888844"/>
                <a:gd name="connsiteX145" fmla="*/ 5789747 w 6889741"/>
                <a:gd name="connsiteY145" fmla="*/ 1760744 h 6888844"/>
                <a:gd name="connsiteX146" fmla="*/ 3643333 w 6889741"/>
                <a:gd name="connsiteY146" fmla="*/ 1139475 h 6888844"/>
                <a:gd name="connsiteX147" fmla="*/ 4463403 w 6889741"/>
                <a:gd name="connsiteY147" fmla="*/ 1139475 h 6888844"/>
                <a:gd name="connsiteX148" fmla="*/ 4774039 w 6889741"/>
                <a:gd name="connsiteY148" fmla="*/ 1760744 h 6888844"/>
                <a:gd name="connsiteX149" fmla="*/ 4463403 w 6889741"/>
                <a:gd name="connsiteY149" fmla="*/ 2382011 h 6888844"/>
                <a:gd name="connsiteX150" fmla="*/ 3643333 w 6889741"/>
                <a:gd name="connsiteY150" fmla="*/ 2382011 h 6888844"/>
                <a:gd name="connsiteX151" fmla="*/ 3332700 w 6889741"/>
                <a:gd name="connsiteY151" fmla="*/ 1760744 h 6888844"/>
                <a:gd name="connsiteX152" fmla="*/ 1197814 w 6889741"/>
                <a:gd name="connsiteY152" fmla="*/ 1139475 h 6888844"/>
                <a:gd name="connsiteX153" fmla="*/ 2017886 w 6889741"/>
                <a:gd name="connsiteY153" fmla="*/ 1139475 h 6888844"/>
                <a:gd name="connsiteX154" fmla="*/ 2328518 w 6889741"/>
                <a:gd name="connsiteY154" fmla="*/ 1760745 h 6888844"/>
                <a:gd name="connsiteX155" fmla="*/ 2017886 w 6889741"/>
                <a:gd name="connsiteY155" fmla="*/ 2382012 h 6888844"/>
                <a:gd name="connsiteX156" fmla="*/ 1197814 w 6889741"/>
                <a:gd name="connsiteY156" fmla="*/ 2382012 h 6888844"/>
                <a:gd name="connsiteX157" fmla="*/ 887178 w 6889741"/>
                <a:gd name="connsiteY157" fmla="*/ 1760745 h 6888844"/>
                <a:gd name="connsiteX158" fmla="*/ 1044586 w 6889741"/>
                <a:gd name="connsiteY158" fmla="*/ 976169 h 6888844"/>
                <a:gd name="connsiteX159" fmla="*/ 1099994 w 6889741"/>
                <a:gd name="connsiteY159" fmla="*/ 1086985 h 6888844"/>
                <a:gd name="connsiteX160" fmla="*/ 789360 w 6889741"/>
                <a:gd name="connsiteY160" fmla="*/ 1708252 h 6888844"/>
                <a:gd name="connsiteX161" fmla="*/ 472968 w 6889741"/>
                <a:gd name="connsiteY161" fmla="*/ 1708252 h 6888844"/>
                <a:gd name="connsiteX162" fmla="*/ 588330 w 6889741"/>
                <a:gd name="connsiteY162" fmla="*/ 1518362 h 6888844"/>
                <a:gd name="connsiteX163" fmla="*/ 1008979 w 6889741"/>
                <a:gd name="connsiteY163" fmla="*/ 1008531 h 6888844"/>
                <a:gd name="connsiteX164" fmla="*/ 4871857 w 6889741"/>
                <a:gd name="connsiteY164" fmla="*/ 465717 h 6888844"/>
                <a:gd name="connsiteX165" fmla="*/ 5169841 w 6889741"/>
                <a:gd name="connsiteY165" fmla="*/ 465717 h 6888844"/>
                <a:gd name="connsiteX166" fmla="*/ 5370930 w 6889741"/>
                <a:gd name="connsiteY166" fmla="*/ 587882 h 6888844"/>
                <a:gd name="connsiteX167" fmla="*/ 5880762 w 6889741"/>
                <a:gd name="connsiteY167" fmla="*/ 1008531 h 6888844"/>
                <a:gd name="connsiteX168" fmla="*/ 5984640 w 6889741"/>
                <a:gd name="connsiteY168" fmla="*/ 1122826 h 6888844"/>
                <a:gd name="connsiteX169" fmla="*/ 5691929 w 6889741"/>
                <a:gd name="connsiteY169" fmla="*/ 1708252 h 6888844"/>
                <a:gd name="connsiteX170" fmla="*/ 4871857 w 6889741"/>
                <a:gd name="connsiteY170" fmla="*/ 1708252 h 6888844"/>
                <a:gd name="connsiteX171" fmla="*/ 4561221 w 6889741"/>
                <a:gd name="connsiteY171" fmla="*/ 1086985 h 6888844"/>
                <a:gd name="connsiteX172" fmla="*/ 2426338 w 6889741"/>
                <a:gd name="connsiteY172" fmla="*/ 465717 h 6888844"/>
                <a:gd name="connsiteX173" fmla="*/ 3246410 w 6889741"/>
                <a:gd name="connsiteY173" fmla="*/ 465717 h 6888844"/>
                <a:gd name="connsiteX174" fmla="*/ 3557045 w 6889741"/>
                <a:gd name="connsiteY174" fmla="*/ 1086985 h 6888844"/>
                <a:gd name="connsiteX175" fmla="*/ 3246410 w 6889741"/>
                <a:gd name="connsiteY175" fmla="*/ 1708252 h 6888844"/>
                <a:gd name="connsiteX176" fmla="*/ 2426338 w 6889741"/>
                <a:gd name="connsiteY176" fmla="*/ 1708252 h 6888844"/>
                <a:gd name="connsiteX177" fmla="*/ 2115706 w 6889741"/>
                <a:gd name="connsiteY177" fmla="*/ 1086985 h 6888844"/>
                <a:gd name="connsiteX178" fmla="*/ 4839096 w 6889741"/>
                <a:gd name="connsiteY178" fmla="*/ 295956 h 6888844"/>
                <a:gd name="connsiteX179" fmla="*/ 4975128 w 6889741"/>
                <a:gd name="connsiteY179" fmla="*/ 361486 h 6888844"/>
                <a:gd name="connsiteX180" fmla="*/ 4871861 w 6889741"/>
                <a:gd name="connsiteY180" fmla="*/ 361486 h 6888844"/>
                <a:gd name="connsiteX181" fmla="*/ 2231519 w 6889741"/>
                <a:gd name="connsiteY181" fmla="*/ 219977 h 6888844"/>
                <a:gd name="connsiteX182" fmla="*/ 2328518 w 6889741"/>
                <a:gd name="connsiteY182" fmla="*/ 413976 h 6888844"/>
                <a:gd name="connsiteX183" fmla="*/ 2017886 w 6889741"/>
                <a:gd name="connsiteY183" fmla="*/ 1035244 h 6888844"/>
                <a:gd name="connsiteX184" fmla="*/ 1197814 w 6889741"/>
                <a:gd name="connsiteY184" fmla="*/ 1035244 h 6888844"/>
                <a:gd name="connsiteX185" fmla="*/ 1129630 w 6889741"/>
                <a:gd name="connsiteY185" fmla="*/ 898876 h 6888844"/>
                <a:gd name="connsiteX186" fmla="*/ 1253613 w 6889741"/>
                <a:gd name="connsiteY186" fmla="*/ 786193 h 6888844"/>
                <a:gd name="connsiteX187" fmla="*/ 2103972 w 6889741"/>
                <a:gd name="connsiteY187" fmla="*/ 270267 h 6888844"/>
                <a:gd name="connsiteX188" fmla="*/ 3538729 w 6889741"/>
                <a:gd name="connsiteY188" fmla="*/ 1925 h 6888844"/>
                <a:gd name="connsiteX189" fmla="*/ 3622143 w 6889741"/>
                <a:gd name="connsiteY189" fmla="*/ 4035 h 6888844"/>
                <a:gd name="connsiteX190" fmla="*/ 4629332 w 6889741"/>
                <a:gd name="connsiteY190" fmla="*/ 208586 h 6888844"/>
                <a:gd name="connsiteX191" fmla="*/ 4681662 w 6889741"/>
                <a:gd name="connsiteY191" fmla="*/ 229219 h 6888844"/>
                <a:gd name="connsiteX192" fmla="*/ 4774041 w 6889741"/>
                <a:gd name="connsiteY192" fmla="*/ 413976 h 6888844"/>
                <a:gd name="connsiteX193" fmla="*/ 4463405 w 6889741"/>
                <a:gd name="connsiteY193" fmla="*/ 1035244 h 6888844"/>
                <a:gd name="connsiteX194" fmla="*/ 3643338 w 6889741"/>
                <a:gd name="connsiteY194" fmla="*/ 1035244 h 6888844"/>
                <a:gd name="connsiteX195" fmla="*/ 3332704 w 6889741"/>
                <a:gd name="connsiteY195" fmla="*/ 413976 h 6888844"/>
                <a:gd name="connsiteX196" fmla="*/ 3427153 w 6889741"/>
                <a:gd name="connsiteY196" fmla="*/ 0 h 6888844"/>
                <a:gd name="connsiteX197" fmla="*/ 3246410 w 6889741"/>
                <a:gd name="connsiteY197" fmla="*/ 361486 h 6888844"/>
                <a:gd name="connsiteX198" fmla="*/ 2426338 w 6889741"/>
                <a:gd name="connsiteY198" fmla="*/ 361486 h 6888844"/>
                <a:gd name="connsiteX199" fmla="*/ 2336941 w 6889741"/>
                <a:gd name="connsiteY199" fmla="*/ 182690 h 6888844"/>
                <a:gd name="connsiteX200" fmla="*/ 2420471 w 6889741"/>
                <a:gd name="connsiteY200" fmla="*/ 154426 h 6888844"/>
                <a:gd name="connsiteX201" fmla="*/ 3267598 w 6889741"/>
                <a:gd name="connsiteY201" fmla="*/ 4035 h 688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</a:cxnLst>
              <a:rect l="l" t="t" r="r" b="b"/>
              <a:pathLst>
                <a:path w="6889741" h="6888844">
                  <a:moveTo>
                    <a:pt x="3643369" y="6527359"/>
                  </a:moveTo>
                  <a:lnTo>
                    <a:pt x="4463441" y="6527359"/>
                  </a:lnTo>
                  <a:lnTo>
                    <a:pt x="4552833" y="6706144"/>
                  </a:lnTo>
                  <a:lnTo>
                    <a:pt x="4469270" y="6734418"/>
                  </a:lnTo>
                  <a:cubicBezTo>
                    <a:pt x="4199597" y="6818295"/>
                    <a:pt x="3915718" y="6869929"/>
                    <a:pt x="3622143" y="6884810"/>
                  </a:cubicBezTo>
                  <a:lnTo>
                    <a:pt x="3462630" y="6888844"/>
                  </a:lnTo>
                  <a:close/>
                  <a:moveTo>
                    <a:pt x="1914588" y="6527347"/>
                  </a:moveTo>
                  <a:lnTo>
                    <a:pt x="2017886" y="6527347"/>
                  </a:lnTo>
                  <a:lnTo>
                    <a:pt x="2050660" y="6592896"/>
                  </a:lnTo>
                  <a:close/>
                  <a:moveTo>
                    <a:pt x="4871893" y="5853603"/>
                  </a:moveTo>
                  <a:lnTo>
                    <a:pt x="5691961" y="5853603"/>
                  </a:lnTo>
                  <a:lnTo>
                    <a:pt x="5760134" y="5989948"/>
                  </a:lnTo>
                  <a:lnTo>
                    <a:pt x="5636128" y="6102652"/>
                  </a:lnTo>
                  <a:cubicBezTo>
                    <a:pt x="5380924" y="6313265"/>
                    <a:pt x="5094873" y="6487838"/>
                    <a:pt x="4785770" y="6618578"/>
                  </a:cubicBezTo>
                  <a:lnTo>
                    <a:pt x="4658252" y="6668856"/>
                  </a:lnTo>
                  <a:lnTo>
                    <a:pt x="4561259" y="6474871"/>
                  </a:lnTo>
                  <a:close/>
                  <a:moveTo>
                    <a:pt x="2426338" y="5853591"/>
                  </a:moveTo>
                  <a:lnTo>
                    <a:pt x="3246410" y="5853591"/>
                  </a:lnTo>
                  <a:lnTo>
                    <a:pt x="3557045" y="6474859"/>
                  </a:lnTo>
                  <a:lnTo>
                    <a:pt x="3351013" y="6886919"/>
                  </a:lnTo>
                  <a:lnTo>
                    <a:pt x="3267598" y="6884810"/>
                  </a:lnTo>
                  <a:cubicBezTo>
                    <a:pt x="2915308" y="6866953"/>
                    <a:pt x="2576981" y="6796172"/>
                    <a:pt x="2260408" y="6680259"/>
                  </a:cubicBezTo>
                  <a:lnTo>
                    <a:pt x="2208092" y="6659631"/>
                  </a:lnTo>
                  <a:lnTo>
                    <a:pt x="2115706" y="6474859"/>
                  </a:lnTo>
                  <a:close/>
                  <a:moveTo>
                    <a:pt x="6100417" y="5180599"/>
                  </a:moveTo>
                  <a:lnTo>
                    <a:pt x="6416768" y="5180599"/>
                  </a:lnTo>
                  <a:lnTo>
                    <a:pt x="6301411" y="5370482"/>
                  </a:lnTo>
                  <a:cubicBezTo>
                    <a:pt x="6177597" y="5553751"/>
                    <a:pt x="6036611" y="5724464"/>
                    <a:pt x="5880762" y="5880314"/>
                  </a:cubicBezTo>
                  <a:lnTo>
                    <a:pt x="5845178" y="5912654"/>
                  </a:lnTo>
                  <a:lnTo>
                    <a:pt x="5789783" y="5801865"/>
                  </a:lnTo>
                  <a:close/>
                  <a:moveTo>
                    <a:pt x="3643373" y="5180599"/>
                  </a:moveTo>
                  <a:lnTo>
                    <a:pt x="4463443" y="5180599"/>
                  </a:lnTo>
                  <a:lnTo>
                    <a:pt x="4774077" y="5801865"/>
                  </a:lnTo>
                  <a:lnTo>
                    <a:pt x="4463443" y="6423131"/>
                  </a:lnTo>
                  <a:lnTo>
                    <a:pt x="3643373" y="6423131"/>
                  </a:lnTo>
                  <a:lnTo>
                    <a:pt x="3332740" y="5801865"/>
                  </a:lnTo>
                  <a:close/>
                  <a:moveTo>
                    <a:pt x="1197814" y="5180587"/>
                  </a:moveTo>
                  <a:lnTo>
                    <a:pt x="2017886" y="5180587"/>
                  </a:lnTo>
                  <a:lnTo>
                    <a:pt x="2328518" y="5801853"/>
                  </a:lnTo>
                  <a:lnTo>
                    <a:pt x="2017886" y="6423119"/>
                  </a:lnTo>
                  <a:lnTo>
                    <a:pt x="1719886" y="6423119"/>
                  </a:lnTo>
                  <a:lnTo>
                    <a:pt x="1518810" y="6300963"/>
                  </a:lnTo>
                  <a:cubicBezTo>
                    <a:pt x="1335542" y="6177149"/>
                    <a:pt x="1164829" y="6036163"/>
                    <a:pt x="1008979" y="5880314"/>
                  </a:cubicBezTo>
                  <a:lnTo>
                    <a:pt x="905097" y="5766015"/>
                  </a:lnTo>
                  <a:close/>
                  <a:moveTo>
                    <a:pt x="4871897" y="4506843"/>
                  </a:moveTo>
                  <a:lnTo>
                    <a:pt x="5691965" y="4506843"/>
                  </a:lnTo>
                  <a:lnTo>
                    <a:pt x="6002597" y="5128109"/>
                  </a:lnTo>
                  <a:lnTo>
                    <a:pt x="5691965" y="5749375"/>
                  </a:lnTo>
                  <a:lnTo>
                    <a:pt x="4871897" y="5749375"/>
                  </a:lnTo>
                  <a:lnTo>
                    <a:pt x="4561261" y="5128109"/>
                  </a:lnTo>
                  <a:close/>
                  <a:moveTo>
                    <a:pt x="168786" y="4506831"/>
                  </a:moveTo>
                  <a:lnTo>
                    <a:pt x="789358" y="4506831"/>
                  </a:lnTo>
                  <a:lnTo>
                    <a:pt x="1099994" y="5128095"/>
                  </a:lnTo>
                  <a:lnTo>
                    <a:pt x="825062" y="5677954"/>
                  </a:lnTo>
                  <a:lnTo>
                    <a:pt x="786641" y="5635680"/>
                  </a:lnTo>
                  <a:cubicBezTo>
                    <a:pt x="576027" y="5380476"/>
                    <a:pt x="401455" y="5094425"/>
                    <a:pt x="270715" y="4785321"/>
                  </a:cubicBezTo>
                  <a:close/>
                  <a:moveTo>
                    <a:pt x="2426338" y="4506829"/>
                  </a:moveTo>
                  <a:lnTo>
                    <a:pt x="3246410" y="4506829"/>
                  </a:lnTo>
                  <a:lnTo>
                    <a:pt x="3557045" y="5128095"/>
                  </a:lnTo>
                  <a:lnTo>
                    <a:pt x="3246410" y="5749363"/>
                  </a:lnTo>
                  <a:lnTo>
                    <a:pt x="2426338" y="5749363"/>
                  </a:lnTo>
                  <a:lnTo>
                    <a:pt x="2115706" y="5128095"/>
                  </a:lnTo>
                  <a:close/>
                  <a:moveTo>
                    <a:pt x="6100419" y="3833089"/>
                  </a:moveTo>
                  <a:lnTo>
                    <a:pt x="6866393" y="3833089"/>
                  </a:lnTo>
                  <a:lnTo>
                    <a:pt x="6819753" y="4138684"/>
                  </a:lnTo>
                  <a:cubicBezTo>
                    <a:pt x="6773865" y="4362937"/>
                    <a:pt x="6706186" y="4579252"/>
                    <a:pt x="6619026" y="4785321"/>
                  </a:cubicBezTo>
                  <a:lnTo>
                    <a:pt x="6479182" y="5075621"/>
                  </a:lnTo>
                  <a:lnTo>
                    <a:pt x="6100419" y="5075621"/>
                  </a:lnTo>
                  <a:lnTo>
                    <a:pt x="5789785" y="4454355"/>
                  </a:lnTo>
                  <a:close/>
                  <a:moveTo>
                    <a:pt x="3643375" y="3833089"/>
                  </a:moveTo>
                  <a:lnTo>
                    <a:pt x="4463445" y="3833089"/>
                  </a:lnTo>
                  <a:lnTo>
                    <a:pt x="4774081" y="4454355"/>
                  </a:lnTo>
                  <a:lnTo>
                    <a:pt x="4463445" y="5075621"/>
                  </a:lnTo>
                  <a:lnTo>
                    <a:pt x="3643375" y="5075621"/>
                  </a:lnTo>
                  <a:lnTo>
                    <a:pt x="3332742" y="4454355"/>
                  </a:lnTo>
                  <a:close/>
                  <a:moveTo>
                    <a:pt x="1197814" y="3833075"/>
                  </a:moveTo>
                  <a:lnTo>
                    <a:pt x="2017886" y="3833075"/>
                  </a:lnTo>
                  <a:lnTo>
                    <a:pt x="2328518" y="4454341"/>
                  </a:lnTo>
                  <a:lnTo>
                    <a:pt x="2017886" y="5075607"/>
                  </a:lnTo>
                  <a:lnTo>
                    <a:pt x="1197814" y="5075607"/>
                  </a:lnTo>
                  <a:lnTo>
                    <a:pt x="887178" y="4454341"/>
                  </a:lnTo>
                  <a:close/>
                  <a:moveTo>
                    <a:pt x="4871899" y="3159333"/>
                  </a:moveTo>
                  <a:lnTo>
                    <a:pt x="5691967" y="3159333"/>
                  </a:lnTo>
                  <a:lnTo>
                    <a:pt x="6002601" y="3780599"/>
                  </a:lnTo>
                  <a:lnTo>
                    <a:pt x="5691967" y="4401865"/>
                  </a:lnTo>
                  <a:lnTo>
                    <a:pt x="4871899" y="4401865"/>
                  </a:lnTo>
                  <a:lnTo>
                    <a:pt x="4561263" y="3780599"/>
                  </a:lnTo>
                  <a:close/>
                  <a:moveTo>
                    <a:pt x="12681" y="3159321"/>
                  </a:moveTo>
                  <a:lnTo>
                    <a:pt x="789358" y="3159321"/>
                  </a:lnTo>
                  <a:lnTo>
                    <a:pt x="1099994" y="3780585"/>
                  </a:lnTo>
                  <a:lnTo>
                    <a:pt x="789358" y="4401851"/>
                  </a:lnTo>
                  <a:lnTo>
                    <a:pt x="137654" y="4401851"/>
                  </a:lnTo>
                  <a:lnTo>
                    <a:pt x="69987" y="4138684"/>
                  </a:lnTo>
                  <a:cubicBezTo>
                    <a:pt x="24098" y="3914431"/>
                    <a:pt x="0" y="3682241"/>
                    <a:pt x="0" y="3444422"/>
                  </a:cubicBezTo>
                  <a:cubicBezTo>
                    <a:pt x="0" y="3384968"/>
                    <a:pt x="1506" y="3325865"/>
                    <a:pt x="4482" y="3267150"/>
                  </a:cubicBezTo>
                  <a:close/>
                  <a:moveTo>
                    <a:pt x="2426338" y="3159320"/>
                  </a:moveTo>
                  <a:lnTo>
                    <a:pt x="3246410" y="3159320"/>
                  </a:lnTo>
                  <a:lnTo>
                    <a:pt x="3557045" y="3780585"/>
                  </a:lnTo>
                  <a:lnTo>
                    <a:pt x="3246410" y="4401851"/>
                  </a:lnTo>
                  <a:lnTo>
                    <a:pt x="2426338" y="4401851"/>
                  </a:lnTo>
                  <a:lnTo>
                    <a:pt x="2115706" y="3780585"/>
                  </a:lnTo>
                  <a:close/>
                  <a:moveTo>
                    <a:pt x="1197814" y="2486992"/>
                  </a:moveTo>
                  <a:lnTo>
                    <a:pt x="2017886" y="2486992"/>
                  </a:lnTo>
                  <a:lnTo>
                    <a:pt x="2328518" y="3108259"/>
                  </a:lnTo>
                  <a:lnTo>
                    <a:pt x="2017886" y="3729525"/>
                  </a:lnTo>
                  <a:lnTo>
                    <a:pt x="1197814" y="3729525"/>
                  </a:lnTo>
                  <a:lnTo>
                    <a:pt x="887178" y="3108259"/>
                  </a:lnTo>
                  <a:close/>
                  <a:moveTo>
                    <a:pt x="6100377" y="2486991"/>
                  </a:moveTo>
                  <a:lnTo>
                    <a:pt x="6752085" y="2486991"/>
                  </a:lnTo>
                  <a:lnTo>
                    <a:pt x="6819753" y="2750160"/>
                  </a:lnTo>
                  <a:cubicBezTo>
                    <a:pt x="6865642" y="2974413"/>
                    <a:pt x="6889741" y="3206603"/>
                    <a:pt x="6889741" y="3444422"/>
                  </a:cubicBezTo>
                  <a:cubicBezTo>
                    <a:pt x="6889741" y="3503877"/>
                    <a:pt x="6888235" y="3562980"/>
                    <a:pt x="6885258" y="3621695"/>
                  </a:cubicBezTo>
                  <a:lnTo>
                    <a:pt x="6877059" y="3729525"/>
                  </a:lnTo>
                  <a:lnTo>
                    <a:pt x="6100377" y="3729525"/>
                  </a:lnTo>
                  <a:lnTo>
                    <a:pt x="5789745" y="3108258"/>
                  </a:lnTo>
                  <a:close/>
                  <a:moveTo>
                    <a:pt x="3643331" y="2486991"/>
                  </a:moveTo>
                  <a:lnTo>
                    <a:pt x="4463401" y="2486991"/>
                  </a:lnTo>
                  <a:lnTo>
                    <a:pt x="4774037" y="3108258"/>
                  </a:lnTo>
                  <a:lnTo>
                    <a:pt x="4463401" y="3729525"/>
                  </a:lnTo>
                  <a:lnTo>
                    <a:pt x="3643331" y="3729525"/>
                  </a:lnTo>
                  <a:lnTo>
                    <a:pt x="3332698" y="3108258"/>
                  </a:lnTo>
                  <a:close/>
                  <a:moveTo>
                    <a:pt x="4871853" y="1813231"/>
                  </a:moveTo>
                  <a:lnTo>
                    <a:pt x="5691925" y="1813231"/>
                  </a:lnTo>
                  <a:lnTo>
                    <a:pt x="6002559" y="2434500"/>
                  </a:lnTo>
                  <a:lnTo>
                    <a:pt x="5691925" y="3055769"/>
                  </a:lnTo>
                  <a:lnTo>
                    <a:pt x="4871853" y="3055769"/>
                  </a:lnTo>
                  <a:lnTo>
                    <a:pt x="4561221" y="2434500"/>
                  </a:lnTo>
                  <a:close/>
                  <a:moveTo>
                    <a:pt x="2426338" y="1813231"/>
                  </a:moveTo>
                  <a:lnTo>
                    <a:pt x="3246410" y="1813231"/>
                  </a:lnTo>
                  <a:lnTo>
                    <a:pt x="3557045" y="2434500"/>
                  </a:lnTo>
                  <a:lnTo>
                    <a:pt x="3246410" y="3055769"/>
                  </a:lnTo>
                  <a:lnTo>
                    <a:pt x="2426338" y="3055769"/>
                  </a:lnTo>
                  <a:lnTo>
                    <a:pt x="2115706" y="2434500"/>
                  </a:lnTo>
                  <a:close/>
                  <a:moveTo>
                    <a:pt x="410555" y="1813231"/>
                  </a:moveTo>
                  <a:lnTo>
                    <a:pt x="789360" y="1813231"/>
                  </a:lnTo>
                  <a:lnTo>
                    <a:pt x="1099994" y="2434500"/>
                  </a:lnTo>
                  <a:lnTo>
                    <a:pt x="789360" y="3055769"/>
                  </a:lnTo>
                  <a:lnTo>
                    <a:pt x="23346" y="3055769"/>
                  </a:lnTo>
                  <a:lnTo>
                    <a:pt x="69987" y="2750160"/>
                  </a:lnTo>
                  <a:cubicBezTo>
                    <a:pt x="115876" y="2525908"/>
                    <a:pt x="183555" y="2309592"/>
                    <a:pt x="270715" y="2103523"/>
                  </a:cubicBezTo>
                  <a:close/>
                  <a:moveTo>
                    <a:pt x="6064675" y="1210887"/>
                  </a:moveTo>
                  <a:lnTo>
                    <a:pt x="6103100" y="1253165"/>
                  </a:lnTo>
                  <a:cubicBezTo>
                    <a:pt x="6313713" y="1508369"/>
                    <a:pt x="6488286" y="1794419"/>
                    <a:pt x="6619026" y="2103523"/>
                  </a:cubicBezTo>
                  <a:lnTo>
                    <a:pt x="6720954" y="2382011"/>
                  </a:lnTo>
                  <a:lnTo>
                    <a:pt x="6100381" y="2382011"/>
                  </a:lnTo>
                  <a:lnTo>
                    <a:pt x="5789747" y="1760744"/>
                  </a:lnTo>
                  <a:close/>
                  <a:moveTo>
                    <a:pt x="3643333" y="1139475"/>
                  </a:moveTo>
                  <a:lnTo>
                    <a:pt x="4463403" y="1139475"/>
                  </a:lnTo>
                  <a:lnTo>
                    <a:pt x="4774039" y="1760744"/>
                  </a:lnTo>
                  <a:lnTo>
                    <a:pt x="4463403" y="2382011"/>
                  </a:lnTo>
                  <a:lnTo>
                    <a:pt x="3643333" y="2382011"/>
                  </a:lnTo>
                  <a:lnTo>
                    <a:pt x="3332700" y="1760744"/>
                  </a:lnTo>
                  <a:close/>
                  <a:moveTo>
                    <a:pt x="1197814" y="1139475"/>
                  </a:moveTo>
                  <a:lnTo>
                    <a:pt x="2017886" y="1139475"/>
                  </a:lnTo>
                  <a:lnTo>
                    <a:pt x="2328518" y="1760745"/>
                  </a:lnTo>
                  <a:lnTo>
                    <a:pt x="2017886" y="2382012"/>
                  </a:lnTo>
                  <a:lnTo>
                    <a:pt x="1197814" y="2382012"/>
                  </a:lnTo>
                  <a:lnTo>
                    <a:pt x="887178" y="1760745"/>
                  </a:lnTo>
                  <a:close/>
                  <a:moveTo>
                    <a:pt x="1044586" y="976169"/>
                  </a:moveTo>
                  <a:lnTo>
                    <a:pt x="1099994" y="1086985"/>
                  </a:lnTo>
                  <a:lnTo>
                    <a:pt x="789360" y="1708252"/>
                  </a:lnTo>
                  <a:lnTo>
                    <a:pt x="472968" y="1708252"/>
                  </a:lnTo>
                  <a:lnTo>
                    <a:pt x="588330" y="1518362"/>
                  </a:lnTo>
                  <a:cubicBezTo>
                    <a:pt x="712143" y="1335094"/>
                    <a:pt x="853129" y="1164381"/>
                    <a:pt x="1008979" y="1008531"/>
                  </a:cubicBezTo>
                  <a:close/>
                  <a:moveTo>
                    <a:pt x="4871857" y="465717"/>
                  </a:moveTo>
                  <a:lnTo>
                    <a:pt x="5169841" y="465717"/>
                  </a:lnTo>
                  <a:lnTo>
                    <a:pt x="5370930" y="587882"/>
                  </a:lnTo>
                  <a:cubicBezTo>
                    <a:pt x="5554199" y="711695"/>
                    <a:pt x="5724912" y="852681"/>
                    <a:pt x="5880762" y="1008531"/>
                  </a:cubicBezTo>
                  <a:lnTo>
                    <a:pt x="5984640" y="1122826"/>
                  </a:lnTo>
                  <a:lnTo>
                    <a:pt x="5691929" y="1708252"/>
                  </a:lnTo>
                  <a:lnTo>
                    <a:pt x="4871857" y="1708252"/>
                  </a:lnTo>
                  <a:lnTo>
                    <a:pt x="4561221" y="1086985"/>
                  </a:lnTo>
                  <a:close/>
                  <a:moveTo>
                    <a:pt x="2426338" y="465717"/>
                  </a:moveTo>
                  <a:lnTo>
                    <a:pt x="3246410" y="465717"/>
                  </a:lnTo>
                  <a:lnTo>
                    <a:pt x="3557045" y="1086985"/>
                  </a:lnTo>
                  <a:lnTo>
                    <a:pt x="3246410" y="1708252"/>
                  </a:lnTo>
                  <a:lnTo>
                    <a:pt x="2426338" y="1708252"/>
                  </a:lnTo>
                  <a:lnTo>
                    <a:pt x="2115706" y="1086985"/>
                  </a:lnTo>
                  <a:close/>
                  <a:moveTo>
                    <a:pt x="4839096" y="295956"/>
                  </a:moveTo>
                  <a:lnTo>
                    <a:pt x="4975128" y="361486"/>
                  </a:lnTo>
                  <a:lnTo>
                    <a:pt x="4871861" y="361486"/>
                  </a:lnTo>
                  <a:close/>
                  <a:moveTo>
                    <a:pt x="2231519" y="219977"/>
                  </a:moveTo>
                  <a:lnTo>
                    <a:pt x="2328518" y="413976"/>
                  </a:lnTo>
                  <a:lnTo>
                    <a:pt x="2017886" y="1035244"/>
                  </a:lnTo>
                  <a:lnTo>
                    <a:pt x="1197814" y="1035244"/>
                  </a:lnTo>
                  <a:lnTo>
                    <a:pt x="1129630" y="898876"/>
                  </a:lnTo>
                  <a:lnTo>
                    <a:pt x="1253613" y="786193"/>
                  </a:lnTo>
                  <a:cubicBezTo>
                    <a:pt x="1508817" y="575579"/>
                    <a:pt x="1794867" y="401007"/>
                    <a:pt x="2103972" y="270267"/>
                  </a:cubicBezTo>
                  <a:close/>
                  <a:moveTo>
                    <a:pt x="3538729" y="1925"/>
                  </a:moveTo>
                  <a:lnTo>
                    <a:pt x="3622143" y="4035"/>
                  </a:lnTo>
                  <a:cubicBezTo>
                    <a:pt x="3974433" y="21892"/>
                    <a:pt x="4312761" y="92673"/>
                    <a:pt x="4629332" y="208586"/>
                  </a:cubicBezTo>
                  <a:lnTo>
                    <a:pt x="4681662" y="229219"/>
                  </a:lnTo>
                  <a:lnTo>
                    <a:pt x="4774041" y="413976"/>
                  </a:lnTo>
                  <a:lnTo>
                    <a:pt x="4463405" y="1035244"/>
                  </a:lnTo>
                  <a:lnTo>
                    <a:pt x="3643338" y="1035244"/>
                  </a:lnTo>
                  <a:lnTo>
                    <a:pt x="3332704" y="413976"/>
                  </a:lnTo>
                  <a:close/>
                  <a:moveTo>
                    <a:pt x="3427153" y="0"/>
                  </a:moveTo>
                  <a:lnTo>
                    <a:pt x="3246410" y="361486"/>
                  </a:lnTo>
                  <a:lnTo>
                    <a:pt x="2426338" y="361486"/>
                  </a:lnTo>
                  <a:lnTo>
                    <a:pt x="2336941" y="182690"/>
                  </a:lnTo>
                  <a:lnTo>
                    <a:pt x="2420471" y="154426"/>
                  </a:lnTo>
                  <a:cubicBezTo>
                    <a:pt x="2690144" y="70550"/>
                    <a:pt x="2974023" y="18916"/>
                    <a:pt x="3267598" y="403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EC7DC53-1464-4BFD-8BB1-92A9B7192DCD}"/>
              </a:ext>
            </a:extLst>
          </p:cNvPr>
          <p:cNvGrpSpPr/>
          <p:nvPr/>
        </p:nvGrpSpPr>
        <p:grpSpPr>
          <a:xfrm>
            <a:off x="691445" y="3786627"/>
            <a:ext cx="2648634" cy="2648632"/>
            <a:chOff x="426683" y="3786627"/>
            <a:chExt cx="2648634" cy="2648632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E046AE10-24A8-42B8-80C0-286A6D8C8352}"/>
                </a:ext>
              </a:extLst>
            </p:cNvPr>
            <p:cNvSpPr/>
            <p:nvPr/>
          </p:nvSpPr>
          <p:spPr>
            <a:xfrm>
              <a:off x="426683" y="3786627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E2BD353-D25C-4518-9890-7C4635F756D6}"/>
                </a:ext>
              </a:extLst>
            </p:cNvPr>
            <p:cNvSpPr/>
            <p:nvPr/>
          </p:nvSpPr>
          <p:spPr>
            <a:xfrm>
              <a:off x="512135" y="3872078"/>
              <a:ext cx="2477730" cy="2477730"/>
            </a:xfrm>
            <a:custGeom>
              <a:avLst/>
              <a:gdLst>
                <a:gd name="connsiteX0" fmla="*/ 2922442 w 7750045"/>
                <a:gd name="connsiteY0" fmla="*/ 7631707 h 7750045"/>
                <a:gd name="connsiteX1" fmla="*/ 3676562 w 7750045"/>
                <a:gd name="connsiteY1" fmla="*/ 7631707 h 7750045"/>
                <a:gd name="connsiteX2" fmla="*/ 3733948 w 7750045"/>
                <a:gd name="connsiteY2" fmla="*/ 7746478 h 7750045"/>
                <a:gd name="connsiteX3" fmla="*/ 3675614 w 7750045"/>
                <a:gd name="connsiteY3" fmla="*/ 7745003 h 7750045"/>
                <a:gd name="connsiteX4" fmla="*/ 3094070 w 7750045"/>
                <a:gd name="connsiteY4" fmla="*/ 7671318 h 7750045"/>
                <a:gd name="connsiteX5" fmla="*/ 4073521 w 7750045"/>
                <a:gd name="connsiteY5" fmla="*/ 6957959 h 7750045"/>
                <a:gd name="connsiteX6" fmla="*/ 4893593 w 7750045"/>
                <a:gd name="connsiteY6" fmla="*/ 6957959 h 7750045"/>
                <a:gd name="connsiteX7" fmla="*/ 5177178 w 7750045"/>
                <a:gd name="connsiteY7" fmla="*/ 7525131 h 7750045"/>
                <a:gd name="connsiteX8" fmla="*/ 5027336 w 7750045"/>
                <a:gd name="connsiteY8" fmla="*/ 7575832 h 7750045"/>
                <a:gd name="connsiteX9" fmla="*/ 3875023 w 7750045"/>
                <a:gd name="connsiteY9" fmla="*/ 7750045 h 7750045"/>
                <a:gd name="connsiteX10" fmla="*/ 3847953 w 7750045"/>
                <a:gd name="connsiteY10" fmla="*/ 7749361 h 7750045"/>
                <a:gd name="connsiteX11" fmla="*/ 3762890 w 7750045"/>
                <a:gd name="connsiteY11" fmla="*/ 7579233 h 7750045"/>
                <a:gd name="connsiteX12" fmla="*/ 1627966 w 7750045"/>
                <a:gd name="connsiteY12" fmla="*/ 6957947 h 7750045"/>
                <a:gd name="connsiteX13" fmla="*/ 2448038 w 7750045"/>
                <a:gd name="connsiteY13" fmla="*/ 6957947 h 7750045"/>
                <a:gd name="connsiteX14" fmla="*/ 2758670 w 7750045"/>
                <a:gd name="connsiteY14" fmla="*/ 7579219 h 7750045"/>
                <a:gd name="connsiteX15" fmla="*/ 2755682 w 7750045"/>
                <a:gd name="connsiteY15" fmla="*/ 7585195 h 7750045"/>
                <a:gd name="connsiteX16" fmla="*/ 2722710 w 7750045"/>
                <a:gd name="connsiteY16" fmla="*/ 7575832 h 7750045"/>
                <a:gd name="connsiteX17" fmla="*/ 1708461 w 7750045"/>
                <a:gd name="connsiteY17" fmla="*/ 7088252 h 7750045"/>
                <a:gd name="connsiteX18" fmla="*/ 1602450 w 7750045"/>
                <a:gd name="connsiteY18" fmla="*/ 7008979 h 7750045"/>
                <a:gd name="connsiteX19" fmla="*/ 5302045 w 7750045"/>
                <a:gd name="connsiteY19" fmla="*/ 6284203 h 7750045"/>
                <a:gd name="connsiteX20" fmla="*/ 6122113 w 7750045"/>
                <a:gd name="connsiteY20" fmla="*/ 6284203 h 7750045"/>
                <a:gd name="connsiteX21" fmla="*/ 6389886 w 7750045"/>
                <a:gd name="connsiteY21" fmla="*/ 6819745 h 7750045"/>
                <a:gd name="connsiteX22" fmla="*/ 6339897 w 7750045"/>
                <a:gd name="connsiteY22" fmla="*/ 6865178 h 7750045"/>
                <a:gd name="connsiteX23" fmla="*/ 5383356 w 7750045"/>
                <a:gd name="connsiteY23" fmla="*/ 7445527 h 7750045"/>
                <a:gd name="connsiteX24" fmla="*/ 5281517 w 7750045"/>
                <a:gd name="connsiteY24" fmla="*/ 7485680 h 7750045"/>
                <a:gd name="connsiteX25" fmla="*/ 4991411 w 7750045"/>
                <a:gd name="connsiteY25" fmla="*/ 6905471 h 7750045"/>
                <a:gd name="connsiteX26" fmla="*/ 2856490 w 7750045"/>
                <a:gd name="connsiteY26" fmla="*/ 6284191 h 7750045"/>
                <a:gd name="connsiteX27" fmla="*/ 3676562 w 7750045"/>
                <a:gd name="connsiteY27" fmla="*/ 6284191 h 7750045"/>
                <a:gd name="connsiteX28" fmla="*/ 3987197 w 7750045"/>
                <a:gd name="connsiteY28" fmla="*/ 6905459 h 7750045"/>
                <a:gd name="connsiteX29" fmla="*/ 3676562 w 7750045"/>
                <a:gd name="connsiteY29" fmla="*/ 7526725 h 7750045"/>
                <a:gd name="connsiteX30" fmla="*/ 2856490 w 7750045"/>
                <a:gd name="connsiteY30" fmla="*/ 7526725 h 7750045"/>
                <a:gd name="connsiteX31" fmla="*/ 2545858 w 7750045"/>
                <a:gd name="connsiteY31" fmla="*/ 6905459 h 7750045"/>
                <a:gd name="connsiteX32" fmla="*/ 843211 w 7750045"/>
                <a:gd name="connsiteY32" fmla="*/ 6284191 h 7750045"/>
                <a:gd name="connsiteX33" fmla="*/ 1219510 w 7750045"/>
                <a:gd name="connsiteY33" fmla="*/ 6284191 h 7750045"/>
                <a:gd name="connsiteX34" fmla="*/ 1530146 w 7750045"/>
                <a:gd name="connsiteY34" fmla="*/ 6905459 h 7750045"/>
                <a:gd name="connsiteX35" fmla="*/ 1512149 w 7750045"/>
                <a:gd name="connsiteY35" fmla="*/ 6941453 h 7750045"/>
                <a:gd name="connsiteX36" fmla="*/ 1410149 w 7750045"/>
                <a:gd name="connsiteY36" fmla="*/ 6865178 h 7750045"/>
                <a:gd name="connsiteX37" fmla="*/ 884867 w 7750045"/>
                <a:gd name="connsiteY37" fmla="*/ 6339896 h 7750045"/>
                <a:gd name="connsiteX38" fmla="*/ 6530569 w 7750045"/>
                <a:gd name="connsiteY38" fmla="*/ 5611199 h 7750045"/>
                <a:gd name="connsiteX39" fmla="*/ 7335769 w 7750045"/>
                <a:gd name="connsiteY39" fmla="*/ 5611199 h 7750045"/>
                <a:gd name="connsiteX40" fmla="*/ 7282351 w 7750045"/>
                <a:gd name="connsiteY40" fmla="*/ 5722088 h 7750045"/>
                <a:gd name="connsiteX41" fmla="*/ 6615077 w 7750045"/>
                <a:gd name="connsiteY41" fmla="*/ 6615077 h 7750045"/>
                <a:gd name="connsiteX42" fmla="*/ 6474929 w 7750045"/>
                <a:gd name="connsiteY42" fmla="*/ 6742452 h 7750045"/>
                <a:gd name="connsiteX43" fmla="*/ 6219935 w 7750045"/>
                <a:gd name="connsiteY43" fmla="*/ 6232465 h 7750045"/>
                <a:gd name="connsiteX44" fmla="*/ 4073525 w 7750045"/>
                <a:gd name="connsiteY44" fmla="*/ 5611199 h 7750045"/>
                <a:gd name="connsiteX45" fmla="*/ 4893595 w 7750045"/>
                <a:gd name="connsiteY45" fmla="*/ 5611199 h 7750045"/>
                <a:gd name="connsiteX46" fmla="*/ 5204229 w 7750045"/>
                <a:gd name="connsiteY46" fmla="*/ 6232465 h 7750045"/>
                <a:gd name="connsiteX47" fmla="*/ 4893595 w 7750045"/>
                <a:gd name="connsiteY47" fmla="*/ 6853731 h 7750045"/>
                <a:gd name="connsiteX48" fmla="*/ 4073525 w 7750045"/>
                <a:gd name="connsiteY48" fmla="*/ 6853731 h 7750045"/>
                <a:gd name="connsiteX49" fmla="*/ 3762892 w 7750045"/>
                <a:gd name="connsiteY49" fmla="*/ 6232465 h 7750045"/>
                <a:gd name="connsiteX50" fmla="*/ 1627966 w 7750045"/>
                <a:gd name="connsiteY50" fmla="*/ 5611187 h 7750045"/>
                <a:gd name="connsiteX51" fmla="*/ 2448038 w 7750045"/>
                <a:gd name="connsiteY51" fmla="*/ 5611187 h 7750045"/>
                <a:gd name="connsiteX52" fmla="*/ 2758670 w 7750045"/>
                <a:gd name="connsiteY52" fmla="*/ 6232453 h 7750045"/>
                <a:gd name="connsiteX53" fmla="*/ 2448038 w 7750045"/>
                <a:gd name="connsiteY53" fmla="*/ 6853719 h 7750045"/>
                <a:gd name="connsiteX54" fmla="*/ 1627966 w 7750045"/>
                <a:gd name="connsiteY54" fmla="*/ 6853719 h 7750045"/>
                <a:gd name="connsiteX55" fmla="*/ 1317330 w 7750045"/>
                <a:gd name="connsiteY55" fmla="*/ 6232453 h 7750045"/>
                <a:gd name="connsiteX56" fmla="*/ 5302049 w 7750045"/>
                <a:gd name="connsiteY56" fmla="*/ 4937443 h 7750045"/>
                <a:gd name="connsiteX57" fmla="*/ 6122117 w 7750045"/>
                <a:gd name="connsiteY57" fmla="*/ 4937443 h 7750045"/>
                <a:gd name="connsiteX58" fmla="*/ 6432749 w 7750045"/>
                <a:gd name="connsiteY58" fmla="*/ 5558709 h 7750045"/>
                <a:gd name="connsiteX59" fmla="*/ 6122117 w 7750045"/>
                <a:gd name="connsiteY59" fmla="*/ 6179975 h 7750045"/>
                <a:gd name="connsiteX60" fmla="*/ 5302049 w 7750045"/>
                <a:gd name="connsiteY60" fmla="*/ 6179975 h 7750045"/>
                <a:gd name="connsiteX61" fmla="*/ 4991413 w 7750045"/>
                <a:gd name="connsiteY61" fmla="*/ 5558709 h 7750045"/>
                <a:gd name="connsiteX62" fmla="*/ 399439 w 7750045"/>
                <a:gd name="connsiteY62" fmla="*/ 4937431 h 7750045"/>
                <a:gd name="connsiteX63" fmla="*/ 1219510 w 7750045"/>
                <a:gd name="connsiteY63" fmla="*/ 4937431 h 7750045"/>
                <a:gd name="connsiteX64" fmla="*/ 1530146 w 7750045"/>
                <a:gd name="connsiteY64" fmla="*/ 5558695 h 7750045"/>
                <a:gd name="connsiteX65" fmla="*/ 1219510 w 7750045"/>
                <a:gd name="connsiteY65" fmla="*/ 6179963 h 7750045"/>
                <a:gd name="connsiteX66" fmla="*/ 765271 w 7750045"/>
                <a:gd name="connsiteY66" fmla="*/ 6179963 h 7750045"/>
                <a:gd name="connsiteX67" fmla="*/ 661793 w 7750045"/>
                <a:gd name="connsiteY67" fmla="*/ 6041585 h 7750045"/>
                <a:gd name="connsiteX68" fmla="*/ 304518 w 7750045"/>
                <a:gd name="connsiteY68" fmla="*/ 5383356 h 7750045"/>
                <a:gd name="connsiteX69" fmla="*/ 250403 w 7750045"/>
                <a:gd name="connsiteY69" fmla="*/ 5235502 h 7750045"/>
                <a:gd name="connsiteX70" fmla="*/ 2856490 w 7750045"/>
                <a:gd name="connsiteY70" fmla="*/ 4937429 h 7750045"/>
                <a:gd name="connsiteX71" fmla="*/ 3676562 w 7750045"/>
                <a:gd name="connsiteY71" fmla="*/ 4937429 h 7750045"/>
                <a:gd name="connsiteX72" fmla="*/ 3987197 w 7750045"/>
                <a:gd name="connsiteY72" fmla="*/ 5558695 h 7750045"/>
                <a:gd name="connsiteX73" fmla="*/ 3676562 w 7750045"/>
                <a:gd name="connsiteY73" fmla="*/ 6179963 h 7750045"/>
                <a:gd name="connsiteX74" fmla="*/ 2856490 w 7750045"/>
                <a:gd name="connsiteY74" fmla="*/ 6179963 h 7750045"/>
                <a:gd name="connsiteX75" fmla="*/ 2545858 w 7750045"/>
                <a:gd name="connsiteY75" fmla="*/ 5558695 h 7750045"/>
                <a:gd name="connsiteX76" fmla="*/ 28609 w 7750045"/>
                <a:gd name="connsiteY76" fmla="*/ 4338920 h 7750045"/>
                <a:gd name="connsiteX77" fmla="*/ 301619 w 7750045"/>
                <a:gd name="connsiteY77" fmla="*/ 4884943 h 7750045"/>
                <a:gd name="connsiteX78" fmla="*/ 197970 w 7750045"/>
                <a:gd name="connsiteY78" fmla="*/ 5092243 h 7750045"/>
                <a:gd name="connsiteX79" fmla="*/ 174213 w 7750045"/>
                <a:gd name="connsiteY79" fmla="*/ 5027335 h 7750045"/>
                <a:gd name="connsiteX80" fmla="*/ 44649 w 7750045"/>
                <a:gd name="connsiteY80" fmla="*/ 4465150 h 7750045"/>
                <a:gd name="connsiteX81" fmla="*/ 6530571 w 7750045"/>
                <a:gd name="connsiteY81" fmla="*/ 4263689 h 7750045"/>
                <a:gd name="connsiteX82" fmla="*/ 7350641 w 7750045"/>
                <a:gd name="connsiteY82" fmla="*/ 4263689 h 7750045"/>
                <a:gd name="connsiteX83" fmla="*/ 7631989 w 7750045"/>
                <a:gd name="connsiteY83" fmla="*/ 4826382 h 7750045"/>
                <a:gd name="connsiteX84" fmla="*/ 7628049 w 7750045"/>
                <a:gd name="connsiteY84" fmla="*/ 4843451 h 7750045"/>
                <a:gd name="connsiteX85" fmla="*/ 7575832 w 7750045"/>
                <a:gd name="connsiteY85" fmla="*/ 5027335 h 7750045"/>
                <a:gd name="connsiteX86" fmla="*/ 7536902 w 7750045"/>
                <a:gd name="connsiteY86" fmla="*/ 5133701 h 7750045"/>
                <a:gd name="connsiteX87" fmla="*/ 7350641 w 7750045"/>
                <a:gd name="connsiteY87" fmla="*/ 5506221 h 7750045"/>
                <a:gd name="connsiteX88" fmla="*/ 6530571 w 7750045"/>
                <a:gd name="connsiteY88" fmla="*/ 5506221 h 7750045"/>
                <a:gd name="connsiteX89" fmla="*/ 6219937 w 7750045"/>
                <a:gd name="connsiteY89" fmla="*/ 4884955 h 7750045"/>
                <a:gd name="connsiteX90" fmla="*/ 4073527 w 7750045"/>
                <a:gd name="connsiteY90" fmla="*/ 4263689 h 7750045"/>
                <a:gd name="connsiteX91" fmla="*/ 4893597 w 7750045"/>
                <a:gd name="connsiteY91" fmla="*/ 4263689 h 7750045"/>
                <a:gd name="connsiteX92" fmla="*/ 5204233 w 7750045"/>
                <a:gd name="connsiteY92" fmla="*/ 4884955 h 7750045"/>
                <a:gd name="connsiteX93" fmla="*/ 4893597 w 7750045"/>
                <a:gd name="connsiteY93" fmla="*/ 5506221 h 7750045"/>
                <a:gd name="connsiteX94" fmla="*/ 4073527 w 7750045"/>
                <a:gd name="connsiteY94" fmla="*/ 5506221 h 7750045"/>
                <a:gd name="connsiteX95" fmla="*/ 3762894 w 7750045"/>
                <a:gd name="connsiteY95" fmla="*/ 4884955 h 7750045"/>
                <a:gd name="connsiteX96" fmla="*/ 1627966 w 7750045"/>
                <a:gd name="connsiteY96" fmla="*/ 4263675 h 7750045"/>
                <a:gd name="connsiteX97" fmla="*/ 2448038 w 7750045"/>
                <a:gd name="connsiteY97" fmla="*/ 4263675 h 7750045"/>
                <a:gd name="connsiteX98" fmla="*/ 2758670 w 7750045"/>
                <a:gd name="connsiteY98" fmla="*/ 4884941 h 7750045"/>
                <a:gd name="connsiteX99" fmla="*/ 2448038 w 7750045"/>
                <a:gd name="connsiteY99" fmla="*/ 5506207 h 7750045"/>
                <a:gd name="connsiteX100" fmla="*/ 1627966 w 7750045"/>
                <a:gd name="connsiteY100" fmla="*/ 5506207 h 7750045"/>
                <a:gd name="connsiteX101" fmla="*/ 1317330 w 7750045"/>
                <a:gd name="connsiteY101" fmla="*/ 4884941 h 7750045"/>
                <a:gd name="connsiteX102" fmla="*/ 7741208 w 7750045"/>
                <a:gd name="connsiteY102" fmla="*/ 3625706 h 7750045"/>
                <a:gd name="connsiteX103" fmla="*/ 7745003 w 7750045"/>
                <a:gd name="connsiteY103" fmla="*/ 3675614 h 7750045"/>
                <a:gd name="connsiteX104" fmla="*/ 7750045 w 7750045"/>
                <a:gd name="connsiteY104" fmla="*/ 3875022 h 7750045"/>
                <a:gd name="connsiteX105" fmla="*/ 7671318 w 7750045"/>
                <a:gd name="connsiteY105" fmla="*/ 4655975 h 7750045"/>
                <a:gd name="connsiteX106" fmla="*/ 7671170 w 7750045"/>
                <a:gd name="connsiteY106" fmla="*/ 4656616 h 7750045"/>
                <a:gd name="connsiteX107" fmla="*/ 7448461 w 7750045"/>
                <a:gd name="connsiteY107" fmla="*/ 4211199 h 7750045"/>
                <a:gd name="connsiteX108" fmla="*/ 5302051 w 7750045"/>
                <a:gd name="connsiteY108" fmla="*/ 3589933 h 7750045"/>
                <a:gd name="connsiteX109" fmla="*/ 6122119 w 7750045"/>
                <a:gd name="connsiteY109" fmla="*/ 3589933 h 7750045"/>
                <a:gd name="connsiteX110" fmla="*/ 6432753 w 7750045"/>
                <a:gd name="connsiteY110" fmla="*/ 4211199 h 7750045"/>
                <a:gd name="connsiteX111" fmla="*/ 6122119 w 7750045"/>
                <a:gd name="connsiteY111" fmla="*/ 4832465 h 7750045"/>
                <a:gd name="connsiteX112" fmla="*/ 5302051 w 7750045"/>
                <a:gd name="connsiteY112" fmla="*/ 4832465 h 7750045"/>
                <a:gd name="connsiteX113" fmla="*/ 4991415 w 7750045"/>
                <a:gd name="connsiteY113" fmla="*/ 4211199 h 7750045"/>
                <a:gd name="connsiteX114" fmla="*/ 399439 w 7750045"/>
                <a:gd name="connsiteY114" fmla="*/ 3589921 h 7750045"/>
                <a:gd name="connsiteX115" fmla="*/ 1219510 w 7750045"/>
                <a:gd name="connsiteY115" fmla="*/ 3589921 h 7750045"/>
                <a:gd name="connsiteX116" fmla="*/ 1530146 w 7750045"/>
                <a:gd name="connsiteY116" fmla="*/ 4211185 h 7750045"/>
                <a:gd name="connsiteX117" fmla="*/ 1219510 w 7750045"/>
                <a:gd name="connsiteY117" fmla="*/ 4832451 h 7750045"/>
                <a:gd name="connsiteX118" fmla="*/ 399439 w 7750045"/>
                <a:gd name="connsiteY118" fmla="*/ 4832451 h 7750045"/>
                <a:gd name="connsiteX119" fmla="*/ 88806 w 7750045"/>
                <a:gd name="connsiteY119" fmla="*/ 4211185 h 7750045"/>
                <a:gd name="connsiteX120" fmla="*/ 2856490 w 7750045"/>
                <a:gd name="connsiteY120" fmla="*/ 3589920 h 7750045"/>
                <a:gd name="connsiteX121" fmla="*/ 3676562 w 7750045"/>
                <a:gd name="connsiteY121" fmla="*/ 3589920 h 7750045"/>
                <a:gd name="connsiteX122" fmla="*/ 3987197 w 7750045"/>
                <a:gd name="connsiteY122" fmla="*/ 4211185 h 7750045"/>
                <a:gd name="connsiteX123" fmla="*/ 3676562 w 7750045"/>
                <a:gd name="connsiteY123" fmla="*/ 4832451 h 7750045"/>
                <a:gd name="connsiteX124" fmla="*/ 2856490 w 7750045"/>
                <a:gd name="connsiteY124" fmla="*/ 4832451 h 7750045"/>
                <a:gd name="connsiteX125" fmla="*/ 2545858 w 7750045"/>
                <a:gd name="connsiteY125" fmla="*/ 4211185 h 7750045"/>
                <a:gd name="connsiteX126" fmla="*/ 78885 w 7750045"/>
                <a:gd name="connsiteY126" fmla="*/ 3093385 h 7750045"/>
                <a:gd name="connsiteX127" fmla="*/ 301622 w 7750045"/>
                <a:gd name="connsiteY127" fmla="*/ 3538859 h 7750045"/>
                <a:gd name="connsiteX128" fmla="*/ 8843 w 7750045"/>
                <a:gd name="connsiteY128" fmla="*/ 4124415 h 7750045"/>
                <a:gd name="connsiteX129" fmla="*/ 5042 w 7750045"/>
                <a:gd name="connsiteY129" fmla="*/ 4074430 h 7750045"/>
                <a:gd name="connsiteX130" fmla="*/ 0 w 7750045"/>
                <a:gd name="connsiteY130" fmla="*/ 3875022 h 7750045"/>
                <a:gd name="connsiteX131" fmla="*/ 78727 w 7750045"/>
                <a:gd name="connsiteY131" fmla="*/ 3094070 h 7750045"/>
                <a:gd name="connsiteX132" fmla="*/ 1627966 w 7750045"/>
                <a:gd name="connsiteY132" fmla="*/ 2917592 h 7750045"/>
                <a:gd name="connsiteX133" fmla="*/ 2448038 w 7750045"/>
                <a:gd name="connsiteY133" fmla="*/ 2917592 h 7750045"/>
                <a:gd name="connsiteX134" fmla="*/ 2758670 w 7750045"/>
                <a:gd name="connsiteY134" fmla="*/ 3538859 h 7750045"/>
                <a:gd name="connsiteX135" fmla="*/ 2448038 w 7750045"/>
                <a:gd name="connsiteY135" fmla="*/ 4160125 h 7750045"/>
                <a:gd name="connsiteX136" fmla="*/ 1627966 w 7750045"/>
                <a:gd name="connsiteY136" fmla="*/ 4160125 h 7750045"/>
                <a:gd name="connsiteX137" fmla="*/ 1317330 w 7750045"/>
                <a:gd name="connsiteY137" fmla="*/ 3538859 h 7750045"/>
                <a:gd name="connsiteX138" fmla="*/ 6530529 w 7750045"/>
                <a:gd name="connsiteY138" fmla="*/ 2917591 h 7750045"/>
                <a:gd name="connsiteX139" fmla="*/ 7350601 w 7750045"/>
                <a:gd name="connsiteY139" fmla="*/ 2917591 h 7750045"/>
                <a:gd name="connsiteX140" fmla="*/ 7661235 w 7750045"/>
                <a:gd name="connsiteY140" fmla="*/ 3538858 h 7750045"/>
                <a:gd name="connsiteX141" fmla="*/ 7350601 w 7750045"/>
                <a:gd name="connsiteY141" fmla="*/ 4160125 h 7750045"/>
                <a:gd name="connsiteX142" fmla="*/ 6530529 w 7750045"/>
                <a:gd name="connsiteY142" fmla="*/ 4160125 h 7750045"/>
                <a:gd name="connsiteX143" fmla="*/ 6219897 w 7750045"/>
                <a:gd name="connsiteY143" fmla="*/ 3538858 h 7750045"/>
                <a:gd name="connsiteX144" fmla="*/ 4073483 w 7750045"/>
                <a:gd name="connsiteY144" fmla="*/ 2917591 h 7750045"/>
                <a:gd name="connsiteX145" fmla="*/ 4893553 w 7750045"/>
                <a:gd name="connsiteY145" fmla="*/ 2917591 h 7750045"/>
                <a:gd name="connsiteX146" fmla="*/ 5204189 w 7750045"/>
                <a:gd name="connsiteY146" fmla="*/ 3538858 h 7750045"/>
                <a:gd name="connsiteX147" fmla="*/ 4893553 w 7750045"/>
                <a:gd name="connsiteY147" fmla="*/ 4160125 h 7750045"/>
                <a:gd name="connsiteX148" fmla="*/ 4073483 w 7750045"/>
                <a:gd name="connsiteY148" fmla="*/ 4160125 h 7750045"/>
                <a:gd name="connsiteX149" fmla="*/ 3762850 w 7750045"/>
                <a:gd name="connsiteY149" fmla="*/ 3538858 h 7750045"/>
                <a:gd name="connsiteX150" fmla="*/ 7552073 w 7750045"/>
                <a:gd name="connsiteY150" fmla="*/ 2657795 h 7750045"/>
                <a:gd name="connsiteX151" fmla="*/ 7575832 w 7750045"/>
                <a:gd name="connsiteY151" fmla="*/ 2722709 h 7750045"/>
                <a:gd name="connsiteX152" fmla="*/ 7705396 w 7750045"/>
                <a:gd name="connsiteY152" fmla="*/ 3284895 h 7750045"/>
                <a:gd name="connsiteX153" fmla="*/ 7721437 w 7750045"/>
                <a:gd name="connsiteY153" fmla="*/ 3411133 h 7750045"/>
                <a:gd name="connsiteX154" fmla="*/ 7448421 w 7750045"/>
                <a:gd name="connsiteY154" fmla="*/ 2865100 h 7750045"/>
                <a:gd name="connsiteX155" fmla="*/ 5302005 w 7750045"/>
                <a:gd name="connsiteY155" fmla="*/ 2243831 h 7750045"/>
                <a:gd name="connsiteX156" fmla="*/ 6122077 w 7750045"/>
                <a:gd name="connsiteY156" fmla="*/ 2243831 h 7750045"/>
                <a:gd name="connsiteX157" fmla="*/ 6432711 w 7750045"/>
                <a:gd name="connsiteY157" fmla="*/ 2865100 h 7750045"/>
                <a:gd name="connsiteX158" fmla="*/ 6122077 w 7750045"/>
                <a:gd name="connsiteY158" fmla="*/ 3486369 h 7750045"/>
                <a:gd name="connsiteX159" fmla="*/ 5302005 w 7750045"/>
                <a:gd name="connsiteY159" fmla="*/ 3486369 h 7750045"/>
                <a:gd name="connsiteX160" fmla="*/ 4991373 w 7750045"/>
                <a:gd name="connsiteY160" fmla="*/ 2865100 h 7750045"/>
                <a:gd name="connsiteX161" fmla="*/ 2856490 w 7750045"/>
                <a:gd name="connsiteY161" fmla="*/ 2243831 h 7750045"/>
                <a:gd name="connsiteX162" fmla="*/ 3676562 w 7750045"/>
                <a:gd name="connsiteY162" fmla="*/ 2243831 h 7750045"/>
                <a:gd name="connsiteX163" fmla="*/ 3987197 w 7750045"/>
                <a:gd name="connsiteY163" fmla="*/ 2865100 h 7750045"/>
                <a:gd name="connsiteX164" fmla="*/ 3676562 w 7750045"/>
                <a:gd name="connsiteY164" fmla="*/ 3486369 h 7750045"/>
                <a:gd name="connsiteX165" fmla="*/ 2856490 w 7750045"/>
                <a:gd name="connsiteY165" fmla="*/ 3486369 h 7750045"/>
                <a:gd name="connsiteX166" fmla="*/ 2545858 w 7750045"/>
                <a:gd name="connsiteY166" fmla="*/ 2865100 h 7750045"/>
                <a:gd name="connsiteX167" fmla="*/ 399441 w 7750045"/>
                <a:gd name="connsiteY167" fmla="*/ 2243831 h 7750045"/>
                <a:gd name="connsiteX168" fmla="*/ 1219512 w 7750045"/>
                <a:gd name="connsiteY168" fmla="*/ 2243831 h 7750045"/>
                <a:gd name="connsiteX169" fmla="*/ 1530146 w 7750045"/>
                <a:gd name="connsiteY169" fmla="*/ 2865100 h 7750045"/>
                <a:gd name="connsiteX170" fmla="*/ 1219512 w 7750045"/>
                <a:gd name="connsiteY170" fmla="*/ 3486369 h 7750045"/>
                <a:gd name="connsiteX171" fmla="*/ 399441 w 7750045"/>
                <a:gd name="connsiteY171" fmla="*/ 3486369 h 7750045"/>
                <a:gd name="connsiteX172" fmla="*/ 118066 w 7750045"/>
                <a:gd name="connsiteY172" fmla="*/ 2923620 h 7750045"/>
                <a:gd name="connsiteX173" fmla="*/ 121996 w 7750045"/>
                <a:gd name="connsiteY173" fmla="*/ 2906594 h 7750045"/>
                <a:gd name="connsiteX174" fmla="*/ 174213 w 7750045"/>
                <a:gd name="connsiteY174" fmla="*/ 2722709 h 7750045"/>
                <a:gd name="connsiteX175" fmla="*/ 213031 w 7750045"/>
                <a:gd name="connsiteY175" fmla="*/ 2616652 h 7750045"/>
                <a:gd name="connsiteX176" fmla="*/ 6530533 w 7750045"/>
                <a:gd name="connsiteY176" fmla="*/ 1570075 h 7750045"/>
                <a:gd name="connsiteX177" fmla="*/ 6984769 w 7750045"/>
                <a:gd name="connsiteY177" fmla="*/ 1570075 h 7750045"/>
                <a:gd name="connsiteX178" fmla="*/ 7088252 w 7750045"/>
                <a:gd name="connsiteY178" fmla="*/ 1708460 h 7750045"/>
                <a:gd name="connsiteX179" fmla="*/ 7445527 w 7750045"/>
                <a:gd name="connsiteY179" fmla="*/ 2366689 h 7750045"/>
                <a:gd name="connsiteX180" fmla="*/ 7499640 w 7750045"/>
                <a:gd name="connsiteY180" fmla="*/ 2514538 h 7750045"/>
                <a:gd name="connsiteX181" fmla="*/ 7350605 w 7750045"/>
                <a:gd name="connsiteY181" fmla="*/ 2812611 h 7750045"/>
                <a:gd name="connsiteX182" fmla="*/ 6530533 w 7750045"/>
                <a:gd name="connsiteY182" fmla="*/ 2812611 h 7750045"/>
                <a:gd name="connsiteX183" fmla="*/ 6219899 w 7750045"/>
                <a:gd name="connsiteY183" fmla="*/ 2191344 h 7750045"/>
                <a:gd name="connsiteX184" fmla="*/ 4073485 w 7750045"/>
                <a:gd name="connsiteY184" fmla="*/ 1570075 h 7750045"/>
                <a:gd name="connsiteX185" fmla="*/ 4893555 w 7750045"/>
                <a:gd name="connsiteY185" fmla="*/ 1570075 h 7750045"/>
                <a:gd name="connsiteX186" fmla="*/ 5204191 w 7750045"/>
                <a:gd name="connsiteY186" fmla="*/ 2191344 h 7750045"/>
                <a:gd name="connsiteX187" fmla="*/ 4893555 w 7750045"/>
                <a:gd name="connsiteY187" fmla="*/ 2812611 h 7750045"/>
                <a:gd name="connsiteX188" fmla="*/ 4073485 w 7750045"/>
                <a:gd name="connsiteY188" fmla="*/ 2812611 h 7750045"/>
                <a:gd name="connsiteX189" fmla="*/ 3762852 w 7750045"/>
                <a:gd name="connsiteY189" fmla="*/ 2191344 h 7750045"/>
                <a:gd name="connsiteX190" fmla="*/ 1627966 w 7750045"/>
                <a:gd name="connsiteY190" fmla="*/ 1570075 h 7750045"/>
                <a:gd name="connsiteX191" fmla="*/ 2448038 w 7750045"/>
                <a:gd name="connsiteY191" fmla="*/ 1570075 h 7750045"/>
                <a:gd name="connsiteX192" fmla="*/ 2758670 w 7750045"/>
                <a:gd name="connsiteY192" fmla="*/ 2191345 h 7750045"/>
                <a:gd name="connsiteX193" fmla="*/ 2448038 w 7750045"/>
                <a:gd name="connsiteY193" fmla="*/ 2812612 h 7750045"/>
                <a:gd name="connsiteX194" fmla="*/ 1627966 w 7750045"/>
                <a:gd name="connsiteY194" fmla="*/ 2812612 h 7750045"/>
                <a:gd name="connsiteX195" fmla="*/ 1317330 w 7750045"/>
                <a:gd name="connsiteY195" fmla="*/ 2191345 h 7750045"/>
                <a:gd name="connsiteX196" fmla="*/ 1275139 w 7750045"/>
                <a:gd name="connsiteY196" fmla="*/ 1007572 h 7750045"/>
                <a:gd name="connsiteX197" fmla="*/ 1530146 w 7750045"/>
                <a:gd name="connsiteY197" fmla="*/ 1517585 h 7750045"/>
                <a:gd name="connsiteX198" fmla="*/ 1219512 w 7750045"/>
                <a:gd name="connsiteY198" fmla="*/ 2138852 h 7750045"/>
                <a:gd name="connsiteX199" fmla="*/ 414273 w 7750045"/>
                <a:gd name="connsiteY199" fmla="*/ 2138852 h 7750045"/>
                <a:gd name="connsiteX200" fmla="*/ 467694 w 7750045"/>
                <a:gd name="connsiteY200" fmla="*/ 2027956 h 7750045"/>
                <a:gd name="connsiteX201" fmla="*/ 1134968 w 7750045"/>
                <a:gd name="connsiteY201" fmla="*/ 1134967 h 7750045"/>
                <a:gd name="connsiteX202" fmla="*/ 5302009 w 7750045"/>
                <a:gd name="connsiteY202" fmla="*/ 896317 h 7750045"/>
                <a:gd name="connsiteX203" fmla="*/ 6122081 w 7750045"/>
                <a:gd name="connsiteY203" fmla="*/ 896317 h 7750045"/>
                <a:gd name="connsiteX204" fmla="*/ 6432713 w 7750045"/>
                <a:gd name="connsiteY204" fmla="*/ 1517585 h 7750045"/>
                <a:gd name="connsiteX205" fmla="*/ 6122081 w 7750045"/>
                <a:gd name="connsiteY205" fmla="*/ 2138852 h 7750045"/>
                <a:gd name="connsiteX206" fmla="*/ 5302009 w 7750045"/>
                <a:gd name="connsiteY206" fmla="*/ 2138852 h 7750045"/>
                <a:gd name="connsiteX207" fmla="*/ 4991373 w 7750045"/>
                <a:gd name="connsiteY207" fmla="*/ 1517585 h 7750045"/>
                <a:gd name="connsiteX208" fmla="*/ 2856490 w 7750045"/>
                <a:gd name="connsiteY208" fmla="*/ 896317 h 7750045"/>
                <a:gd name="connsiteX209" fmla="*/ 3676562 w 7750045"/>
                <a:gd name="connsiteY209" fmla="*/ 896317 h 7750045"/>
                <a:gd name="connsiteX210" fmla="*/ 3987197 w 7750045"/>
                <a:gd name="connsiteY210" fmla="*/ 1517585 h 7750045"/>
                <a:gd name="connsiteX211" fmla="*/ 3676562 w 7750045"/>
                <a:gd name="connsiteY211" fmla="*/ 2138852 h 7750045"/>
                <a:gd name="connsiteX212" fmla="*/ 2856490 w 7750045"/>
                <a:gd name="connsiteY212" fmla="*/ 2138852 h 7750045"/>
                <a:gd name="connsiteX213" fmla="*/ 2545858 w 7750045"/>
                <a:gd name="connsiteY213" fmla="*/ 1517585 h 7750045"/>
                <a:gd name="connsiteX214" fmla="*/ 6237894 w 7750045"/>
                <a:gd name="connsiteY214" fmla="*/ 808590 h 7750045"/>
                <a:gd name="connsiteX215" fmla="*/ 6339897 w 7750045"/>
                <a:gd name="connsiteY215" fmla="*/ 884867 h 7750045"/>
                <a:gd name="connsiteX216" fmla="*/ 6865178 w 7750045"/>
                <a:gd name="connsiteY216" fmla="*/ 1410148 h 7750045"/>
                <a:gd name="connsiteX217" fmla="*/ 6906826 w 7750045"/>
                <a:gd name="connsiteY217" fmla="*/ 1465844 h 7750045"/>
                <a:gd name="connsiteX218" fmla="*/ 6530535 w 7750045"/>
                <a:gd name="connsiteY218" fmla="*/ 1465844 h 7750045"/>
                <a:gd name="connsiteX219" fmla="*/ 6219901 w 7750045"/>
                <a:gd name="connsiteY219" fmla="*/ 844576 h 7750045"/>
                <a:gd name="connsiteX220" fmla="*/ 2468560 w 7750045"/>
                <a:gd name="connsiteY220" fmla="*/ 264352 h 7750045"/>
                <a:gd name="connsiteX221" fmla="*/ 2758670 w 7750045"/>
                <a:gd name="connsiteY221" fmla="*/ 844576 h 7750045"/>
                <a:gd name="connsiteX222" fmla="*/ 2448038 w 7750045"/>
                <a:gd name="connsiteY222" fmla="*/ 1465844 h 7750045"/>
                <a:gd name="connsiteX223" fmla="*/ 1627966 w 7750045"/>
                <a:gd name="connsiteY223" fmla="*/ 1465844 h 7750045"/>
                <a:gd name="connsiteX224" fmla="*/ 1360182 w 7750045"/>
                <a:gd name="connsiteY224" fmla="*/ 930279 h 7750045"/>
                <a:gd name="connsiteX225" fmla="*/ 1410149 w 7750045"/>
                <a:gd name="connsiteY225" fmla="*/ 884867 h 7750045"/>
                <a:gd name="connsiteX226" fmla="*/ 2366689 w 7750045"/>
                <a:gd name="connsiteY226" fmla="*/ 304518 h 7750045"/>
                <a:gd name="connsiteX227" fmla="*/ 4073490 w 7750045"/>
                <a:gd name="connsiteY227" fmla="*/ 223308 h 7750045"/>
                <a:gd name="connsiteX228" fmla="*/ 4893557 w 7750045"/>
                <a:gd name="connsiteY228" fmla="*/ 223308 h 7750045"/>
                <a:gd name="connsiteX229" fmla="*/ 5204193 w 7750045"/>
                <a:gd name="connsiteY229" fmla="*/ 844576 h 7750045"/>
                <a:gd name="connsiteX230" fmla="*/ 4893557 w 7750045"/>
                <a:gd name="connsiteY230" fmla="*/ 1465844 h 7750045"/>
                <a:gd name="connsiteX231" fmla="*/ 4073490 w 7750045"/>
                <a:gd name="connsiteY231" fmla="*/ 1465844 h 7750045"/>
                <a:gd name="connsiteX232" fmla="*/ 3762856 w 7750045"/>
                <a:gd name="connsiteY232" fmla="*/ 844576 h 7750045"/>
                <a:gd name="connsiteX233" fmla="*/ 4994361 w 7750045"/>
                <a:gd name="connsiteY233" fmla="*/ 164849 h 7750045"/>
                <a:gd name="connsiteX234" fmla="*/ 5027336 w 7750045"/>
                <a:gd name="connsiteY234" fmla="*/ 174213 h 7750045"/>
                <a:gd name="connsiteX235" fmla="*/ 6041584 w 7750045"/>
                <a:gd name="connsiteY235" fmla="*/ 661793 h 7750045"/>
                <a:gd name="connsiteX236" fmla="*/ 6147593 w 7750045"/>
                <a:gd name="connsiteY236" fmla="*/ 741065 h 7750045"/>
                <a:gd name="connsiteX237" fmla="*/ 6122083 w 7750045"/>
                <a:gd name="connsiteY237" fmla="*/ 792086 h 7750045"/>
                <a:gd name="connsiteX238" fmla="*/ 5302013 w 7750045"/>
                <a:gd name="connsiteY238" fmla="*/ 792086 h 7750045"/>
                <a:gd name="connsiteX239" fmla="*/ 4991377 w 7750045"/>
                <a:gd name="connsiteY239" fmla="*/ 170817 h 7750045"/>
                <a:gd name="connsiteX240" fmla="*/ 4016109 w 7750045"/>
                <a:gd name="connsiteY240" fmla="*/ 3567 h 7750045"/>
                <a:gd name="connsiteX241" fmla="*/ 4074431 w 7750045"/>
                <a:gd name="connsiteY241" fmla="*/ 5042 h 7750045"/>
                <a:gd name="connsiteX242" fmla="*/ 4655975 w 7750045"/>
                <a:gd name="connsiteY242" fmla="*/ 78726 h 7750045"/>
                <a:gd name="connsiteX243" fmla="*/ 4827561 w 7750045"/>
                <a:gd name="connsiteY243" fmla="*/ 118328 h 7750045"/>
                <a:gd name="connsiteX244" fmla="*/ 4073490 w 7750045"/>
                <a:gd name="connsiteY244" fmla="*/ 118328 h 7750045"/>
                <a:gd name="connsiteX245" fmla="*/ 3875023 w 7750045"/>
                <a:gd name="connsiteY245" fmla="*/ 0 h 7750045"/>
                <a:gd name="connsiteX246" fmla="*/ 3902130 w 7750045"/>
                <a:gd name="connsiteY246" fmla="*/ 685 h 7750045"/>
                <a:gd name="connsiteX247" fmla="*/ 3987197 w 7750045"/>
                <a:gd name="connsiteY247" fmla="*/ 170818 h 7750045"/>
                <a:gd name="connsiteX248" fmla="*/ 3676562 w 7750045"/>
                <a:gd name="connsiteY248" fmla="*/ 792086 h 7750045"/>
                <a:gd name="connsiteX249" fmla="*/ 2856490 w 7750045"/>
                <a:gd name="connsiteY249" fmla="*/ 792086 h 7750045"/>
                <a:gd name="connsiteX250" fmla="*/ 2572900 w 7750045"/>
                <a:gd name="connsiteY250" fmla="*/ 224903 h 7750045"/>
                <a:gd name="connsiteX251" fmla="*/ 2722710 w 7750045"/>
                <a:gd name="connsiteY251" fmla="*/ 174213 h 7750045"/>
                <a:gd name="connsiteX252" fmla="*/ 3875023 w 7750045"/>
                <a:gd name="connsiteY252" fmla="*/ 0 h 775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</a:cxnLst>
              <a:rect l="l" t="t" r="r" b="b"/>
              <a:pathLst>
                <a:path w="7750045" h="7750045">
                  <a:moveTo>
                    <a:pt x="2922442" y="7631707"/>
                  </a:moveTo>
                  <a:lnTo>
                    <a:pt x="3676562" y="7631707"/>
                  </a:lnTo>
                  <a:lnTo>
                    <a:pt x="3733948" y="7746478"/>
                  </a:lnTo>
                  <a:lnTo>
                    <a:pt x="3675614" y="7745003"/>
                  </a:lnTo>
                  <a:cubicBezTo>
                    <a:pt x="3477475" y="7734959"/>
                    <a:pt x="3283262" y="7710033"/>
                    <a:pt x="3094070" y="7671318"/>
                  </a:cubicBezTo>
                  <a:close/>
                  <a:moveTo>
                    <a:pt x="4073521" y="6957959"/>
                  </a:moveTo>
                  <a:lnTo>
                    <a:pt x="4893593" y="6957959"/>
                  </a:lnTo>
                  <a:lnTo>
                    <a:pt x="5177178" y="7525131"/>
                  </a:lnTo>
                  <a:lnTo>
                    <a:pt x="5027336" y="7575832"/>
                  </a:lnTo>
                  <a:cubicBezTo>
                    <a:pt x="4663320" y="7689052"/>
                    <a:pt x="4276294" y="7750045"/>
                    <a:pt x="3875023" y="7750045"/>
                  </a:cubicBezTo>
                  <a:lnTo>
                    <a:pt x="3847953" y="7749361"/>
                  </a:lnTo>
                  <a:lnTo>
                    <a:pt x="3762890" y="7579233"/>
                  </a:lnTo>
                  <a:close/>
                  <a:moveTo>
                    <a:pt x="1627966" y="6957947"/>
                  </a:moveTo>
                  <a:lnTo>
                    <a:pt x="2448038" y="6957947"/>
                  </a:lnTo>
                  <a:lnTo>
                    <a:pt x="2758670" y="7579219"/>
                  </a:lnTo>
                  <a:lnTo>
                    <a:pt x="2755682" y="7585195"/>
                  </a:lnTo>
                  <a:lnTo>
                    <a:pt x="2722710" y="7575832"/>
                  </a:lnTo>
                  <a:cubicBezTo>
                    <a:pt x="2358694" y="7462611"/>
                    <a:pt x="2017690" y="7297163"/>
                    <a:pt x="1708461" y="7088252"/>
                  </a:cubicBezTo>
                  <a:lnTo>
                    <a:pt x="1602450" y="7008979"/>
                  </a:lnTo>
                  <a:close/>
                  <a:moveTo>
                    <a:pt x="5302045" y="6284203"/>
                  </a:moveTo>
                  <a:lnTo>
                    <a:pt x="6122113" y="6284203"/>
                  </a:lnTo>
                  <a:lnTo>
                    <a:pt x="6389886" y="6819745"/>
                  </a:lnTo>
                  <a:lnTo>
                    <a:pt x="6339897" y="6865178"/>
                  </a:lnTo>
                  <a:cubicBezTo>
                    <a:pt x="6052826" y="7102090"/>
                    <a:pt x="5731057" y="7298461"/>
                    <a:pt x="5383356" y="7445527"/>
                  </a:cubicBezTo>
                  <a:lnTo>
                    <a:pt x="5281517" y="7485680"/>
                  </a:lnTo>
                  <a:lnTo>
                    <a:pt x="4991411" y="6905471"/>
                  </a:lnTo>
                  <a:close/>
                  <a:moveTo>
                    <a:pt x="2856490" y="6284191"/>
                  </a:moveTo>
                  <a:lnTo>
                    <a:pt x="3676562" y="6284191"/>
                  </a:lnTo>
                  <a:lnTo>
                    <a:pt x="3987197" y="6905459"/>
                  </a:lnTo>
                  <a:lnTo>
                    <a:pt x="3676562" y="7526725"/>
                  </a:lnTo>
                  <a:lnTo>
                    <a:pt x="2856490" y="7526725"/>
                  </a:lnTo>
                  <a:lnTo>
                    <a:pt x="2545858" y="6905459"/>
                  </a:lnTo>
                  <a:close/>
                  <a:moveTo>
                    <a:pt x="843211" y="6284191"/>
                  </a:moveTo>
                  <a:lnTo>
                    <a:pt x="1219510" y="6284191"/>
                  </a:lnTo>
                  <a:lnTo>
                    <a:pt x="1530146" y="6905459"/>
                  </a:lnTo>
                  <a:lnTo>
                    <a:pt x="1512149" y="6941453"/>
                  </a:lnTo>
                  <a:lnTo>
                    <a:pt x="1410149" y="6865178"/>
                  </a:lnTo>
                  <a:cubicBezTo>
                    <a:pt x="1218768" y="6707237"/>
                    <a:pt x="1042808" y="6531277"/>
                    <a:pt x="884867" y="6339896"/>
                  </a:cubicBezTo>
                  <a:close/>
                  <a:moveTo>
                    <a:pt x="6530569" y="5611199"/>
                  </a:moveTo>
                  <a:lnTo>
                    <a:pt x="7335769" y="5611199"/>
                  </a:lnTo>
                  <a:lnTo>
                    <a:pt x="7282351" y="5722088"/>
                  </a:lnTo>
                  <a:cubicBezTo>
                    <a:pt x="7103389" y="6051527"/>
                    <a:pt x="6878043" y="6352112"/>
                    <a:pt x="6615077" y="6615077"/>
                  </a:cubicBezTo>
                  <a:lnTo>
                    <a:pt x="6474929" y="6742452"/>
                  </a:lnTo>
                  <a:lnTo>
                    <a:pt x="6219935" y="6232465"/>
                  </a:lnTo>
                  <a:close/>
                  <a:moveTo>
                    <a:pt x="4073525" y="5611199"/>
                  </a:moveTo>
                  <a:lnTo>
                    <a:pt x="4893595" y="5611199"/>
                  </a:lnTo>
                  <a:lnTo>
                    <a:pt x="5204229" y="6232465"/>
                  </a:lnTo>
                  <a:lnTo>
                    <a:pt x="4893595" y="6853731"/>
                  </a:lnTo>
                  <a:lnTo>
                    <a:pt x="4073525" y="6853731"/>
                  </a:lnTo>
                  <a:lnTo>
                    <a:pt x="3762892" y="6232465"/>
                  </a:lnTo>
                  <a:close/>
                  <a:moveTo>
                    <a:pt x="1627966" y="5611187"/>
                  </a:moveTo>
                  <a:lnTo>
                    <a:pt x="2448038" y="5611187"/>
                  </a:lnTo>
                  <a:lnTo>
                    <a:pt x="2758670" y="6232453"/>
                  </a:lnTo>
                  <a:lnTo>
                    <a:pt x="2448038" y="6853719"/>
                  </a:lnTo>
                  <a:lnTo>
                    <a:pt x="1627966" y="6853719"/>
                  </a:lnTo>
                  <a:lnTo>
                    <a:pt x="1317330" y="6232453"/>
                  </a:lnTo>
                  <a:close/>
                  <a:moveTo>
                    <a:pt x="5302049" y="4937443"/>
                  </a:moveTo>
                  <a:lnTo>
                    <a:pt x="6122117" y="4937443"/>
                  </a:lnTo>
                  <a:lnTo>
                    <a:pt x="6432749" y="5558709"/>
                  </a:lnTo>
                  <a:lnTo>
                    <a:pt x="6122117" y="6179975"/>
                  </a:lnTo>
                  <a:lnTo>
                    <a:pt x="5302049" y="6179975"/>
                  </a:lnTo>
                  <a:lnTo>
                    <a:pt x="4991413" y="5558709"/>
                  </a:lnTo>
                  <a:close/>
                  <a:moveTo>
                    <a:pt x="399439" y="4937431"/>
                  </a:moveTo>
                  <a:lnTo>
                    <a:pt x="1219510" y="4937431"/>
                  </a:lnTo>
                  <a:lnTo>
                    <a:pt x="1530146" y="5558695"/>
                  </a:lnTo>
                  <a:lnTo>
                    <a:pt x="1219510" y="6179963"/>
                  </a:lnTo>
                  <a:lnTo>
                    <a:pt x="765271" y="6179963"/>
                  </a:lnTo>
                  <a:lnTo>
                    <a:pt x="661793" y="6041585"/>
                  </a:lnTo>
                  <a:cubicBezTo>
                    <a:pt x="522519" y="5835432"/>
                    <a:pt x="402562" y="5615157"/>
                    <a:pt x="304518" y="5383356"/>
                  </a:cubicBezTo>
                  <a:lnTo>
                    <a:pt x="250403" y="5235502"/>
                  </a:lnTo>
                  <a:close/>
                  <a:moveTo>
                    <a:pt x="2856490" y="4937429"/>
                  </a:moveTo>
                  <a:lnTo>
                    <a:pt x="3676562" y="4937429"/>
                  </a:lnTo>
                  <a:lnTo>
                    <a:pt x="3987197" y="5558695"/>
                  </a:lnTo>
                  <a:lnTo>
                    <a:pt x="3676562" y="6179963"/>
                  </a:lnTo>
                  <a:lnTo>
                    <a:pt x="2856490" y="6179963"/>
                  </a:lnTo>
                  <a:lnTo>
                    <a:pt x="2545858" y="5558695"/>
                  </a:lnTo>
                  <a:close/>
                  <a:moveTo>
                    <a:pt x="28609" y="4338920"/>
                  </a:moveTo>
                  <a:lnTo>
                    <a:pt x="301619" y="4884943"/>
                  </a:lnTo>
                  <a:lnTo>
                    <a:pt x="197970" y="5092243"/>
                  </a:lnTo>
                  <a:lnTo>
                    <a:pt x="174213" y="5027335"/>
                  </a:lnTo>
                  <a:cubicBezTo>
                    <a:pt x="117603" y="4845328"/>
                    <a:pt x="74050" y="4657567"/>
                    <a:pt x="44649" y="4465150"/>
                  </a:cubicBezTo>
                  <a:close/>
                  <a:moveTo>
                    <a:pt x="6530571" y="4263689"/>
                  </a:moveTo>
                  <a:lnTo>
                    <a:pt x="7350641" y="4263689"/>
                  </a:lnTo>
                  <a:lnTo>
                    <a:pt x="7631989" y="4826382"/>
                  </a:lnTo>
                  <a:lnTo>
                    <a:pt x="7628049" y="4843451"/>
                  </a:lnTo>
                  <a:cubicBezTo>
                    <a:pt x="7612121" y="4905358"/>
                    <a:pt x="7594702" y="4966666"/>
                    <a:pt x="7575832" y="5027335"/>
                  </a:cubicBezTo>
                  <a:lnTo>
                    <a:pt x="7536902" y="5133701"/>
                  </a:lnTo>
                  <a:lnTo>
                    <a:pt x="7350641" y="5506221"/>
                  </a:lnTo>
                  <a:lnTo>
                    <a:pt x="6530571" y="5506221"/>
                  </a:lnTo>
                  <a:lnTo>
                    <a:pt x="6219937" y="4884955"/>
                  </a:lnTo>
                  <a:close/>
                  <a:moveTo>
                    <a:pt x="4073527" y="4263689"/>
                  </a:moveTo>
                  <a:lnTo>
                    <a:pt x="4893597" y="4263689"/>
                  </a:lnTo>
                  <a:lnTo>
                    <a:pt x="5204233" y="4884955"/>
                  </a:lnTo>
                  <a:lnTo>
                    <a:pt x="4893597" y="5506221"/>
                  </a:lnTo>
                  <a:lnTo>
                    <a:pt x="4073527" y="5506221"/>
                  </a:lnTo>
                  <a:lnTo>
                    <a:pt x="3762894" y="4884955"/>
                  </a:lnTo>
                  <a:close/>
                  <a:moveTo>
                    <a:pt x="1627966" y="4263675"/>
                  </a:moveTo>
                  <a:lnTo>
                    <a:pt x="2448038" y="4263675"/>
                  </a:lnTo>
                  <a:lnTo>
                    <a:pt x="2758670" y="4884941"/>
                  </a:lnTo>
                  <a:lnTo>
                    <a:pt x="2448038" y="5506207"/>
                  </a:lnTo>
                  <a:lnTo>
                    <a:pt x="1627966" y="5506207"/>
                  </a:lnTo>
                  <a:lnTo>
                    <a:pt x="1317330" y="4884941"/>
                  </a:lnTo>
                  <a:close/>
                  <a:moveTo>
                    <a:pt x="7741208" y="3625706"/>
                  </a:moveTo>
                  <a:lnTo>
                    <a:pt x="7745003" y="3675614"/>
                  </a:lnTo>
                  <a:cubicBezTo>
                    <a:pt x="7748351" y="3741661"/>
                    <a:pt x="7750045" y="3808144"/>
                    <a:pt x="7750045" y="3875022"/>
                  </a:cubicBezTo>
                  <a:cubicBezTo>
                    <a:pt x="7750045" y="4142537"/>
                    <a:pt x="7722937" y="4403720"/>
                    <a:pt x="7671318" y="4655975"/>
                  </a:cubicBezTo>
                  <a:lnTo>
                    <a:pt x="7671170" y="4656616"/>
                  </a:lnTo>
                  <a:lnTo>
                    <a:pt x="7448461" y="4211199"/>
                  </a:lnTo>
                  <a:close/>
                  <a:moveTo>
                    <a:pt x="5302051" y="3589933"/>
                  </a:moveTo>
                  <a:lnTo>
                    <a:pt x="6122119" y="3589933"/>
                  </a:lnTo>
                  <a:lnTo>
                    <a:pt x="6432753" y="4211199"/>
                  </a:lnTo>
                  <a:lnTo>
                    <a:pt x="6122119" y="4832465"/>
                  </a:lnTo>
                  <a:lnTo>
                    <a:pt x="5302051" y="4832465"/>
                  </a:lnTo>
                  <a:lnTo>
                    <a:pt x="4991415" y="4211199"/>
                  </a:lnTo>
                  <a:close/>
                  <a:moveTo>
                    <a:pt x="399439" y="3589921"/>
                  </a:moveTo>
                  <a:lnTo>
                    <a:pt x="1219510" y="3589921"/>
                  </a:lnTo>
                  <a:lnTo>
                    <a:pt x="1530146" y="4211185"/>
                  </a:lnTo>
                  <a:lnTo>
                    <a:pt x="1219510" y="4832451"/>
                  </a:lnTo>
                  <a:lnTo>
                    <a:pt x="399439" y="4832451"/>
                  </a:lnTo>
                  <a:lnTo>
                    <a:pt x="88806" y="4211185"/>
                  </a:lnTo>
                  <a:close/>
                  <a:moveTo>
                    <a:pt x="2856490" y="3589920"/>
                  </a:moveTo>
                  <a:lnTo>
                    <a:pt x="3676562" y="3589920"/>
                  </a:lnTo>
                  <a:lnTo>
                    <a:pt x="3987197" y="4211185"/>
                  </a:lnTo>
                  <a:lnTo>
                    <a:pt x="3676562" y="4832451"/>
                  </a:lnTo>
                  <a:lnTo>
                    <a:pt x="2856490" y="4832451"/>
                  </a:lnTo>
                  <a:lnTo>
                    <a:pt x="2545858" y="4211185"/>
                  </a:lnTo>
                  <a:close/>
                  <a:moveTo>
                    <a:pt x="78885" y="3093385"/>
                  </a:moveTo>
                  <a:lnTo>
                    <a:pt x="301622" y="3538859"/>
                  </a:lnTo>
                  <a:lnTo>
                    <a:pt x="8843" y="4124415"/>
                  </a:lnTo>
                  <a:lnTo>
                    <a:pt x="5042" y="4074430"/>
                  </a:lnTo>
                  <a:cubicBezTo>
                    <a:pt x="1694" y="4008384"/>
                    <a:pt x="0" y="3941901"/>
                    <a:pt x="0" y="3875022"/>
                  </a:cubicBezTo>
                  <a:cubicBezTo>
                    <a:pt x="0" y="3607508"/>
                    <a:pt x="27108" y="3346325"/>
                    <a:pt x="78727" y="3094070"/>
                  </a:cubicBezTo>
                  <a:close/>
                  <a:moveTo>
                    <a:pt x="1627966" y="2917592"/>
                  </a:moveTo>
                  <a:lnTo>
                    <a:pt x="2448038" y="2917592"/>
                  </a:lnTo>
                  <a:lnTo>
                    <a:pt x="2758670" y="3538859"/>
                  </a:lnTo>
                  <a:lnTo>
                    <a:pt x="2448038" y="4160125"/>
                  </a:lnTo>
                  <a:lnTo>
                    <a:pt x="1627966" y="4160125"/>
                  </a:lnTo>
                  <a:lnTo>
                    <a:pt x="1317330" y="3538859"/>
                  </a:lnTo>
                  <a:close/>
                  <a:moveTo>
                    <a:pt x="6530529" y="2917591"/>
                  </a:moveTo>
                  <a:lnTo>
                    <a:pt x="7350601" y="2917591"/>
                  </a:lnTo>
                  <a:lnTo>
                    <a:pt x="7661235" y="3538858"/>
                  </a:lnTo>
                  <a:lnTo>
                    <a:pt x="7350601" y="4160125"/>
                  </a:lnTo>
                  <a:lnTo>
                    <a:pt x="6530529" y="4160125"/>
                  </a:lnTo>
                  <a:lnTo>
                    <a:pt x="6219897" y="3538858"/>
                  </a:lnTo>
                  <a:close/>
                  <a:moveTo>
                    <a:pt x="4073483" y="2917591"/>
                  </a:moveTo>
                  <a:lnTo>
                    <a:pt x="4893553" y="2917591"/>
                  </a:lnTo>
                  <a:lnTo>
                    <a:pt x="5204189" y="3538858"/>
                  </a:lnTo>
                  <a:lnTo>
                    <a:pt x="4893553" y="4160125"/>
                  </a:lnTo>
                  <a:lnTo>
                    <a:pt x="4073483" y="4160125"/>
                  </a:lnTo>
                  <a:lnTo>
                    <a:pt x="3762850" y="3538858"/>
                  </a:lnTo>
                  <a:close/>
                  <a:moveTo>
                    <a:pt x="7552073" y="2657795"/>
                  </a:moveTo>
                  <a:lnTo>
                    <a:pt x="7575832" y="2722709"/>
                  </a:lnTo>
                  <a:cubicBezTo>
                    <a:pt x="7632442" y="2904717"/>
                    <a:pt x="7675995" y="3092477"/>
                    <a:pt x="7705396" y="3284895"/>
                  </a:cubicBezTo>
                  <a:lnTo>
                    <a:pt x="7721437" y="3411133"/>
                  </a:lnTo>
                  <a:lnTo>
                    <a:pt x="7448421" y="2865100"/>
                  </a:lnTo>
                  <a:close/>
                  <a:moveTo>
                    <a:pt x="5302005" y="2243831"/>
                  </a:moveTo>
                  <a:lnTo>
                    <a:pt x="6122077" y="2243831"/>
                  </a:lnTo>
                  <a:lnTo>
                    <a:pt x="6432711" y="2865100"/>
                  </a:lnTo>
                  <a:lnTo>
                    <a:pt x="6122077" y="3486369"/>
                  </a:lnTo>
                  <a:lnTo>
                    <a:pt x="5302005" y="3486369"/>
                  </a:lnTo>
                  <a:lnTo>
                    <a:pt x="4991373" y="2865100"/>
                  </a:lnTo>
                  <a:close/>
                  <a:moveTo>
                    <a:pt x="2856490" y="2243831"/>
                  </a:moveTo>
                  <a:lnTo>
                    <a:pt x="3676562" y="2243831"/>
                  </a:lnTo>
                  <a:lnTo>
                    <a:pt x="3987197" y="2865100"/>
                  </a:lnTo>
                  <a:lnTo>
                    <a:pt x="3676562" y="3486369"/>
                  </a:lnTo>
                  <a:lnTo>
                    <a:pt x="2856490" y="3486369"/>
                  </a:lnTo>
                  <a:lnTo>
                    <a:pt x="2545858" y="2865100"/>
                  </a:lnTo>
                  <a:close/>
                  <a:moveTo>
                    <a:pt x="399441" y="2243831"/>
                  </a:moveTo>
                  <a:lnTo>
                    <a:pt x="1219512" y="2243831"/>
                  </a:lnTo>
                  <a:lnTo>
                    <a:pt x="1530146" y="2865100"/>
                  </a:lnTo>
                  <a:lnTo>
                    <a:pt x="1219512" y="3486369"/>
                  </a:lnTo>
                  <a:lnTo>
                    <a:pt x="399441" y="3486369"/>
                  </a:lnTo>
                  <a:lnTo>
                    <a:pt x="118066" y="2923620"/>
                  </a:lnTo>
                  <a:lnTo>
                    <a:pt x="121996" y="2906594"/>
                  </a:lnTo>
                  <a:cubicBezTo>
                    <a:pt x="137924" y="2844687"/>
                    <a:pt x="155343" y="2783378"/>
                    <a:pt x="174213" y="2722709"/>
                  </a:cubicBezTo>
                  <a:lnTo>
                    <a:pt x="213031" y="2616652"/>
                  </a:lnTo>
                  <a:close/>
                  <a:moveTo>
                    <a:pt x="6530533" y="1570075"/>
                  </a:moveTo>
                  <a:lnTo>
                    <a:pt x="6984769" y="1570075"/>
                  </a:lnTo>
                  <a:lnTo>
                    <a:pt x="7088252" y="1708460"/>
                  </a:lnTo>
                  <a:cubicBezTo>
                    <a:pt x="7227526" y="1914613"/>
                    <a:pt x="7347483" y="2134888"/>
                    <a:pt x="7445527" y="2366689"/>
                  </a:cubicBezTo>
                  <a:lnTo>
                    <a:pt x="7499640" y="2514538"/>
                  </a:lnTo>
                  <a:lnTo>
                    <a:pt x="7350605" y="2812611"/>
                  </a:lnTo>
                  <a:lnTo>
                    <a:pt x="6530533" y="2812611"/>
                  </a:lnTo>
                  <a:lnTo>
                    <a:pt x="6219899" y="2191344"/>
                  </a:lnTo>
                  <a:close/>
                  <a:moveTo>
                    <a:pt x="4073485" y="1570075"/>
                  </a:moveTo>
                  <a:lnTo>
                    <a:pt x="4893555" y="1570075"/>
                  </a:lnTo>
                  <a:lnTo>
                    <a:pt x="5204191" y="2191344"/>
                  </a:lnTo>
                  <a:lnTo>
                    <a:pt x="4893555" y="2812611"/>
                  </a:lnTo>
                  <a:lnTo>
                    <a:pt x="4073485" y="2812611"/>
                  </a:lnTo>
                  <a:lnTo>
                    <a:pt x="3762852" y="2191344"/>
                  </a:lnTo>
                  <a:close/>
                  <a:moveTo>
                    <a:pt x="1627966" y="1570075"/>
                  </a:moveTo>
                  <a:lnTo>
                    <a:pt x="2448038" y="1570075"/>
                  </a:lnTo>
                  <a:lnTo>
                    <a:pt x="2758670" y="2191345"/>
                  </a:lnTo>
                  <a:lnTo>
                    <a:pt x="2448038" y="2812612"/>
                  </a:lnTo>
                  <a:lnTo>
                    <a:pt x="1627966" y="2812612"/>
                  </a:lnTo>
                  <a:lnTo>
                    <a:pt x="1317330" y="2191345"/>
                  </a:lnTo>
                  <a:close/>
                  <a:moveTo>
                    <a:pt x="1275139" y="1007572"/>
                  </a:moveTo>
                  <a:lnTo>
                    <a:pt x="1530146" y="1517585"/>
                  </a:lnTo>
                  <a:lnTo>
                    <a:pt x="1219512" y="2138852"/>
                  </a:lnTo>
                  <a:lnTo>
                    <a:pt x="414273" y="2138852"/>
                  </a:lnTo>
                  <a:lnTo>
                    <a:pt x="467694" y="2027956"/>
                  </a:lnTo>
                  <a:cubicBezTo>
                    <a:pt x="646656" y="1698518"/>
                    <a:pt x="872003" y="1397933"/>
                    <a:pt x="1134968" y="1134967"/>
                  </a:cubicBezTo>
                  <a:close/>
                  <a:moveTo>
                    <a:pt x="5302009" y="896317"/>
                  </a:moveTo>
                  <a:lnTo>
                    <a:pt x="6122081" y="896317"/>
                  </a:lnTo>
                  <a:lnTo>
                    <a:pt x="6432713" y="1517585"/>
                  </a:lnTo>
                  <a:lnTo>
                    <a:pt x="6122081" y="2138852"/>
                  </a:lnTo>
                  <a:lnTo>
                    <a:pt x="5302009" y="2138852"/>
                  </a:lnTo>
                  <a:lnTo>
                    <a:pt x="4991373" y="1517585"/>
                  </a:lnTo>
                  <a:close/>
                  <a:moveTo>
                    <a:pt x="2856490" y="896317"/>
                  </a:moveTo>
                  <a:lnTo>
                    <a:pt x="3676562" y="896317"/>
                  </a:lnTo>
                  <a:lnTo>
                    <a:pt x="3987197" y="1517585"/>
                  </a:lnTo>
                  <a:lnTo>
                    <a:pt x="3676562" y="2138852"/>
                  </a:lnTo>
                  <a:lnTo>
                    <a:pt x="2856490" y="2138852"/>
                  </a:lnTo>
                  <a:lnTo>
                    <a:pt x="2545858" y="1517585"/>
                  </a:lnTo>
                  <a:close/>
                  <a:moveTo>
                    <a:pt x="6237894" y="808590"/>
                  </a:moveTo>
                  <a:lnTo>
                    <a:pt x="6339897" y="884867"/>
                  </a:lnTo>
                  <a:cubicBezTo>
                    <a:pt x="6531277" y="1042808"/>
                    <a:pt x="6707237" y="1218767"/>
                    <a:pt x="6865178" y="1410148"/>
                  </a:cubicBezTo>
                  <a:lnTo>
                    <a:pt x="6906826" y="1465844"/>
                  </a:lnTo>
                  <a:lnTo>
                    <a:pt x="6530535" y="1465844"/>
                  </a:lnTo>
                  <a:lnTo>
                    <a:pt x="6219901" y="844576"/>
                  </a:lnTo>
                  <a:close/>
                  <a:moveTo>
                    <a:pt x="2468560" y="264352"/>
                  </a:moveTo>
                  <a:lnTo>
                    <a:pt x="2758670" y="844576"/>
                  </a:lnTo>
                  <a:lnTo>
                    <a:pt x="2448038" y="1465844"/>
                  </a:lnTo>
                  <a:lnTo>
                    <a:pt x="1627966" y="1465844"/>
                  </a:lnTo>
                  <a:lnTo>
                    <a:pt x="1360182" y="930279"/>
                  </a:lnTo>
                  <a:lnTo>
                    <a:pt x="1410149" y="884867"/>
                  </a:lnTo>
                  <a:cubicBezTo>
                    <a:pt x="1697220" y="647954"/>
                    <a:pt x="2018988" y="451583"/>
                    <a:pt x="2366689" y="304518"/>
                  </a:cubicBezTo>
                  <a:close/>
                  <a:moveTo>
                    <a:pt x="4073490" y="223308"/>
                  </a:moveTo>
                  <a:lnTo>
                    <a:pt x="4893557" y="223308"/>
                  </a:lnTo>
                  <a:lnTo>
                    <a:pt x="5204193" y="844576"/>
                  </a:lnTo>
                  <a:lnTo>
                    <a:pt x="4893557" y="1465844"/>
                  </a:lnTo>
                  <a:lnTo>
                    <a:pt x="4073490" y="1465844"/>
                  </a:lnTo>
                  <a:lnTo>
                    <a:pt x="3762856" y="844576"/>
                  </a:lnTo>
                  <a:close/>
                  <a:moveTo>
                    <a:pt x="4994361" y="164849"/>
                  </a:moveTo>
                  <a:lnTo>
                    <a:pt x="5027336" y="174213"/>
                  </a:lnTo>
                  <a:cubicBezTo>
                    <a:pt x="5391351" y="287433"/>
                    <a:pt x="5732356" y="452882"/>
                    <a:pt x="6041584" y="661793"/>
                  </a:cubicBezTo>
                  <a:lnTo>
                    <a:pt x="6147593" y="741065"/>
                  </a:lnTo>
                  <a:lnTo>
                    <a:pt x="6122083" y="792086"/>
                  </a:lnTo>
                  <a:lnTo>
                    <a:pt x="5302013" y="792086"/>
                  </a:lnTo>
                  <a:lnTo>
                    <a:pt x="4991377" y="170817"/>
                  </a:lnTo>
                  <a:close/>
                  <a:moveTo>
                    <a:pt x="4016109" y="3567"/>
                  </a:moveTo>
                  <a:lnTo>
                    <a:pt x="4074431" y="5042"/>
                  </a:lnTo>
                  <a:cubicBezTo>
                    <a:pt x="4272571" y="15085"/>
                    <a:pt x="4466784" y="40012"/>
                    <a:pt x="4655975" y="78726"/>
                  </a:cubicBezTo>
                  <a:lnTo>
                    <a:pt x="4827561" y="118328"/>
                  </a:lnTo>
                  <a:lnTo>
                    <a:pt x="4073490" y="118328"/>
                  </a:lnTo>
                  <a:close/>
                  <a:moveTo>
                    <a:pt x="3875023" y="0"/>
                  </a:moveTo>
                  <a:lnTo>
                    <a:pt x="3902130" y="685"/>
                  </a:lnTo>
                  <a:lnTo>
                    <a:pt x="3987197" y="170818"/>
                  </a:lnTo>
                  <a:lnTo>
                    <a:pt x="3676562" y="792086"/>
                  </a:lnTo>
                  <a:lnTo>
                    <a:pt x="2856490" y="792086"/>
                  </a:lnTo>
                  <a:lnTo>
                    <a:pt x="2572900" y="224903"/>
                  </a:lnTo>
                  <a:lnTo>
                    <a:pt x="2722710" y="174213"/>
                  </a:lnTo>
                  <a:cubicBezTo>
                    <a:pt x="3086725" y="60992"/>
                    <a:pt x="3473751" y="0"/>
                    <a:pt x="387502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F50625E-D0EC-4BB0-A091-A1125362DB95}"/>
              </a:ext>
            </a:extLst>
          </p:cNvPr>
          <p:cNvGrpSpPr/>
          <p:nvPr/>
        </p:nvGrpSpPr>
        <p:grpSpPr>
          <a:xfrm>
            <a:off x="6565921" y="3786627"/>
            <a:ext cx="2648634" cy="2648632"/>
            <a:chOff x="6253475" y="3786627"/>
            <a:chExt cx="2648634" cy="2648632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1F8DCB0-2F2E-4D98-A188-39CA1939E389}"/>
                </a:ext>
              </a:extLst>
            </p:cNvPr>
            <p:cNvSpPr/>
            <p:nvPr/>
          </p:nvSpPr>
          <p:spPr>
            <a:xfrm>
              <a:off x="6253475" y="3786627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AA094AB-9F36-4732-98E2-2FAD0D3CBC54}"/>
                </a:ext>
              </a:extLst>
            </p:cNvPr>
            <p:cNvSpPr/>
            <p:nvPr/>
          </p:nvSpPr>
          <p:spPr>
            <a:xfrm>
              <a:off x="6337391" y="3870542"/>
              <a:ext cx="2480803" cy="2480803"/>
            </a:xfrm>
            <a:custGeom>
              <a:avLst/>
              <a:gdLst>
                <a:gd name="connsiteX0" fmla="*/ 2421706 w 4446407"/>
                <a:gd name="connsiteY0" fmla="*/ 3959380 h 4446407"/>
                <a:gd name="connsiteX1" fmla="*/ 3241776 w 4446407"/>
                <a:gd name="connsiteY1" fmla="*/ 3959380 h 4446407"/>
                <a:gd name="connsiteX2" fmla="*/ 3335233 w 4446407"/>
                <a:gd name="connsiteY2" fmla="*/ 4146294 h 4446407"/>
                <a:gd name="connsiteX3" fmla="*/ 3282915 w 4446407"/>
                <a:gd name="connsiteY3" fmla="*/ 4178079 h 4446407"/>
                <a:gd name="connsiteX4" fmla="*/ 2223204 w 4446407"/>
                <a:gd name="connsiteY4" fmla="*/ 4446407 h 4446407"/>
                <a:gd name="connsiteX5" fmla="*/ 2179301 w 4446407"/>
                <a:gd name="connsiteY5" fmla="*/ 4444190 h 4446407"/>
                <a:gd name="connsiteX6" fmla="*/ 3650230 w 4446407"/>
                <a:gd name="connsiteY6" fmla="*/ 3285624 h 4446407"/>
                <a:gd name="connsiteX7" fmla="*/ 4176432 w 4446407"/>
                <a:gd name="connsiteY7" fmla="*/ 3285624 h 4446407"/>
                <a:gd name="connsiteX8" fmla="*/ 4066719 w 4446407"/>
                <a:gd name="connsiteY8" fmla="*/ 3466217 h 4446407"/>
                <a:gd name="connsiteX9" fmla="*/ 3466218 w 4446407"/>
                <a:gd name="connsiteY9" fmla="*/ 4066719 h 4446407"/>
                <a:gd name="connsiteX10" fmla="*/ 3430392 w 4446407"/>
                <a:gd name="connsiteY10" fmla="*/ 4088484 h 4446407"/>
                <a:gd name="connsiteX11" fmla="*/ 3339594 w 4446407"/>
                <a:gd name="connsiteY11" fmla="*/ 3906890 h 4446407"/>
                <a:gd name="connsiteX12" fmla="*/ 1204671 w 4446407"/>
                <a:gd name="connsiteY12" fmla="*/ 3285610 h 4446407"/>
                <a:gd name="connsiteX13" fmla="*/ 2024743 w 4446407"/>
                <a:gd name="connsiteY13" fmla="*/ 3285610 h 4446407"/>
                <a:gd name="connsiteX14" fmla="*/ 2335378 w 4446407"/>
                <a:gd name="connsiteY14" fmla="*/ 3906876 h 4446407"/>
                <a:gd name="connsiteX15" fmla="*/ 2069492 w 4446407"/>
                <a:gd name="connsiteY15" fmla="*/ 4438645 h 4446407"/>
                <a:gd name="connsiteX16" fmla="*/ 1995894 w 4446407"/>
                <a:gd name="connsiteY16" fmla="*/ 4434929 h 4446407"/>
                <a:gd name="connsiteX17" fmla="*/ 980189 w 4446407"/>
                <a:gd name="connsiteY17" fmla="*/ 4066719 h 4446407"/>
                <a:gd name="connsiteX18" fmla="*/ 970240 w 4446407"/>
                <a:gd name="connsiteY18" fmla="*/ 4059279 h 4446407"/>
                <a:gd name="connsiteX19" fmla="*/ 894039 w 4446407"/>
                <a:gd name="connsiteY19" fmla="*/ 3906876 h 4446407"/>
                <a:gd name="connsiteX20" fmla="*/ 2421708 w 4446407"/>
                <a:gd name="connsiteY20" fmla="*/ 2611870 h 4446407"/>
                <a:gd name="connsiteX21" fmla="*/ 3241778 w 4446407"/>
                <a:gd name="connsiteY21" fmla="*/ 2611870 h 4446407"/>
                <a:gd name="connsiteX22" fmla="*/ 3552414 w 4446407"/>
                <a:gd name="connsiteY22" fmla="*/ 3233136 h 4446407"/>
                <a:gd name="connsiteX23" fmla="*/ 3241778 w 4446407"/>
                <a:gd name="connsiteY23" fmla="*/ 3854402 h 4446407"/>
                <a:gd name="connsiteX24" fmla="*/ 2421708 w 4446407"/>
                <a:gd name="connsiteY24" fmla="*/ 3854402 h 4446407"/>
                <a:gd name="connsiteX25" fmla="*/ 2111075 w 4446407"/>
                <a:gd name="connsiteY25" fmla="*/ 3233136 h 4446407"/>
                <a:gd name="connsiteX26" fmla="*/ 36102 w 4446407"/>
                <a:gd name="connsiteY26" fmla="*/ 2611856 h 4446407"/>
                <a:gd name="connsiteX27" fmla="*/ 796219 w 4446407"/>
                <a:gd name="connsiteY27" fmla="*/ 2611856 h 4446407"/>
                <a:gd name="connsiteX28" fmla="*/ 1106851 w 4446407"/>
                <a:gd name="connsiteY28" fmla="*/ 3233122 h 4446407"/>
                <a:gd name="connsiteX29" fmla="*/ 796219 w 4446407"/>
                <a:gd name="connsiteY29" fmla="*/ 3854388 h 4446407"/>
                <a:gd name="connsiteX30" fmla="*/ 716234 w 4446407"/>
                <a:gd name="connsiteY30" fmla="*/ 3854388 h 4446407"/>
                <a:gd name="connsiteX31" fmla="*/ 651161 w 4446407"/>
                <a:gd name="connsiteY31" fmla="*/ 3795246 h 4446407"/>
                <a:gd name="connsiteX32" fmla="*/ 45168 w 4446407"/>
                <a:gd name="connsiteY32" fmla="*/ 2671256 h 4446407"/>
                <a:gd name="connsiteX33" fmla="*/ 3650232 w 4446407"/>
                <a:gd name="connsiteY33" fmla="*/ 1938114 h 4446407"/>
                <a:gd name="connsiteX34" fmla="*/ 4426111 w 4446407"/>
                <a:gd name="connsiteY34" fmla="*/ 1938114 h 4446407"/>
                <a:gd name="connsiteX35" fmla="*/ 4434929 w 4446407"/>
                <a:gd name="connsiteY35" fmla="*/ 1995894 h 4446407"/>
                <a:gd name="connsiteX36" fmla="*/ 4446407 w 4446407"/>
                <a:gd name="connsiteY36" fmla="*/ 2223203 h 4446407"/>
                <a:gd name="connsiteX37" fmla="*/ 4271697 w 4446407"/>
                <a:gd name="connsiteY37" fmla="*/ 3088574 h 4446407"/>
                <a:gd name="connsiteX38" fmla="*/ 4227344 w 4446407"/>
                <a:gd name="connsiteY38" fmla="*/ 3180646 h 4446407"/>
                <a:gd name="connsiteX39" fmla="*/ 3650232 w 4446407"/>
                <a:gd name="connsiteY39" fmla="*/ 3180646 h 4446407"/>
                <a:gd name="connsiteX40" fmla="*/ 3339596 w 4446407"/>
                <a:gd name="connsiteY40" fmla="*/ 2559380 h 4446407"/>
                <a:gd name="connsiteX41" fmla="*/ 1204671 w 4446407"/>
                <a:gd name="connsiteY41" fmla="*/ 1938101 h 4446407"/>
                <a:gd name="connsiteX42" fmla="*/ 2024743 w 4446407"/>
                <a:gd name="connsiteY42" fmla="*/ 1938101 h 4446407"/>
                <a:gd name="connsiteX43" fmla="*/ 2335378 w 4446407"/>
                <a:gd name="connsiteY43" fmla="*/ 2559366 h 4446407"/>
                <a:gd name="connsiteX44" fmla="*/ 2024743 w 4446407"/>
                <a:gd name="connsiteY44" fmla="*/ 3180632 h 4446407"/>
                <a:gd name="connsiteX45" fmla="*/ 1204671 w 4446407"/>
                <a:gd name="connsiteY45" fmla="*/ 3180632 h 4446407"/>
                <a:gd name="connsiteX46" fmla="*/ 894039 w 4446407"/>
                <a:gd name="connsiteY46" fmla="*/ 2559366 h 4446407"/>
                <a:gd name="connsiteX47" fmla="*/ 219058 w 4446407"/>
                <a:gd name="connsiteY47" fmla="*/ 1265773 h 4446407"/>
                <a:gd name="connsiteX48" fmla="*/ 796219 w 4446407"/>
                <a:gd name="connsiteY48" fmla="*/ 1265773 h 4446407"/>
                <a:gd name="connsiteX49" fmla="*/ 1106851 w 4446407"/>
                <a:gd name="connsiteY49" fmla="*/ 1887040 h 4446407"/>
                <a:gd name="connsiteX50" fmla="*/ 796219 w 4446407"/>
                <a:gd name="connsiteY50" fmla="*/ 2508306 h 4446407"/>
                <a:gd name="connsiteX51" fmla="*/ 20298 w 4446407"/>
                <a:gd name="connsiteY51" fmla="*/ 2508306 h 4446407"/>
                <a:gd name="connsiteX52" fmla="*/ 11478 w 4446407"/>
                <a:gd name="connsiteY52" fmla="*/ 2450513 h 4446407"/>
                <a:gd name="connsiteX53" fmla="*/ 0 w 4446407"/>
                <a:gd name="connsiteY53" fmla="*/ 2223203 h 4446407"/>
                <a:gd name="connsiteX54" fmla="*/ 174710 w 4446407"/>
                <a:gd name="connsiteY54" fmla="*/ 1357832 h 4446407"/>
                <a:gd name="connsiteX55" fmla="*/ 2421664 w 4446407"/>
                <a:gd name="connsiteY55" fmla="*/ 1265772 h 4446407"/>
                <a:gd name="connsiteX56" fmla="*/ 3241734 w 4446407"/>
                <a:gd name="connsiteY56" fmla="*/ 1265772 h 4446407"/>
                <a:gd name="connsiteX57" fmla="*/ 3552370 w 4446407"/>
                <a:gd name="connsiteY57" fmla="*/ 1887039 h 4446407"/>
                <a:gd name="connsiteX58" fmla="*/ 3241734 w 4446407"/>
                <a:gd name="connsiteY58" fmla="*/ 2508306 h 4446407"/>
                <a:gd name="connsiteX59" fmla="*/ 2421664 w 4446407"/>
                <a:gd name="connsiteY59" fmla="*/ 2508306 h 4446407"/>
                <a:gd name="connsiteX60" fmla="*/ 2111031 w 4446407"/>
                <a:gd name="connsiteY60" fmla="*/ 1887039 h 4446407"/>
                <a:gd name="connsiteX61" fmla="*/ 3650186 w 4446407"/>
                <a:gd name="connsiteY61" fmla="*/ 592012 h 4446407"/>
                <a:gd name="connsiteX62" fmla="*/ 3730166 w 4446407"/>
                <a:gd name="connsiteY62" fmla="*/ 592012 h 4446407"/>
                <a:gd name="connsiteX63" fmla="*/ 3795246 w 4446407"/>
                <a:gd name="connsiteY63" fmla="*/ 651161 h 4446407"/>
                <a:gd name="connsiteX64" fmla="*/ 4401239 w 4446407"/>
                <a:gd name="connsiteY64" fmla="*/ 1775150 h 4446407"/>
                <a:gd name="connsiteX65" fmla="*/ 4410305 w 4446407"/>
                <a:gd name="connsiteY65" fmla="*/ 1834550 h 4446407"/>
                <a:gd name="connsiteX66" fmla="*/ 3650186 w 4446407"/>
                <a:gd name="connsiteY66" fmla="*/ 1834550 h 4446407"/>
                <a:gd name="connsiteX67" fmla="*/ 3339554 w 4446407"/>
                <a:gd name="connsiteY67" fmla="*/ 1213281 h 4446407"/>
                <a:gd name="connsiteX68" fmla="*/ 1204671 w 4446407"/>
                <a:gd name="connsiteY68" fmla="*/ 592012 h 4446407"/>
                <a:gd name="connsiteX69" fmla="*/ 2024743 w 4446407"/>
                <a:gd name="connsiteY69" fmla="*/ 592012 h 4446407"/>
                <a:gd name="connsiteX70" fmla="*/ 2335378 w 4446407"/>
                <a:gd name="connsiteY70" fmla="*/ 1213281 h 4446407"/>
                <a:gd name="connsiteX71" fmla="*/ 2024743 w 4446407"/>
                <a:gd name="connsiteY71" fmla="*/ 1834550 h 4446407"/>
                <a:gd name="connsiteX72" fmla="*/ 1204671 w 4446407"/>
                <a:gd name="connsiteY72" fmla="*/ 1834550 h 4446407"/>
                <a:gd name="connsiteX73" fmla="*/ 894039 w 4446407"/>
                <a:gd name="connsiteY73" fmla="*/ 1213281 h 4446407"/>
                <a:gd name="connsiteX74" fmla="*/ 1016042 w 4446407"/>
                <a:gd name="connsiteY74" fmla="*/ 357906 h 4446407"/>
                <a:gd name="connsiteX75" fmla="*/ 1106851 w 4446407"/>
                <a:gd name="connsiteY75" fmla="*/ 539526 h 4446407"/>
                <a:gd name="connsiteX76" fmla="*/ 796219 w 4446407"/>
                <a:gd name="connsiteY76" fmla="*/ 1160793 h 4446407"/>
                <a:gd name="connsiteX77" fmla="*/ 269969 w 4446407"/>
                <a:gd name="connsiteY77" fmla="*/ 1160793 h 4446407"/>
                <a:gd name="connsiteX78" fmla="*/ 379688 w 4446407"/>
                <a:gd name="connsiteY78" fmla="*/ 980189 h 4446407"/>
                <a:gd name="connsiteX79" fmla="*/ 980189 w 4446407"/>
                <a:gd name="connsiteY79" fmla="*/ 379688 h 4446407"/>
                <a:gd name="connsiteX80" fmla="*/ 2376914 w 4446407"/>
                <a:gd name="connsiteY80" fmla="*/ 7761 h 4446407"/>
                <a:gd name="connsiteX81" fmla="*/ 2450513 w 4446407"/>
                <a:gd name="connsiteY81" fmla="*/ 11478 h 4446407"/>
                <a:gd name="connsiteX82" fmla="*/ 3466218 w 4446407"/>
                <a:gd name="connsiteY82" fmla="*/ 379688 h 4446407"/>
                <a:gd name="connsiteX83" fmla="*/ 3476176 w 4446407"/>
                <a:gd name="connsiteY83" fmla="*/ 387135 h 4446407"/>
                <a:gd name="connsiteX84" fmla="*/ 3552372 w 4446407"/>
                <a:gd name="connsiteY84" fmla="*/ 539525 h 4446407"/>
                <a:gd name="connsiteX85" fmla="*/ 3241736 w 4446407"/>
                <a:gd name="connsiteY85" fmla="*/ 1160792 h 4446407"/>
                <a:gd name="connsiteX86" fmla="*/ 2421666 w 4446407"/>
                <a:gd name="connsiteY86" fmla="*/ 1160792 h 4446407"/>
                <a:gd name="connsiteX87" fmla="*/ 2111033 w 4446407"/>
                <a:gd name="connsiteY87" fmla="*/ 539525 h 4446407"/>
                <a:gd name="connsiteX88" fmla="*/ 2223204 w 4446407"/>
                <a:gd name="connsiteY88" fmla="*/ 0 h 4446407"/>
                <a:gd name="connsiteX89" fmla="*/ 2267151 w 4446407"/>
                <a:gd name="connsiteY89" fmla="*/ 2219 h 4446407"/>
                <a:gd name="connsiteX90" fmla="*/ 2024743 w 4446407"/>
                <a:gd name="connsiteY90" fmla="*/ 487033 h 4446407"/>
                <a:gd name="connsiteX91" fmla="*/ 1204671 w 4446407"/>
                <a:gd name="connsiteY91" fmla="*/ 487033 h 4446407"/>
                <a:gd name="connsiteX92" fmla="*/ 1111202 w 4446407"/>
                <a:gd name="connsiteY92" fmla="*/ 300095 h 4446407"/>
                <a:gd name="connsiteX93" fmla="*/ 1163493 w 4446407"/>
                <a:gd name="connsiteY93" fmla="*/ 268328 h 4446407"/>
                <a:gd name="connsiteX94" fmla="*/ 2223204 w 4446407"/>
                <a:gd name="connsiteY94" fmla="*/ 0 h 444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446407" h="4446407">
                  <a:moveTo>
                    <a:pt x="2421706" y="3959380"/>
                  </a:moveTo>
                  <a:lnTo>
                    <a:pt x="3241776" y="3959380"/>
                  </a:lnTo>
                  <a:lnTo>
                    <a:pt x="3335233" y="4146294"/>
                  </a:lnTo>
                  <a:lnTo>
                    <a:pt x="3282915" y="4178079"/>
                  </a:lnTo>
                  <a:cubicBezTo>
                    <a:pt x="2967902" y="4349204"/>
                    <a:pt x="2606904" y="4446407"/>
                    <a:pt x="2223204" y="4446407"/>
                  </a:cubicBezTo>
                  <a:lnTo>
                    <a:pt x="2179301" y="4444190"/>
                  </a:lnTo>
                  <a:close/>
                  <a:moveTo>
                    <a:pt x="3650230" y="3285624"/>
                  </a:moveTo>
                  <a:lnTo>
                    <a:pt x="4176432" y="3285624"/>
                  </a:lnTo>
                  <a:lnTo>
                    <a:pt x="4066719" y="3466217"/>
                  </a:lnTo>
                  <a:cubicBezTo>
                    <a:pt x="3906909" y="3702768"/>
                    <a:pt x="3702768" y="3906908"/>
                    <a:pt x="3466218" y="4066719"/>
                  </a:cubicBezTo>
                  <a:lnTo>
                    <a:pt x="3430392" y="4088484"/>
                  </a:lnTo>
                  <a:lnTo>
                    <a:pt x="3339594" y="3906890"/>
                  </a:lnTo>
                  <a:close/>
                  <a:moveTo>
                    <a:pt x="1204671" y="3285610"/>
                  </a:moveTo>
                  <a:lnTo>
                    <a:pt x="2024743" y="3285610"/>
                  </a:lnTo>
                  <a:lnTo>
                    <a:pt x="2335378" y="3906876"/>
                  </a:lnTo>
                  <a:lnTo>
                    <a:pt x="2069492" y="4438645"/>
                  </a:lnTo>
                  <a:lnTo>
                    <a:pt x="1995894" y="4434929"/>
                  </a:lnTo>
                  <a:cubicBezTo>
                    <a:pt x="1622206" y="4396979"/>
                    <a:pt x="1275877" y="4266482"/>
                    <a:pt x="980189" y="4066719"/>
                  </a:cubicBezTo>
                  <a:lnTo>
                    <a:pt x="970240" y="4059279"/>
                  </a:lnTo>
                  <a:lnTo>
                    <a:pt x="894039" y="3906876"/>
                  </a:lnTo>
                  <a:close/>
                  <a:moveTo>
                    <a:pt x="2421708" y="2611870"/>
                  </a:moveTo>
                  <a:lnTo>
                    <a:pt x="3241778" y="2611870"/>
                  </a:lnTo>
                  <a:lnTo>
                    <a:pt x="3552414" y="3233136"/>
                  </a:lnTo>
                  <a:lnTo>
                    <a:pt x="3241778" y="3854402"/>
                  </a:lnTo>
                  <a:lnTo>
                    <a:pt x="2421708" y="3854402"/>
                  </a:lnTo>
                  <a:lnTo>
                    <a:pt x="2111075" y="3233136"/>
                  </a:lnTo>
                  <a:close/>
                  <a:moveTo>
                    <a:pt x="36102" y="2611856"/>
                  </a:moveTo>
                  <a:lnTo>
                    <a:pt x="796219" y="2611856"/>
                  </a:lnTo>
                  <a:lnTo>
                    <a:pt x="1106851" y="3233122"/>
                  </a:lnTo>
                  <a:lnTo>
                    <a:pt x="796219" y="3854388"/>
                  </a:lnTo>
                  <a:lnTo>
                    <a:pt x="716234" y="3854388"/>
                  </a:lnTo>
                  <a:lnTo>
                    <a:pt x="651161" y="3795246"/>
                  </a:lnTo>
                  <a:cubicBezTo>
                    <a:pt x="349421" y="3493505"/>
                    <a:pt x="134013" y="3105432"/>
                    <a:pt x="45168" y="2671256"/>
                  </a:cubicBezTo>
                  <a:close/>
                  <a:moveTo>
                    <a:pt x="3650232" y="1938114"/>
                  </a:moveTo>
                  <a:lnTo>
                    <a:pt x="4426111" y="1938114"/>
                  </a:lnTo>
                  <a:lnTo>
                    <a:pt x="4434929" y="1995894"/>
                  </a:lnTo>
                  <a:cubicBezTo>
                    <a:pt x="4442519" y="2070631"/>
                    <a:pt x="4446407" y="2146463"/>
                    <a:pt x="4446407" y="2223203"/>
                  </a:cubicBezTo>
                  <a:cubicBezTo>
                    <a:pt x="4446407" y="2530164"/>
                    <a:pt x="4384197" y="2822594"/>
                    <a:pt x="4271697" y="3088574"/>
                  </a:cubicBezTo>
                  <a:lnTo>
                    <a:pt x="4227344" y="3180646"/>
                  </a:lnTo>
                  <a:lnTo>
                    <a:pt x="3650232" y="3180646"/>
                  </a:lnTo>
                  <a:lnTo>
                    <a:pt x="3339596" y="2559380"/>
                  </a:lnTo>
                  <a:close/>
                  <a:moveTo>
                    <a:pt x="1204671" y="1938101"/>
                  </a:moveTo>
                  <a:lnTo>
                    <a:pt x="2024743" y="1938101"/>
                  </a:lnTo>
                  <a:lnTo>
                    <a:pt x="2335378" y="2559366"/>
                  </a:lnTo>
                  <a:lnTo>
                    <a:pt x="2024743" y="3180632"/>
                  </a:lnTo>
                  <a:lnTo>
                    <a:pt x="1204671" y="3180632"/>
                  </a:lnTo>
                  <a:lnTo>
                    <a:pt x="894039" y="2559366"/>
                  </a:lnTo>
                  <a:close/>
                  <a:moveTo>
                    <a:pt x="219058" y="1265773"/>
                  </a:moveTo>
                  <a:lnTo>
                    <a:pt x="796219" y="1265773"/>
                  </a:lnTo>
                  <a:lnTo>
                    <a:pt x="1106851" y="1887040"/>
                  </a:lnTo>
                  <a:lnTo>
                    <a:pt x="796219" y="2508306"/>
                  </a:lnTo>
                  <a:lnTo>
                    <a:pt x="20298" y="2508306"/>
                  </a:lnTo>
                  <a:lnTo>
                    <a:pt x="11478" y="2450513"/>
                  </a:lnTo>
                  <a:cubicBezTo>
                    <a:pt x="3888" y="2375775"/>
                    <a:pt x="0" y="2299943"/>
                    <a:pt x="0" y="2223203"/>
                  </a:cubicBezTo>
                  <a:cubicBezTo>
                    <a:pt x="0" y="1916243"/>
                    <a:pt x="62210" y="1623812"/>
                    <a:pt x="174710" y="1357832"/>
                  </a:cubicBezTo>
                  <a:close/>
                  <a:moveTo>
                    <a:pt x="2421664" y="1265772"/>
                  </a:moveTo>
                  <a:lnTo>
                    <a:pt x="3241734" y="1265772"/>
                  </a:lnTo>
                  <a:lnTo>
                    <a:pt x="3552370" y="1887039"/>
                  </a:lnTo>
                  <a:lnTo>
                    <a:pt x="3241734" y="2508306"/>
                  </a:lnTo>
                  <a:lnTo>
                    <a:pt x="2421664" y="2508306"/>
                  </a:lnTo>
                  <a:lnTo>
                    <a:pt x="2111031" y="1887039"/>
                  </a:lnTo>
                  <a:close/>
                  <a:moveTo>
                    <a:pt x="3650186" y="592012"/>
                  </a:moveTo>
                  <a:lnTo>
                    <a:pt x="3730166" y="592012"/>
                  </a:lnTo>
                  <a:lnTo>
                    <a:pt x="3795246" y="651161"/>
                  </a:lnTo>
                  <a:cubicBezTo>
                    <a:pt x="4096986" y="952901"/>
                    <a:pt x="4312394" y="1340974"/>
                    <a:pt x="4401239" y="1775150"/>
                  </a:cubicBezTo>
                  <a:lnTo>
                    <a:pt x="4410305" y="1834550"/>
                  </a:lnTo>
                  <a:lnTo>
                    <a:pt x="3650186" y="1834550"/>
                  </a:lnTo>
                  <a:lnTo>
                    <a:pt x="3339554" y="1213281"/>
                  </a:lnTo>
                  <a:close/>
                  <a:moveTo>
                    <a:pt x="1204671" y="592012"/>
                  </a:moveTo>
                  <a:lnTo>
                    <a:pt x="2024743" y="592012"/>
                  </a:lnTo>
                  <a:lnTo>
                    <a:pt x="2335378" y="1213281"/>
                  </a:lnTo>
                  <a:lnTo>
                    <a:pt x="2024743" y="1834550"/>
                  </a:lnTo>
                  <a:lnTo>
                    <a:pt x="1204671" y="1834550"/>
                  </a:lnTo>
                  <a:lnTo>
                    <a:pt x="894039" y="1213281"/>
                  </a:lnTo>
                  <a:close/>
                  <a:moveTo>
                    <a:pt x="1016042" y="357906"/>
                  </a:moveTo>
                  <a:lnTo>
                    <a:pt x="1106851" y="539526"/>
                  </a:lnTo>
                  <a:lnTo>
                    <a:pt x="796219" y="1160793"/>
                  </a:lnTo>
                  <a:lnTo>
                    <a:pt x="269969" y="1160793"/>
                  </a:lnTo>
                  <a:lnTo>
                    <a:pt x="379688" y="980189"/>
                  </a:lnTo>
                  <a:cubicBezTo>
                    <a:pt x="539498" y="743638"/>
                    <a:pt x="743639" y="539498"/>
                    <a:pt x="980189" y="379688"/>
                  </a:cubicBezTo>
                  <a:close/>
                  <a:moveTo>
                    <a:pt x="2376914" y="7761"/>
                  </a:moveTo>
                  <a:lnTo>
                    <a:pt x="2450513" y="11478"/>
                  </a:lnTo>
                  <a:cubicBezTo>
                    <a:pt x="2824201" y="49428"/>
                    <a:pt x="3170530" y="179925"/>
                    <a:pt x="3466218" y="379688"/>
                  </a:cubicBezTo>
                  <a:lnTo>
                    <a:pt x="3476176" y="387135"/>
                  </a:lnTo>
                  <a:lnTo>
                    <a:pt x="3552372" y="539525"/>
                  </a:lnTo>
                  <a:lnTo>
                    <a:pt x="3241736" y="1160792"/>
                  </a:lnTo>
                  <a:lnTo>
                    <a:pt x="2421666" y="1160792"/>
                  </a:lnTo>
                  <a:lnTo>
                    <a:pt x="2111033" y="539525"/>
                  </a:lnTo>
                  <a:close/>
                  <a:moveTo>
                    <a:pt x="2223204" y="0"/>
                  </a:moveTo>
                  <a:lnTo>
                    <a:pt x="2267151" y="2219"/>
                  </a:lnTo>
                  <a:lnTo>
                    <a:pt x="2024743" y="487033"/>
                  </a:lnTo>
                  <a:lnTo>
                    <a:pt x="1204671" y="487033"/>
                  </a:lnTo>
                  <a:lnTo>
                    <a:pt x="1111202" y="300095"/>
                  </a:lnTo>
                  <a:lnTo>
                    <a:pt x="1163493" y="268328"/>
                  </a:lnTo>
                  <a:cubicBezTo>
                    <a:pt x="1478506" y="97203"/>
                    <a:pt x="1839503" y="0"/>
                    <a:pt x="222320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2705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4AAAD8D-1780-4B87-A72B-924C219A5593}"/>
              </a:ext>
            </a:extLst>
          </p:cNvPr>
          <p:cNvGrpSpPr/>
          <p:nvPr/>
        </p:nvGrpSpPr>
        <p:grpSpPr>
          <a:xfrm>
            <a:off x="521198" y="2122084"/>
            <a:ext cx="2613834" cy="2613832"/>
            <a:chOff x="797619" y="2527170"/>
            <a:chExt cx="2648634" cy="2648632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107131EA-3DAB-4D97-A100-146D6E18C409}"/>
                </a:ext>
              </a:extLst>
            </p:cNvPr>
            <p:cNvSpPr/>
            <p:nvPr/>
          </p:nvSpPr>
          <p:spPr>
            <a:xfrm>
              <a:off x="797619" y="2527170"/>
              <a:ext cx="2648634" cy="26486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4E45E3C-C05F-4950-8E3F-559CB3AA89AC}"/>
                </a:ext>
              </a:extLst>
            </p:cNvPr>
            <p:cNvSpPr/>
            <p:nvPr/>
          </p:nvSpPr>
          <p:spPr>
            <a:xfrm>
              <a:off x="883071" y="2612621"/>
              <a:ext cx="2477730" cy="2477730"/>
            </a:xfrm>
            <a:custGeom>
              <a:avLst/>
              <a:gdLst>
                <a:gd name="connsiteX0" fmla="*/ 2922442 w 7750045"/>
                <a:gd name="connsiteY0" fmla="*/ 7631707 h 7750045"/>
                <a:gd name="connsiteX1" fmla="*/ 3676562 w 7750045"/>
                <a:gd name="connsiteY1" fmla="*/ 7631707 h 7750045"/>
                <a:gd name="connsiteX2" fmla="*/ 3733948 w 7750045"/>
                <a:gd name="connsiteY2" fmla="*/ 7746478 h 7750045"/>
                <a:gd name="connsiteX3" fmla="*/ 3675614 w 7750045"/>
                <a:gd name="connsiteY3" fmla="*/ 7745003 h 7750045"/>
                <a:gd name="connsiteX4" fmla="*/ 3094070 w 7750045"/>
                <a:gd name="connsiteY4" fmla="*/ 7671318 h 7750045"/>
                <a:gd name="connsiteX5" fmla="*/ 4073521 w 7750045"/>
                <a:gd name="connsiteY5" fmla="*/ 6957959 h 7750045"/>
                <a:gd name="connsiteX6" fmla="*/ 4893593 w 7750045"/>
                <a:gd name="connsiteY6" fmla="*/ 6957959 h 7750045"/>
                <a:gd name="connsiteX7" fmla="*/ 5177178 w 7750045"/>
                <a:gd name="connsiteY7" fmla="*/ 7525131 h 7750045"/>
                <a:gd name="connsiteX8" fmla="*/ 5027336 w 7750045"/>
                <a:gd name="connsiteY8" fmla="*/ 7575832 h 7750045"/>
                <a:gd name="connsiteX9" fmla="*/ 3875023 w 7750045"/>
                <a:gd name="connsiteY9" fmla="*/ 7750045 h 7750045"/>
                <a:gd name="connsiteX10" fmla="*/ 3847953 w 7750045"/>
                <a:gd name="connsiteY10" fmla="*/ 7749361 h 7750045"/>
                <a:gd name="connsiteX11" fmla="*/ 3762890 w 7750045"/>
                <a:gd name="connsiteY11" fmla="*/ 7579233 h 7750045"/>
                <a:gd name="connsiteX12" fmla="*/ 1627966 w 7750045"/>
                <a:gd name="connsiteY12" fmla="*/ 6957947 h 7750045"/>
                <a:gd name="connsiteX13" fmla="*/ 2448038 w 7750045"/>
                <a:gd name="connsiteY13" fmla="*/ 6957947 h 7750045"/>
                <a:gd name="connsiteX14" fmla="*/ 2758670 w 7750045"/>
                <a:gd name="connsiteY14" fmla="*/ 7579219 h 7750045"/>
                <a:gd name="connsiteX15" fmla="*/ 2755682 w 7750045"/>
                <a:gd name="connsiteY15" fmla="*/ 7585195 h 7750045"/>
                <a:gd name="connsiteX16" fmla="*/ 2722710 w 7750045"/>
                <a:gd name="connsiteY16" fmla="*/ 7575832 h 7750045"/>
                <a:gd name="connsiteX17" fmla="*/ 1708461 w 7750045"/>
                <a:gd name="connsiteY17" fmla="*/ 7088252 h 7750045"/>
                <a:gd name="connsiteX18" fmla="*/ 1602450 w 7750045"/>
                <a:gd name="connsiteY18" fmla="*/ 7008979 h 7750045"/>
                <a:gd name="connsiteX19" fmla="*/ 5302045 w 7750045"/>
                <a:gd name="connsiteY19" fmla="*/ 6284203 h 7750045"/>
                <a:gd name="connsiteX20" fmla="*/ 6122113 w 7750045"/>
                <a:gd name="connsiteY20" fmla="*/ 6284203 h 7750045"/>
                <a:gd name="connsiteX21" fmla="*/ 6389886 w 7750045"/>
                <a:gd name="connsiteY21" fmla="*/ 6819745 h 7750045"/>
                <a:gd name="connsiteX22" fmla="*/ 6339897 w 7750045"/>
                <a:gd name="connsiteY22" fmla="*/ 6865178 h 7750045"/>
                <a:gd name="connsiteX23" fmla="*/ 5383356 w 7750045"/>
                <a:gd name="connsiteY23" fmla="*/ 7445527 h 7750045"/>
                <a:gd name="connsiteX24" fmla="*/ 5281517 w 7750045"/>
                <a:gd name="connsiteY24" fmla="*/ 7485680 h 7750045"/>
                <a:gd name="connsiteX25" fmla="*/ 4991411 w 7750045"/>
                <a:gd name="connsiteY25" fmla="*/ 6905471 h 7750045"/>
                <a:gd name="connsiteX26" fmla="*/ 2856490 w 7750045"/>
                <a:gd name="connsiteY26" fmla="*/ 6284191 h 7750045"/>
                <a:gd name="connsiteX27" fmla="*/ 3676562 w 7750045"/>
                <a:gd name="connsiteY27" fmla="*/ 6284191 h 7750045"/>
                <a:gd name="connsiteX28" fmla="*/ 3987197 w 7750045"/>
                <a:gd name="connsiteY28" fmla="*/ 6905459 h 7750045"/>
                <a:gd name="connsiteX29" fmla="*/ 3676562 w 7750045"/>
                <a:gd name="connsiteY29" fmla="*/ 7526725 h 7750045"/>
                <a:gd name="connsiteX30" fmla="*/ 2856490 w 7750045"/>
                <a:gd name="connsiteY30" fmla="*/ 7526725 h 7750045"/>
                <a:gd name="connsiteX31" fmla="*/ 2545858 w 7750045"/>
                <a:gd name="connsiteY31" fmla="*/ 6905459 h 7750045"/>
                <a:gd name="connsiteX32" fmla="*/ 843211 w 7750045"/>
                <a:gd name="connsiteY32" fmla="*/ 6284191 h 7750045"/>
                <a:gd name="connsiteX33" fmla="*/ 1219510 w 7750045"/>
                <a:gd name="connsiteY33" fmla="*/ 6284191 h 7750045"/>
                <a:gd name="connsiteX34" fmla="*/ 1530146 w 7750045"/>
                <a:gd name="connsiteY34" fmla="*/ 6905459 h 7750045"/>
                <a:gd name="connsiteX35" fmla="*/ 1512149 w 7750045"/>
                <a:gd name="connsiteY35" fmla="*/ 6941453 h 7750045"/>
                <a:gd name="connsiteX36" fmla="*/ 1410149 w 7750045"/>
                <a:gd name="connsiteY36" fmla="*/ 6865178 h 7750045"/>
                <a:gd name="connsiteX37" fmla="*/ 884867 w 7750045"/>
                <a:gd name="connsiteY37" fmla="*/ 6339896 h 7750045"/>
                <a:gd name="connsiteX38" fmla="*/ 6530569 w 7750045"/>
                <a:gd name="connsiteY38" fmla="*/ 5611199 h 7750045"/>
                <a:gd name="connsiteX39" fmla="*/ 7335769 w 7750045"/>
                <a:gd name="connsiteY39" fmla="*/ 5611199 h 7750045"/>
                <a:gd name="connsiteX40" fmla="*/ 7282351 w 7750045"/>
                <a:gd name="connsiteY40" fmla="*/ 5722088 h 7750045"/>
                <a:gd name="connsiteX41" fmla="*/ 6615077 w 7750045"/>
                <a:gd name="connsiteY41" fmla="*/ 6615077 h 7750045"/>
                <a:gd name="connsiteX42" fmla="*/ 6474929 w 7750045"/>
                <a:gd name="connsiteY42" fmla="*/ 6742452 h 7750045"/>
                <a:gd name="connsiteX43" fmla="*/ 6219935 w 7750045"/>
                <a:gd name="connsiteY43" fmla="*/ 6232465 h 7750045"/>
                <a:gd name="connsiteX44" fmla="*/ 4073525 w 7750045"/>
                <a:gd name="connsiteY44" fmla="*/ 5611199 h 7750045"/>
                <a:gd name="connsiteX45" fmla="*/ 4893595 w 7750045"/>
                <a:gd name="connsiteY45" fmla="*/ 5611199 h 7750045"/>
                <a:gd name="connsiteX46" fmla="*/ 5204229 w 7750045"/>
                <a:gd name="connsiteY46" fmla="*/ 6232465 h 7750045"/>
                <a:gd name="connsiteX47" fmla="*/ 4893595 w 7750045"/>
                <a:gd name="connsiteY47" fmla="*/ 6853731 h 7750045"/>
                <a:gd name="connsiteX48" fmla="*/ 4073525 w 7750045"/>
                <a:gd name="connsiteY48" fmla="*/ 6853731 h 7750045"/>
                <a:gd name="connsiteX49" fmla="*/ 3762892 w 7750045"/>
                <a:gd name="connsiteY49" fmla="*/ 6232465 h 7750045"/>
                <a:gd name="connsiteX50" fmla="*/ 1627966 w 7750045"/>
                <a:gd name="connsiteY50" fmla="*/ 5611187 h 7750045"/>
                <a:gd name="connsiteX51" fmla="*/ 2448038 w 7750045"/>
                <a:gd name="connsiteY51" fmla="*/ 5611187 h 7750045"/>
                <a:gd name="connsiteX52" fmla="*/ 2758670 w 7750045"/>
                <a:gd name="connsiteY52" fmla="*/ 6232453 h 7750045"/>
                <a:gd name="connsiteX53" fmla="*/ 2448038 w 7750045"/>
                <a:gd name="connsiteY53" fmla="*/ 6853719 h 7750045"/>
                <a:gd name="connsiteX54" fmla="*/ 1627966 w 7750045"/>
                <a:gd name="connsiteY54" fmla="*/ 6853719 h 7750045"/>
                <a:gd name="connsiteX55" fmla="*/ 1317330 w 7750045"/>
                <a:gd name="connsiteY55" fmla="*/ 6232453 h 7750045"/>
                <a:gd name="connsiteX56" fmla="*/ 5302049 w 7750045"/>
                <a:gd name="connsiteY56" fmla="*/ 4937443 h 7750045"/>
                <a:gd name="connsiteX57" fmla="*/ 6122117 w 7750045"/>
                <a:gd name="connsiteY57" fmla="*/ 4937443 h 7750045"/>
                <a:gd name="connsiteX58" fmla="*/ 6432749 w 7750045"/>
                <a:gd name="connsiteY58" fmla="*/ 5558709 h 7750045"/>
                <a:gd name="connsiteX59" fmla="*/ 6122117 w 7750045"/>
                <a:gd name="connsiteY59" fmla="*/ 6179975 h 7750045"/>
                <a:gd name="connsiteX60" fmla="*/ 5302049 w 7750045"/>
                <a:gd name="connsiteY60" fmla="*/ 6179975 h 7750045"/>
                <a:gd name="connsiteX61" fmla="*/ 4991413 w 7750045"/>
                <a:gd name="connsiteY61" fmla="*/ 5558709 h 7750045"/>
                <a:gd name="connsiteX62" fmla="*/ 399439 w 7750045"/>
                <a:gd name="connsiteY62" fmla="*/ 4937431 h 7750045"/>
                <a:gd name="connsiteX63" fmla="*/ 1219510 w 7750045"/>
                <a:gd name="connsiteY63" fmla="*/ 4937431 h 7750045"/>
                <a:gd name="connsiteX64" fmla="*/ 1530146 w 7750045"/>
                <a:gd name="connsiteY64" fmla="*/ 5558695 h 7750045"/>
                <a:gd name="connsiteX65" fmla="*/ 1219510 w 7750045"/>
                <a:gd name="connsiteY65" fmla="*/ 6179963 h 7750045"/>
                <a:gd name="connsiteX66" fmla="*/ 765271 w 7750045"/>
                <a:gd name="connsiteY66" fmla="*/ 6179963 h 7750045"/>
                <a:gd name="connsiteX67" fmla="*/ 661793 w 7750045"/>
                <a:gd name="connsiteY67" fmla="*/ 6041585 h 7750045"/>
                <a:gd name="connsiteX68" fmla="*/ 304518 w 7750045"/>
                <a:gd name="connsiteY68" fmla="*/ 5383356 h 7750045"/>
                <a:gd name="connsiteX69" fmla="*/ 250403 w 7750045"/>
                <a:gd name="connsiteY69" fmla="*/ 5235502 h 7750045"/>
                <a:gd name="connsiteX70" fmla="*/ 2856490 w 7750045"/>
                <a:gd name="connsiteY70" fmla="*/ 4937429 h 7750045"/>
                <a:gd name="connsiteX71" fmla="*/ 3676562 w 7750045"/>
                <a:gd name="connsiteY71" fmla="*/ 4937429 h 7750045"/>
                <a:gd name="connsiteX72" fmla="*/ 3987197 w 7750045"/>
                <a:gd name="connsiteY72" fmla="*/ 5558695 h 7750045"/>
                <a:gd name="connsiteX73" fmla="*/ 3676562 w 7750045"/>
                <a:gd name="connsiteY73" fmla="*/ 6179963 h 7750045"/>
                <a:gd name="connsiteX74" fmla="*/ 2856490 w 7750045"/>
                <a:gd name="connsiteY74" fmla="*/ 6179963 h 7750045"/>
                <a:gd name="connsiteX75" fmla="*/ 2545858 w 7750045"/>
                <a:gd name="connsiteY75" fmla="*/ 5558695 h 7750045"/>
                <a:gd name="connsiteX76" fmla="*/ 28609 w 7750045"/>
                <a:gd name="connsiteY76" fmla="*/ 4338920 h 7750045"/>
                <a:gd name="connsiteX77" fmla="*/ 301619 w 7750045"/>
                <a:gd name="connsiteY77" fmla="*/ 4884943 h 7750045"/>
                <a:gd name="connsiteX78" fmla="*/ 197970 w 7750045"/>
                <a:gd name="connsiteY78" fmla="*/ 5092243 h 7750045"/>
                <a:gd name="connsiteX79" fmla="*/ 174213 w 7750045"/>
                <a:gd name="connsiteY79" fmla="*/ 5027335 h 7750045"/>
                <a:gd name="connsiteX80" fmla="*/ 44649 w 7750045"/>
                <a:gd name="connsiteY80" fmla="*/ 4465150 h 7750045"/>
                <a:gd name="connsiteX81" fmla="*/ 6530571 w 7750045"/>
                <a:gd name="connsiteY81" fmla="*/ 4263689 h 7750045"/>
                <a:gd name="connsiteX82" fmla="*/ 7350641 w 7750045"/>
                <a:gd name="connsiteY82" fmla="*/ 4263689 h 7750045"/>
                <a:gd name="connsiteX83" fmla="*/ 7631989 w 7750045"/>
                <a:gd name="connsiteY83" fmla="*/ 4826382 h 7750045"/>
                <a:gd name="connsiteX84" fmla="*/ 7628049 w 7750045"/>
                <a:gd name="connsiteY84" fmla="*/ 4843451 h 7750045"/>
                <a:gd name="connsiteX85" fmla="*/ 7575832 w 7750045"/>
                <a:gd name="connsiteY85" fmla="*/ 5027335 h 7750045"/>
                <a:gd name="connsiteX86" fmla="*/ 7536902 w 7750045"/>
                <a:gd name="connsiteY86" fmla="*/ 5133701 h 7750045"/>
                <a:gd name="connsiteX87" fmla="*/ 7350641 w 7750045"/>
                <a:gd name="connsiteY87" fmla="*/ 5506221 h 7750045"/>
                <a:gd name="connsiteX88" fmla="*/ 6530571 w 7750045"/>
                <a:gd name="connsiteY88" fmla="*/ 5506221 h 7750045"/>
                <a:gd name="connsiteX89" fmla="*/ 6219937 w 7750045"/>
                <a:gd name="connsiteY89" fmla="*/ 4884955 h 7750045"/>
                <a:gd name="connsiteX90" fmla="*/ 4073527 w 7750045"/>
                <a:gd name="connsiteY90" fmla="*/ 4263689 h 7750045"/>
                <a:gd name="connsiteX91" fmla="*/ 4893597 w 7750045"/>
                <a:gd name="connsiteY91" fmla="*/ 4263689 h 7750045"/>
                <a:gd name="connsiteX92" fmla="*/ 5204233 w 7750045"/>
                <a:gd name="connsiteY92" fmla="*/ 4884955 h 7750045"/>
                <a:gd name="connsiteX93" fmla="*/ 4893597 w 7750045"/>
                <a:gd name="connsiteY93" fmla="*/ 5506221 h 7750045"/>
                <a:gd name="connsiteX94" fmla="*/ 4073527 w 7750045"/>
                <a:gd name="connsiteY94" fmla="*/ 5506221 h 7750045"/>
                <a:gd name="connsiteX95" fmla="*/ 3762894 w 7750045"/>
                <a:gd name="connsiteY95" fmla="*/ 4884955 h 7750045"/>
                <a:gd name="connsiteX96" fmla="*/ 1627966 w 7750045"/>
                <a:gd name="connsiteY96" fmla="*/ 4263675 h 7750045"/>
                <a:gd name="connsiteX97" fmla="*/ 2448038 w 7750045"/>
                <a:gd name="connsiteY97" fmla="*/ 4263675 h 7750045"/>
                <a:gd name="connsiteX98" fmla="*/ 2758670 w 7750045"/>
                <a:gd name="connsiteY98" fmla="*/ 4884941 h 7750045"/>
                <a:gd name="connsiteX99" fmla="*/ 2448038 w 7750045"/>
                <a:gd name="connsiteY99" fmla="*/ 5506207 h 7750045"/>
                <a:gd name="connsiteX100" fmla="*/ 1627966 w 7750045"/>
                <a:gd name="connsiteY100" fmla="*/ 5506207 h 7750045"/>
                <a:gd name="connsiteX101" fmla="*/ 1317330 w 7750045"/>
                <a:gd name="connsiteY101" fmla="*/ 4884941 h 7750045"/>
                <a:gd name="connsiteX102" fmla="*/ 7741208 w 7750045"/>
                <a:gd name="connsiteY102" fmla="*/ 3625706 h 7750045"/>
                <a:gd name="connsiteX103" fmla="*/ 7745003 w 7750045"/>
                <a:gd name="connsiteY103" fmla="*/ 3675614 h 7750045"/>
                <a:gd name="connsiteX104" fmla="*/ 7750045 w 7750045"/>
                <a:gd name="connsiteY104" fmla="*/ 3875022 h 7750045"/>
                <a:gd name="connsiteX105" fmla="*/ 7671318 w 7750045"/>
                <a:gd name="connsiteY105" fmla="*/ 4655975 h 7750045"/>
                <a:gd name="connsiteX106" fmla="*/ 7671170 w 7750045"/>
                <a:gd name="connsiteY106" fmla="*/ 4656616 h 7750045"/>
                <a:gd name="connsiteX107" fmla="*/ 7448461 w 7750045"/>
                <a:gd name="connsiteY107" fmla="*/ 4211199 h 7750045"/>
                <a:gd name="connsiteX108" fmla="*/ 5302051 w 7750045"/>
                <a:gd name="connsiteY108" fmla="*/ 3589933 h 7750045"/>
                <a:gd name="connsiteX109" fmla="*/ 6122119 w 7750045"/>
                <a:gd name="connsiteY109" fmla="*/ 3589933 h 7750045"/>
                <a:gd name="connsiteX110" fmla="*/ 6432753 w 7750045"/>
                <a:gd name="connsiteY110" fmla="*/ 4211199 h 7750045"/>
                <a:gd name="connsiteX111" fmla="*/ 6122119 w 7750045"/>
                <a:gd name="connsiteY111" fmla="*/ 4832465 h 7750045"/>
                <a:gd name="connsiteX112" fmla="*/ 5302051 w 7750045"/>
                <a:gd name="connsiteY112" fmla="*/ 4832465 h 7750045"/>
                <a:gd name="connsiteX113" fmla="*/ 4991415 w 7750045"/>
                <a:gd name="connsiteY113" fmla="*/ 4211199 h 7750045"/>
                <a:gd name="connsiteX114" fmla="*/ 399439 w 7750045"/>
                <a:gd name="connsiteY114" fmla="*/ 3589921 h 7750045"/>
                <a:gd name="connsiteX115" fmla="*/ 1219510 w 7750045"/>
                <a:gd name="connsiteY115" fmla="*/ 3589921 h 7750045"/>
                <a:gd name="connsiteX116" fmla="*/ 1530146 w 7750045"/>
                <a:gd name="connsiteY116" fmla="*/ 4211185 h 7750045"/>
                <a:gd name="connsiteX117" fmla="*/ 1219510 w 7750045"/>
                <a:gd name="connsiteY117" fmla="*/ 4832451 h 7750045"/>
                <a:gd name="connsiteX118" fmla="*/ 399439 w 7750045"/>
                <a:gd name="connsiteY118" fmla="*/ 4832451 h 7750045"/>
                <a:gd name="connsiteX119" fmla="*/ 88806 w 7750045"/>
                <a:gd name="connsiteY119" fmla="*/ 4211185 h 7750045"/>
                <a:gd name="connsiteX120" fmla="*/ 2856490 w 7750045"/>
                <a:gd name="connsiteY120" fmla="*/ 3589920 h 7750045"/>
                <a:gd name="connsiteX121" fmla="*/ 3676562 w 7750045"/>
                <a:gd name="connsiteY121" fmla="*/ 3589920 h 7750045"/>
                <a:gd name="connsiteX122" fmla="*/ 3987197 w 7750045"/>
                <a:gd name="connsiteY122" fmla="*/ 4211185 h 7750045"/>
                <a:gd name="connsiteX123" fmla="*/ 3676562 w 7750045"/>
                <a:gd name="connsiteY123" fmla="*/ 4832451 h 7750045"/>
                <a:gd name="connsiteX124" fmla="*/ 2856490 w 7750045"/>
                <a:gd name="connsiteY124" fmla="*/ 4832451 h 7750045"/>
                <a:gd name="connsiteX125" fmla="*/ 2545858 w 7750045"/>
                <a:gd name="connsiteY125" fmla="*/ 4211185 h 7750045"/>
                <a:gd name="connsiteX126" fmla="*/ 78885 w 7750045"/>
                <a:gd name="connsiteY126" fmla="*/ 3093385 h 7750045"/>
                <a:gd name="connsiteX127" fmla="*/ 301622 w 7750045"/>
                <a:gd name="connsiteY127" fmla="*/ 3538859 h 7750045"/>
                <a:gd name="connsiteX128" fmla="*/ 8843 w 7750045"/>
                <a:gd name="connsiteY128" fmla="*/ 4124415 h 7750045"/>
                <a:gd name="connsiteX129" fmla="*/ 5042 w 7750045"/>
                <a:gd name="connsiteY129" fmla="*/ 4074430 h 7750045"/>
                <a:gd name="connsiteX130" fmla="*/ 0 w 7750045"/>
                <a:gd name="connsiteY130" fmla="*/ 3875022 h 7750045"/>
                <a:gd name="connsiteX131" fmla="*/ 78727 w 7750045"/>
                <a:gd name="connsiteY131" fmla="*/ 3094070 h 7750045"/>
                <a:gd name="connsiteX132" fmla="*/ 1627966 w 7750045"/>
                <a:gd name="connsiteY132" fmla="*/ 2917592 h 7750045"/>
                <a:gd name="connsiteX133" fmla="*/ 2448038 w 7750045"/>
                <a:gd name="connsiteY133" fmla="*/ 2917592 h 7750045"/>
                <a:gd name="connsiteX134" fmla="*/ 2758670 w 7750045"/>
                <a:gd name="connsiteY134" fmla="*/ 3538859 h 7750045"/>
                <a:gd name="connsiteX135" fmla="*/ 2448038 w 7750045"/>
                <a:gd name="connsiteY135" fmla="*/ 4160125 h 7750045"/>
                <a:gd name="connsiteX136" fmla="*/ 1627966 w 7750045"/>
                <a:gd name="connsiteY136" fmla="*/ 4160125 h 7750045"/>
                <a:gd name="connsiteX137" fmla="*/ 1317330 w 7750045"/>
                <a:gd name="connsiteY137" fmla="*/ 3538859 h 7750045"/>
                <a:gd name="connsiteX138" fmla="*/ 6530529 w 7750045"/>
                <a:gd name="connsiteY138" fmla="*/ 2917591 h 7750045"/>
                <a:gd name="connsiteX139" fmla="*/ 7350601 w 7750045"/>
                <a:gd name="connsiteY139" fmla="*/ 2917591 h 7750045"/>
                <a:gd name="connsiteX140" fmla="*/ 7661235 w 7750045"/>
                <a:gd name="connsiteY140" fmla="*/ 3538858 h 7750045"/>
                <a:gd name="connsiteX141" fmla="*/ 7350601 w 7750045"/>
                <a:gd name="connsiteY141" fmla="*/ 4160125 h 7750045"/>
                <a:gd name="connsiteX142" fmla="*/ 6530529 w 7750045"/>
                <a:gd name="connsiteY142" fmla="*/ 4160125 h 7750045"/>
                <a:gd name="connsiteX143" fmla="*/ 6219897 w 7750045"/>
                <a:gd name="connsiteY143" fmla="*/ 3538858 h 7750045"/>
                <a:gd name="connsiteX144" fmla="*/ 4073483 w 7750045"/>
                <a:gd name="connsiteY144" fmla="*/ 2917591 h 7750045"/>
                <a:gd name="connsiteX145" fmla="*/ 4893553 w 7750045"/>
                <a:gd name="connsiteY145" fmla="*/ 2917591 h 7750045"/>
                <a:gd name="connsiteX146" fmla="*/ 5204189 w 7750045"/>
                <a:gd name="connsiteY146" fmla="*/ 3538858 h 7750045"/>
                <a:gd name="connsiteX147" fmla="*/ 4893553 w 7750045"/>
                <a:gd name="connsiteY147" fmla="*/ 4160125 h 7750045"/>
                <a:gd name="connsiteX148" fmla="*/ 4073483 w 7750045"/>
                <a:gd name="connsiteY148" fmla="*/ 4160125 h 7750045"/>
                <a:gd name="connsiteX149" fmla="*/ 3762850 w 7750045"/>
                <a:gd name="connsiteY149" fmla="*/ 3538858 h 7750045"/>
                <a:gd name="connsiteX150" fmla="*/ 7552073 w 7750045"/>
                <a:gd name="connsiteY150" fmla="*/ 2657795 h 7750045"/>
                <a:gd name="connsiteX151" fmla="*/ 7575832 w 7750045"/>
                <a:gd name="connsiteY151" fmla="*/ 2722709 h 7750045"/>
                <a:gd name="connsiteX152" fmla="*/ 7705396 w 7750045"/>
                <a:gd name="connsiteY152" fmla="*/ 3284895 h 7750045"/>
                <a:gd name="connsiteX153" fmla="*/ 7721437 w 7750045"/>
                <a:gd name="connsiteY153" fmla="*/ 3411133 h 7750045"/>
                <a:gd name="connsiteX154" fmla="*/ 7448421 w 7750045"/>
                <a:gd name="connsiteY154" fmla="*/ 2865100 h 7750045"/>
                <a:gd name="connsiteX155" fmla="*/ 5302005 w 7750045"/>
                <a:gd name="connsiteY155" fmla="*/ 2243831 h 7750045"/>
                <a:gd name="connsiteX156" fmla="*/ 6122077 w 7750045"/>
                <a:gd name="connsiteY156" fmla="*/ 2243831 h 7750045"/>
                <a:gd name="connsiteX157" fmla="*/ 6432711 w 7750045"/>
                <a:gd name="connsiteY157" fmla="*/ 2865100 h 7750045"/>
                <a:gd name="connsiteX158" fmla="*/ 6122077 w 7750045"/>
                <a:gd name="connsiteY158" fmla="*/ 3486369 h 7750045"/>
                <a:gd name="connsiteX159" fmla="*/ 5302005 w 7750045"/>
                <a:gd name="connsiteY159" fmla="*/ 3486369 h 7750045"/>
                <a:gd name="connsiteX160" fmla="*/ 4991373 w 7750045"/>
                <a:gd name="connsiteY160" fmla="*/ 2865100 h 7750045"/>
                <a:gd name="connsiteX161" fmla="*/ 2856490 w 7750045"/>
                <a:gd name="connsiteY161" fmla="*/ 2243831 h 7750045"/>
                <a:gd name="connsiteX162" fmla="*/ 3676562 w 7750045"/>
                <a:gd name="connsiteY162" fmla="*/ 2243831 h 7750045"/>
                <a:gd name="connsiteX163" fmla="*/ 3987197 w 7750045"/>
                <a:gd name="connsiteY163" fmla="*/ 2865100 h 7750045"/>
                <a:gd name="connsiteX164" fmla="*/ 3676562 w 7750045"/>
                <a:gd name="connsiteY164" fmla="*/ 3486369 h 7750045"/>
                <a:gd name="connsiteX165" fmla="*/ 2856490 w 7750045"/>
                <a:gd name="connsiteY165" fmla="*/ 3486369 h 7750045"/>
                <a:gd name="connsiteX166" fmla="*/ 2545858 w 7750045"/>
                <a:gd name="connsiteY166" fmla="*/ 2865100 h 7750045"/>
                <a:gd name="connsiteX167" fmla="*/ 399441 w 7750045"/>
                <a:gd name="connsiteY167" fmla="*/ 2243831 h 7750045"/>
                <a:gd name="connsiteX168" fmla="*/ 1219512 w 7750045"/>
                <a:gd name="connsiteY168" fmla="*/ 2243831 h 7750045"/>
                <a:gd name="connsiteX169" fmla="*/ 1530146 w 7750045"/>
                <a:gd name="connsiteY169" fmla="*/ 2865100 h 7750045"/>
                <a:gd name="connsiteX170" fmla="*/ 1219512 w 7750045"/>
                <a:gd name="connsiteY170" fmla="*/ 3486369 h 7750045"/>
                <a:gd name="connsiteX171" fmla="*/ 399441 w 7750045"/>
                <a:gd name="connsiteY171" fmla="*/ 3486369 h 7750045"/>
                <a:gd name="connsiteX172" fmla="*/ 118066 w 7750045"/>
                <a:gd name="connsiteY172" fmla="*/ 2923620 h 7750045"/>
                <a:gd name="connsiteX173" fmla="*/ 121996 w 7750045"/>
                <a:gd name="connsiteY173" fmla="*/ 2906594 h 7750045"/>
                <a:gd name="connsiteX174" fmla="*/ 174213 w 7750045"/>
                <a:gd name="connsiteY174" fmla="*/ 2722709 h 7750045"/>
                <a:gd name="connsiteX175" fmla="*/ 213031 w 7750045"/>
                <a:gd name="connsiteY175" fmla="*/ 2616652 h 7750045"/>
                <a:gd name="connsiteX176" fmla="*/ 6530533 w 7750045"/>
                <a:gd name="connsiteY176" fmla="*/ 1570075 h 7750045"/>
                <a:gd name="connsiteX177" fmla="*/ 6984769 w 7750045"/>
                <a:gd name="connsiteY177" fmla="*/ 1570075 h 7750045"/>
                <a:gd name="connsiteX178" fmla="*/ 7088252 w 7750045"/>
                <a:gd name="connsiteY178" fmla="*/ 1708460 h 7750045"/>
                <a:gd name="connsiteX179" fmla="*/ 7445527 w 7750045"/>
                <a:gd name="connsiteY179" fmla="*/ 2366689 h 7750045"/>
                <a:gd name="connsiteX180" fmla="*/ 7499640 w 7750045"/>
                <a:gd name="connsiteY180" fmla="*/ 2514538 h 7750045"/>
                <a:gd name="connsiteX181" fmla="*/ 7350605 w 7750045"/>
                <a:gd name="connsiteY181" fmla="*/ 2812611 h 7750045"/>
                <a:gd name="connsiteX182" fmla="*/ 6530533 w 7750045"/>
                <a:gd name="connsiteY182" fmla="*/ 2812611 h 7750045"/>
                <a:gd name="connsiteX183" fmla="*/ 6219899 w 7750045"/>
                <a:gd name="connsiteY183" fmla="*/ 2191344 h 7750045"/>
                <a:gd name="connsiteX184" fmla="*/ 4073485 w 7750045"/>
                <a:gd name="connsiteY184" fmla="*/ 1570075 h 7750045"/>
                <a:gd name="connsiteX185" fmla="*/ 4893555 w 7750045"/>
                <a:gd name="connsiteY185" fmla="*/ 1570075 h 7750045"/>
                <a:gd name="connsiteX186" fmla="*/ 5204191 w 7750045"/>
                <a:gd name="connsiteY186" fmla="*/ 2191344 h 7750045"/>
                <a:gd name="connsiteX187" fmla="*/ 4893555 w 7750045"/>
                <a:gd name="connsiteY187" fmla="*/ 2812611 h 7750045"/>
                <a:gd name="connsiteX188" fmla="*/ 4073485 w 7750045"/>
                <a:gd name="connsiteY188" fmla="*/ 2812611 h 7750045"/>
                <a:gd name="connsiteX189" fmla="*/ 3762852 w 7750045"/>
                <a:gd name="connsiteY189" fmla="*/ 2191344 h 7750045"/>
                <a:gd name="connsiteX190" fmla="*/ 1627966 w 7750045"/>
                <a:gd name="connsiteY190" fmla="*/ 1570075 h 7750045"/>
                <a:gd name="connsiteX191" fmla="*/ 2448038 w 7750045"/>
                <a:gd name="connsiteY191" fmla="*/ 1570075 h 7750045"/>
                <a:gd name="connsiteX192" fmla="*/ 2758670 w 7750045"/>
                <a:gd name="connsiteY192" fmla="*/ 2191345 h 7750045"/>
                <a:gd name="connsiteX193" fmla="*/ 2448038 w 7750045"/>
                <a:gd name="connsiteY193" fmla="*/ 2812612 h 7750045"/>
                <a:gd name="connsiteX194" fmla="*/ 1627966 w 7750045"/>
                <a:gd name="connsiteY194" fmla="*/ 2812612 h 7750045"/>
                <a:gd name="connsiteX195" fmla="*/ 1317330 w 7750045"/>
                <a:gd name="connsiteY195" fmla="*/ 2191345 h 7750045"/>
                <a:gd name="connsiteX196" fmla="*/ 1275139 w 7750045"/>
                <a:gd name="connsiteY196" fmla="*/ 1007572 h 7750045"/>
                <a:gd name="connsiteX197" fmla="*/ 1530146 w 7750045"/>
                <a:gd name="connsiteY197" fmla="*/ 1517585 h 7750045"/>
                <a:gd name="connsiteX198" fmla="*/ 1219512 w 7750045"/>
                <a:gd name="connsiteY198" fmla="*/ 2138852 h 7750045"/>
                <a:gd name="connsiteX199" fmla="*/ 414273 w 7750045"/>
                <a:gd name="connsiteY199" fmla="*/ 2138852 h 7750045"/>
                <a:gd name="connsiteX200" fmla="*/ 467694 w 7750045"/>
                <a:gd name="connsiteY200" fmla="*/ 2027956 h 7750045"/>
                <a:gd name="connsiteX201" fmla="*/ 1134968 w 7750045"/>
                <a:gd name="connsiteY201" fmla="*/ 1134967 h 7750045"/>
                <a:gd name="connsiteX202" fmla="*/ 5302009 w 7750045"/>
                <a:gd name="connsiteY202" fmla="*/ 896317 h 7750045"/>
                <a:gd name="connsiteX203" fmla="*/ 6122081 w 7750045"/>
                <a:gd name="connsiteY203" fmla="*/ 896317 h 7750045"/>
                <a:gd name="connsiteX204" fmla="*/ 6432713 w 7750045"/>
                <a:gd name="connsiteY204" fmla="*/ 1517585 h 7750045"/>
                <a:gd name="connsiteX205" fmla="*/ 6122081 w 7750045"/>
                <a:gd name="connsiteY205" fmla="*/ 2138852 h 7750045"/>
                <a:gd name="connsiteX206" fmla="*/ 5302009 w 7750045"/>
                <a:gd name="connsiteY206" fmla="*/ 2138852 h 7750045"/>
                <a:gd name="connsiteX207" fmla="*/ 4991373 w 7750045"/>
                <a:gd name="connsiteY207" fmla="*/ 1517585 h 7750045"/>
                <a:gd name="connsiteX208" fmla="*/ 2856490 w 7750045"/>
                <a:gd name="connsiteY208" fmla="*/ 896317 h 7750045"/>
                <a:gd name="connsiteX209" fmla="*/ 3676562 w 7750045"/>
                <a:gd name="connsiteY209" fmla="*/ 896317 h 7750045"/>
                <a:gd name="connsiteX210" fmla="*/ 3987197 w 7750045"/>
                <a:gd name="connsiteY210" fmla="*/ 1517585 h 7750045"/>
                <a:gd name="connsiteX211" fmla="*/ 3676562 w 7750045"/>
                <a:gd name="connsiteY211" fmla="*/ 2138852 h 7750045"/>
                <a:gd name="connsiteX212" fmla="*/ 2856490 w 7750045"/>
                <a:gd name="connsiteY212" fmla="*/ 2138852 h 7750045"/>
                <a:gd name="connsiteX213" fmla="*/ 2545858 w 7750045"/>
                <a:gd name="connsiteY213" fmla="*/ 1517585 h 7750045"/>
                <a:gd name="connsiteX214" fmla="*/ 6237894 w 7750045"/>
                <a:gd name="connsiteY214" fmla="*/ 808590 h 7750045"/>
                <a:gd name="connsiteX215" fmla="*/ 6339897 w 7750045"/>
                <a:gd name="connsiteY215" fmla="*/ 884867 h 7750045"/>
                <a:gd name="connsiteX216" fmla="*/ 6865178 w 7750045"/>
                <a:gd name="connsiteY216" fmla="*/ 1410148 h 7750045"/>
                <a:gd name="connsiteX217" fmla="*/ 6906826 w 7750045"/>
                <a:gd name="connsiteY217" fmla="*/ 1465844 h 7750045"/>
                <a:gd name="connsiteX218" fmla="*/ 6530535 w 7750045"/>
                <a:gd name="connsiteY218" fmla="*/ 1465844 h 7750045"/>
                <a:gd name="connsiteX219" fmla="*/ 6219901 w 7750045"/>
                <a:gd name="connsiteY219" fmla="*/ 844576 h 7750045"/>
                <a:gd name="connsiteX220" fmla="*/ 2468560 w 7750045"/>
                <a:gd name="connsiteY220" fmla="*/ 264352 h 7750045"/>
                <a:gd name="connsiteX221" fmla="*/ 2758670 w 7750045"/>
                <a:gd name="connsiteY221" fmla="*/ 844576 h 7750045"/>
                <a:gd name="connsiteX222" fmla="*/ 2448038 w 7750045"/>
                <a:gd name="connsiteY222" fmla="*/ 1465844 h 7750045"/>
                <a:gd name="connsiteX223" fmla="*/ 1627966 w 7750045"/>
                <a:gd name="connsiteY223" fmla="*/ 1465844 h 7750045"/>
                <a:gd name="connsiteX224" fmla="*/ 1360182 w 7750045"/>
                <a:gd name="connsiteY224" fmla="*/ 930279 h 7750045"/>
                <a:gd name="connsiteX225" fmla="*/ 1410149 w 7750045"/>
                <a:gd name="connsiteY225" fmla="*/ 884867 h 7750045"/>
                <a:gd name="connsiteX226" fmla="*/ 2366689 w 7750045"/>
                <a:gd name="connsiteY226" fmla="*/ 304518 h 7750045"/>
                <a:gd name="connsiteX227" fmla="*/ 4073490 w 7750045"/>
                <a:gd name="connsiteY227" fmla="*/ 223308 h 7750045"/>
                <a:gd name="connsiteX228" fmla="*/ 4893557 w 7750045"/>
                <a:gd name="connsiteY228" fmla="*/ 223308 h 7750045"/>
                <a:gd name="connsiteX229" fmla="*/ 5204193 w 7750045"/>
                <a:gd name="connsiteY229" fmla="*/ 844576 h 7750045"/>
                <a:gd name="connsiteX230" fmla="*/ 4893557 w 7750045"/>
                <a:gd name="connsiteY230" fmla="*/ 1465844 h 7750045"/>
                <a:gd name="connsiteX231" fmla="*/ 4073490 w 7750045"/>
                <a:gd name="connsiteY231" fmla="*/ 1465844 h 7750045"/>
                <a:gd name="connsiteX232" fmla="*/ 3762856 w 7750045"/>
                <a:gd name="connsiteY232" fmla="*/ 844576 h 7750045"/>
                <a:gd name="connsiteX233" fmla="*/ 4994361 w 7750045"/>
                <a:gd name="connsiteY233" fmla="*/ 164849 h 7750045"/>
                <a:gd name="connsiteX234" fmla="*/ 5027336 w 7750045"/>
                <a:gd name="connsiteY234" fmla="*/ 174213 h 7750045"/>
                <a:gd name="connsiteX235" fmla="*/ 6041584 w 7750045"/>
                <a:gd name="connsiteY235" fmla="*/ 661793 h 7750045"/>
                <a:gd name="connsiteX236" fmla="*/ 6147593 w 7750045"/>
                <a:gd name="connsiteY236" fmla="*/ 741065 h 7750045"/>
                <a:gd name="connsiteX237" fmla="*/ 6122083 w 7750045"/>
                <a:gd name="connsiteY237" fmla="*/ 792086 h 7750045"/>
                <a:gd name="connsiteX238" fmla="*/ 5302013 w 7750045"/>
                <a:gd name="connsiteY238" fmla="*/ 792086 h 7750045"/>
                <a:gd name="connsiteX239" fmla="*/ 4991377 w 7750045"/>
                <a:gd name="connsiteY239" fmla="*/ 170817 h 7750045"/>
                <a:gd name="connsiteX240" fmla="*/ 4016109 w 7750045"/>
                <a:gd name="connsiteY240" fmla="*/ 3567 h 7750045"/>
                <a:gd name="connsiteX241" fmla="*/ 4074431 w 7750045"/>
                <a:gd name="connsiteY241" fmla="*/ 5042 h 7750045"/>
                <a:gd name="connsiteX242" fmla="*/ 4655975 w 7750045"/>
                <a:gd name="connsiteY242" fmla="*/ 78726 h 7750045"/>
                <a:gd name="connsiteX243" fmla="*/ 4827561 w 7750045"/>
                <a:gd name="connsiteY243" fmla="*/ 118328 h 7750045"/>
                <a:gd name="connsiteX244" fmla="*/ 4073490 w 7750045"/>
                <a:gd name="connsiteY244" fmla="*/ 118328 h 7750045"/>
                <a:gd name="connsiteX245" fmla="*/ 3875023 w 7750045"/>
                <a:gd name="connsiteY245" fmla="*/ 0 h 7750045"/>
                <a:gd name="connsiteX246" fmla="*/ 3902130 w 7750045"/>
                <a:gd name="connsiteY246" fmla="*/ 685 h 7750045"/>
                <a:gd name="connsiteX247" fmla="*/ 3987197 w 7750045"/>
                <a:gd name="connsiteY247" fmla="*/ 170818 h 7750045"/>
                <a:gd name="connsiteX248" fmla="*/ 3676562 w 7750045"/>
                <a:gd name="connsiteY248" fmla="*/ 792086 h 7750045"/>
                <a:gd name="connsiteX249" fmla="*/ 2856490 w 7750045"/>
                <a:gd name="connsiteY249" fmla="*/ 792086 h 7750045"/>
                <a:gd name="connsiteX250" fmla="*/ 2572900 w 7750045"/>
                <a:gd name="connsiteY250" fmla="*/ 224903 h 7750045"/>
                <a:gd name="connsiteX251" fmla="*/ 2722710 w 7750045"/>
                <a:gd name="connsiteY251" fmla="*/ 174213 h 7750045"/>
                <a:gd name="connsiteX252" fmla="*/ 3875023 w 7750045"/>
                <a:gd name="connsiteY252" fmla="*/ 0 h 775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</a:cxnLst>
              <a:rect l="l" t="t" r="r" b="b"/>
              <a:pathLst>
                <a:path w="7750045" h="7750045">
                  <a:moveTo>
                    <a:pt x="2922442" y="7631707"/>
                  </a:moveTo>
                  <a:lnTo>
                    <a:pt x="3676562" y="7631707"/>
                  </a:lnTo>
                  <a:lnTo>
                    <a:pt x="3733948" y="7746478"/>
                  </a:lnTo>
                  <a:lnTo>
                    <a:pt x="3675614" y="7745003"/>
                  </a:lnTo>
                  <a:cubicBezTo>
                    <a:pt x="3477475" y="7734959"/>
                    <a:pt x="3283262" y="7710033"/>
                    <a:pt x="3094070" y="7671318"/>
                  </a:cubicBezTo>
                  <a:close/>
                  <a:moveTo>
                    <a:pt x="4073521" y="6957959"/>
                  </a:moveTo>
                  <a:lnTo>
                    <a:pt x="4893593" y="6957959"/>
                  </a:lnTo>
                  <a:lnTo>
                    <a:pt x="5177178" y="7525131"/>
                  </a:lnTo>
                  <a:lnTo>
                    <a:pt x="5027336" y="7575832"/>
                  </a:lnTo>
                  <a:cubicBezTo>
                    <a:pt x="4663320" y="7689052"/>
                    <a:pt x="4276294" y="7750045"/>
                    <a:pt x="3875023" y="7750045"/>
                  </a:cubicBezTo>
                  <a:lnTo>
                    <a:pt x="3847953" y="7749361"/>
                  </a:lnTo>
                  <a:lnTo>
                    <a:pt x="3762890" y="7579233"/>
                  </a:lnTo>
                  <a:close/>
                  <a:moveTo>
                    <a:pt x="1627966" y="6957947"/>
                  </a:moveTo>
                  <a:lnTo>
                    <a:pt x="2448038" y="6957947"/>
                  </a:lnTo>
                  <a:lnTo>
                    <a:pt x="2758670" y="7579219"/>
                  </a:lnTo>
                  <a:lnTo>
                    <a:pt x="2755682" y="7585195"/>
                  </a:lnTo>
                  <a:lnTo>
                    <a:pt x="2722710" y="7575832"/>
                  </a:lnTo>
                  <a:cubicBezTo>
                    <a:pt x="2358694" y="7462611"/>
                    <a:pt x="2017690" y="7297163"/>
                    <a:pt x="1708461" y="7088252"/>
                  </a:cubicBezTo>
                  <a:lnTo>
                    <a:pt x="1602450" y="7008979"/>
                  </a:lnTo>
                  <a:close/>
                  <a:moveTo>
                    <a:pt x="5302045" y="6284203"/>
                  </a:moveTo>
                  <a:lnTo>
                    <a:pt x="6122113" y="6284203"/>
                  </a:lnTo>
                  <a:lnTo>
                    <a:pt x="6389886" y="6819745"/>
                  </a:lnTo>
                  <a:lnTo>
                    <a:pt x="6339897" y="6865178"/>
                  </a:lnTo>
                  <a:cubicBezTo>
                    <a:pt x="6052826" y="7102090"/>
                    <a:pt x="5731057" y="7298461"/>
                    <a:pt x="5383356" y="7445527"/>
                  </a:cubicBezTo>
                  <a:lnTo>
                    <a:pt x="5281517" y="7485680"/>
                  </a:lnTo>
                  <a:lnTo>
                    <a:pt x="4991411" y="6905471"/>
                  </a:lnTo>
                  <a:close/>
                  <a:moveTo>
                    <a:pt x="2856490" y="6284191"/>
                  </a:moveTo>
                  <a:lnTo>
                    <a:pt x="3676562" y="6284191"/>
                  </a:lnTo>
                  <a:lnTo>
                    <a:pt x="3987197" y="6905459"/>
                  </a:lnTo>
                  <a:lnTo>
                    <a:pt x="3676562" y="7526725"/>
                  </a:lnTo>
                  <a:lnTo>
                    <a:pt x="2856490" y="7526725"/>
                  </a:lnTo>
                  <a:lnTo>
                    <a:pt x="2545858" y="6905459"/>
                  </a:lnTo>
                  <a:close/>
                  <a:moveTo>
                    <a:pt x="843211" y="6284191"/>
                  </a:moveTo>
                  <a:lnTo>
                    <a:pt x="1219510" y="6284191"/>
                  </a:lnTo>
                  <a:lnTo>
                    <a:pt x="1530146" y="6905459"/>
                  </a:lnTo>
                  <a:lnTo>
                    <a:pt x="1512149" y="6941453"/>
                  </a:lnTo>
                  <a:lnTo>
                    <a:pt x="1410149" y="6865178"/>
                  </a:lnTo>
                  <a:cubicBezTo>
                    <a:pt x="1218768" y="6707237"/>
                    <a:pt x="1042808" y="6531277"/>
                    <a:pt x="884867" y="6339896"/>
                  </a:cubicBezTo>
                  <a:close/>
                  <a:moveTo>
                    <a:pt x="6530569" y="5611199"/>
                  </a:moveTo>
                  <a:lnTo>
                    <a:pt x="7335769" y="5611199"/>
                  </a:lnTo>
                  <a:lnTo>
                    <a:pt x="7282351" y="5722088"/>
                  </a:lnTo>
                  <a:cubicBezTo>
                    <a:pt x="7103389" y="6051527"/>
                    <a:pt x="6878043" y="6352112"/>
                    <a:pt x="6615077" y="6615077"/>
                  </a:cubicBezTo>
                  <a:lnTo>
                    <a:pt x="6474929" y="6742452"/>
                  </a:lnTo>
                  <a:lnTo>
                    <a:pt x="6219935" y="6232465"/>
                  </a:lnTo>
                  <a:close/>
                  <a:moveTo>
                    <a:pt x="4073525" y="5611199"/>
                  </a:moveTo>
                  <a:lnTo>
                    <a:pt x="4893595" y="5611199"/>
                  </a:lnTo>
                  <a:lnTo>
                    <a:pt x="5204229" y="6232465"/>
                  </a:lnTo>
                  <a:lnTo>
                    <a:pt x="4893595" y="6853731"/>
                  </a:lnTo>
                  <a:lnTo>
                    <a:pt x="4073525" y="6853731"/>
                  </a:lnTo>
                  <a:lnTo>
                    <a:pt x="3762892" y="6232465"/>
                  </a:lnTo>
                  <a:close/>
                  <a:moveTo>
                    <a:pt x="1627966" y="5611187"/>
                  </a:moveTo>
                  <a:lnTo>
                    <a:pt x="2448038" y="5611187"/>
                  </a:lnTo>
                  <a:lnTo>
                    <a:pt x="2758670" y="6232453"/>
                  </a:lnTo>
                  <a:lnTo>
                    <a:pt x="2448038" y="6853719"/>
                  </a:lnTo>
                  <a:lnTo>
                    <a:pt x="1627966" y="6853719"/>
                  </a:lnTo>
                  <a:lnTo>
                    <a:pt x="1317330" y="6232453"/>
                  </a:lnTo>
                  <a:close/>
                  <a:moveTo>
                    <a:pt x="5302049" y="4937443"/>
                  </a:moveTo>
                  <a:lnTo>
                    <a:pt x="6122117" y="4937443"/>
                  </a:lnTo>
                  <a:lnTo>
                    <a:pt x="6432749" y="5558709"/>
                  </a:lnTo>
                  <a:lnTo>
                    <a:pt x="6122117" y="6179975"/>
                  </a:lnTo>
                  <a:lnTo>
                    <a:pt x="5302049" y="6179975"/>
                  </a:lnTo>
                  <a:lnTo>
                    <a:pt x="4991413" y="5558709"/>
                  </a:lnTo>
                  <a:close/>
                  <a:moveTo>
                    <a:pt x="399439" y="4937431"/>
                  </a:moveTo>
                  <a:lnTo>
                    <a:pt x="1219510" y="4937431"/>
                  </a:lnTo>
                  <a:lnTo>
                    <a:pt x="1530146" y="5558695"/>
                  </a:lnTo>
                  <a:lnTo>
                    <a:pt x="1219510" y="6179963"/>
                  </a:lnTo>
                  <a:lnTo>
                    <a:pt x="765271" y="6179963"/>
                  </a:lnTo>
                  <a:lnTo>
                    <a:pt x="661793" y="6041585"/>
                  </a:lnTo>
                  <a:cubicBezTo>
                    <a:pt x="522519" y="5835432"/>
                    <a:pt x="402562" y="5615157"/>
                    <a:pt x="304518" y="5383356"/>
                  </a:cubicBezTo>
                  <a:lnTo>
                    <a:pt x="250403" y="5235502"/>
                  </a:lnTo>
                  <a:close/>
                  <a:moveTo>
                    <a:pt x="2856490" y="4937429"/>
                  </a:moveTo>
                  <a:lnTo>
                    <a:pt x="3676562" y="4937429"/>
                  </a:lnTo>
                  <a:lnTo>
                    <a:pt x="3987197" y="5558695"/>
                  </a:lnTo>
                  <a:lnTo>
                    <a:pt x="3676562" y="6179963"/>
                  </a:lnTo>
                  <a:lnTo>
                    <a:pt x="2856490" y="6179963"/>
                  </a:lnTo>
                  <a:lnTo>
                    <a:pt x="2545858" y="5558695"/>
                  </a:lnTo>
                  <a:close/>
                  <a:moveTo>
                    <a:pt x="28609" y="4338920"/>
                  </a:moveTo>
                  <a:lnTo>
                    <a:pt x="301619" y="4884943"/>
                  </a:lnTo>
                  <a:lnTo>
                    <a:pt x="197970" y="5092243"/>
                  </a:lnTo>
                  <a:lnTo>
                    <a:pt x="174213" y="5027335"/>
                  </a:lnTo>
                  <a:cubicBezTo>
                    <a:pt x="117603" y="4845328"/>
                    <a:pt x="74050" y="4657567"/>
                    <a:pt x="44649" y="4465150"/>
                  </a:cubicBezTo>
                  <a:close/>
                  <a:moveTo>
                    <a:pt x="6530571" y="4263689"/>
                  </a:moveTo>
                  <a:lnTo>
                    <a:pt x="7350641" y="4263689"/>
                  </a:lnTo>
                  <a:lnTo>
                    <a:pt x="7631989" y="4826382"/>
                  </a:lnTo>
                  <a:lnTo>
                    <a:pt x="7628049" y="4843451"/>
                  </a:lnTo>
                  <a:cubicBezTo>
                    <a:pt x="7612121" y="4905358"/>
                    <a:pt x="7594702" y="4966666"/>
                    <a:pt x="7575832" y="5027335"/>
                  </a:cubicBezTo>
                  <a:lnTo>
                    <a:pt x="7536902" y="5133701"/>
                  </a:lnTo>
                  <a:lnTo>
                    <a:pt x="7350641" y="5506221"/>
                  </a:lnTo>
                  <a:lnTo>
                    <a:pt x="6530571" y="5506221"/>
                  </a:lnTo>
                  <a:lnTo>
                    <a:pt x="6219937" y="4884955"/>
                  </a:lnTo>
                  <a:close/>
                  <a:moveTo>
                    <a:pt x="4073527" y="4263689"/>
                  </a:moveTo>
                  <a:lnTo>
                    <a:pt x="4893597" y="4263689"/>
                  </a:lnTo>
                  <a:lnTo>
                    <a:pt x="5204233" y="4884955"/>
                  </a:lnTo>
                  <a:lnTo>
                    <a:pt x="4893597" y="5506221"/>
                  </a:lnTo>
                  <a:lnTo>
                    <a:pt x="4073527" y="5506221"/>
                  </a:lnTo>
                  <a:lnTo>
                    <a:pt x="3762894" y="4884955"/>
                  </a:lnTo>
                  <a:close/>
                  <a:moveTo>
                    <a:pt x="1627966" y="4263675"/>
                  </a:moveTo>
                  <a:lnTo>
                    <a:pt x="2448038" y="4263675"/>
                  </a:lnTo>
                  <a:lnTo>
                    <a:pt x="2758670" y="4884941"/>
                  </a:lnTo>
                  <a:lnTo>
                    <a:pt x="2448038" y="5506207"/>
                  </a:lnTo>
                  <a:lnTo>
                    <a:pt x="1627966" y="5506207"/>
                  </a:lnTo>
                  <a:lnTo>
                    <a:pt x="1317330" y="4884941"/>
                  </a:lnTo>
                  <a:close/>
                  <a:moveTo>
                    <a:pt x="7741208" y="3625706"/>
                  </a:moveTo>
                  <a:lnTo>
                    <a:pt x="7745003" y="3675614"/>
                  </a:lnTo>
                  <a:cubicBezTo>
                    <a:pt x="7748351" y="3741661"/>
                    <a:pt x="7750045" y="3808144"/>
                    <a:pt x="7750045" y="3875022"/>
                  </a:cubicBezTo>
                  <a:cubicBezTo>
                    <a:pt x="7750045" y="4142537"/>
                    <a:pt x="7722937" y="4403720"/>
                    <a:pt x="7671318" y="4655975"/>
                  </a:cubicBezTo>
                  <a:lnTo>
                    <a:pt x="7671170" y="4656616"/>
                  </a:lnTo>
                  <a:lnTo>
                    <a:pt x="7448461" y="4211199"/>
                  </a:lnTo>
                  <a:close/>
                  <a:moveTo>
                    <a:pt x="5302051" y="3589933"/>
                  </a:moveTo>
                  <a:lnTo>
                    <a:pt x="6122119" y="3589933"/>
                  </a:lnTo>
                  <a:lnTo>
                    <a:pt x="6432753" y="4211199"/>
                  </a:lnTo>
                  <a:lnTo>
                    <a:pt x="6122119" y="4832465"/>
                  </a:lnTo>
                  <a:lnTo>
                    <a:pt x="5302051" y="4832465"/>
                  </a:lnTo>
                  <a:lnTo>
                    <a:pt x="4991415" y="4211199"/>
                  </a:lnTo>
                  <a:close/>
                  <a:moveTo>
                    <a:pt x="399439" y="3589921"/>
                  </a:moveTo>
                  <a:lnTo>
                    <a:pt x="1219510" y="3589921"/>
                  </a:lnTo>
                  <a:lnTo>
                    <a:pt x="1530146" y="4211185"/>
                  </a:lnTo>
                  <a:lnTo>
                    <a:pt x="1219510" y="4832451"/>
                  </a:lnTo>
                  <a:lnTo>
                    <a:pt x="399439" y="4832451"/>
                  </a:lnTo>
                  <a:lnTo>
                    <a:pt x="88806" y="4211185"/>
                  </a:lnTo>
                  <a:close/>
                  <a:moveTo>
                    <a:pt x="2856490" y="3589920"/>
                  </a:moveTo>
                  <a:lnTo>
                    <a:pt x="3676562" y="3589920"/>
                  </a:lnTo>
                  <a:lnTo>
                    <a:pt x="3987197" y="4211185"/>
                  </a:lnTo>
                  <a:lnTo>
                    <a:pt x="3676562" y="4832451"/>
                  </a:lnTo>
                  <a:lnTo>
                    <a:pt x="2856490" y="4832451"/>
                  </a:lnTo>
                  <a:lnTo>
                    <a:pt x="2545858" y="4211185"/>
                  </a:lnTo>
                  <a:close/>
                  <a:moveTo>
                    <a:pt x="78885" y="3093385"/>
                  </a:moveTo>
                  <a:lnTo>
                    <a:pt x="301622" y="3538859"/>
                  </a:lnTo>
                  <a:lnTo>
                    <a:pt x="8843" y="4124415"/>
                  </a:lnTo>
                  <a:lnTo>
                    <a:pt x="5042" y="4074430"/>
                  </a:lnTo>
                  <a:cubicBezTo>
                    <a:pt x="1694" y="4008384"/>
                    <a:pt x="0" y="3941901"/>
                    <a:pt x="0" y="3875022"/>
                  </a:cubicBezTo>
                  <a:cubicBezTo>
                    <a:pt x="0" y="3607508"/>
                    <a:pt x="27108" y="3346325"/>
                    <a:pt x="78727" y="3094070"/>
                  </a:cubicBezTo>
                  <a:close/>
                  <a:moveTo>
                    <a:pt x="1627966" y="2917592"/>
                  </a:moveTo>
                  <a:lnTo>
                    <a:pt x="2448038" y="2917592"/>
                  </a:lnTo>
                  <a:lnTo>
                    <a:pt x="2758670" y="3538859"/>
                  </a:lnTo>
                  <a:lnTo>
                    <a:pt x="2448038" y="4160125"/>
                  </a:lnTo>
                  <a:lnTo>
                    <a:pt x="1627966" y="4160125"/>
                  </a:lnTo>
                  <a:lnTo>
                    <a:pt x="1317330" y="3538859"/>
                  </a:lnTo>
                  <a:close/>
                  <a:moveTo>
                    <a:pt x="6530529" y="2917591"/>
                  </a:moveTo>
                  <a:lnTo>
                    <a:pt x="7350601" y="2917591"/>
                  </a:lnTo>
                  <a:lnTo>
                    <a:pt x="7661235" y="3538858"/>
                  </a:lnTo>
                  <a:lnTo>
                    <a:pt x="7350601" y="4160125"/>
                  </a:lnTo>
                  <a:lnTo>
                    <a:pt x="6530529" y="4160125"/>
                  </a:lnTo>
                  <a:lnTo>
                    <a:pt x="6219897" y="3538858"/>
                  </a:lnTo>
                  <a:close/>
                  <a:moveTo>
                    <a:pt x="4073483" y="2917591"/>
                  </a:moveTo>
                  <a:lnTo>
                    <a:pt x="4893553" y="2917591"/>
                  </a:lnTo>
                  <a:lnTo>
                    <a:pt x="5204189" y="3538858"/>
                  </a:lnTo>
                  <a:lnTo>
                    <a:pt x="4893553" y="4160125"/>
                  </a:lnTo>
                  <a:lnTo>
                    <a:pt x="4073483" y="4160125"/>
                  </a:lnTo>
                  <a:lnTo>
                    <a:pt x="3762850" y="3538858"/>
                  </a:lnTo>
                  <a:close/>
                  <a:moveTo>
                    <a:pt x="7552073" y="2657795"/>
                  </a:moveTo>
                  <a:lnTo>
                    <a:pt x="7575832" y="2722709"/>
                  </a:lnTo>
                  <a:cubicBezTo>
                    <a:pt x="7632442" y="2904717"/>
                    <a:pt x="7675995" y="3092477"/>
                    <a:pt x="7705396" y="3284895"/>
                  </a:cubicBezTo>
                  <a:lnTo>
                    <a:pt x="7721437" y="3411133"/>
                  </a:lnTo>
                  <a:lnTo>
                    <a:pt x="7448421" y="2865100"/>
                  </a:lnTo>
                  <a:close/>
                  <a:moveTo>
                    <a:pt x="5302005" y="2243831"/>
                  </a:moveTo>
                  <a:lnTo>
                    <a:pt x="6122077" y="2243831"/>
                  </a:lnTo>
                  <a:lnTo>
                    <a:pt x="6432711" y="2865100"/>
                  </a:lnTo>
                  <a:lnTo>
                    <a:pt x="6122077" y="3486369"/>
                  </a:lnTo>
                  <a:lnTo>
                    <a:pt x="5302005" y="3486369"/>
                  </a:lnTo>
                  <a:lnTo>
                    <a:pt x="4991373" y="2865100"/>
                  </a:lnTo>
                  <a:close/>
                  <a:moveTo>
                    <a:pt x="2856490" y="2243831"/>
                  </a:moveTo>
                  <a:lnTo>
                    <a:pt x="3676562" y="2243831"/>
                  </a:lnTo>
                  <a:lnTo>
                    <a:pt x="3987197" y="2865100"/>
                  </a:lnTo>
                  <a:lnTo>
                    <a:pt x="3676562" y="3486369"/>
                  </a:lnTo>
                  <a:lnTo>
                    <a:pt x="2856490" y="3486369"/>
                  </a:lnTo>
                  <a:lnTo>
                    <a:pt x="2545858" y="2865100"/>
                  </a:lnTo>
                  <a:close/>
                  <a:moveTo>
                    <a:pt x="399441" y="2243831"/>
                  </a:moveTo>
                  <a:lnTo>
                    <a:pt x="1219512" y="2243831"/>
                  </a:lnTo>
                  <a:lnTo>
                    <a:pt x="1530146" y="2865100"/>
                  </a:lnTo>
                  <a:lnTo>
                    <a:pt x="1219512" y="3486369"/>
                  </a:lnTo>
                  <a:lnTo>
                    <a:pt x="399441" y="3486369"/>
                  </a:lnTo>
                  <a:lnTo>
                    <a:pt x="118066" y="2923620"/>
                  </a:lnTo>
                  <a:lnTo>
                    <a:pt x="121996" y="2906594"/>
                  </a:lnTo>
                  <a:cubicBezTo>
                    <a:pt x="137924" y="2844687"/>
                    <a:pt x="155343" y="2783378"/>
                    <a:pt x="174213" y="2722709"/>
                  </a:cubicBezTo>
                  <a:lnTo>
                    <a:pt x="213031" y="2616652"/>
                  </a:lnTo>
                  <a:close/>
                  <a:moveTo>
                    <a:pt x="6530533" y="1570075"/>
                  </a:moveTo>
                  <a:lnTo>
                    <a:pt x="6984769" y="1570075"/>
                  </a:lnTo>
                  <a:lnTo>
                    <a:pt x="7088252" y="1708460"/>
                  </a:lnTo>
                  <a:cubicBezTo>
                    <a:pt x="7227526" y="1914613"/>
                    <a:pt x="7347483" y="2134888"/>
                    <a:pt x="7445527" y="2366689"/>
                  </a:cubicBezTo>
                  <a:lnTo>
                    <a:pt x="7499640" y="2514538"/>
                  </a:lnTo>
                  <a:lnTo>
                    <a:pt x="7350605" y="2812611"/>
                  </a:lnTo>
                  <a:lnTo>
                    <a:pt x="6530533" y="2812611"/>
                  </a:lnTo>
                  <a:lnTo>
                    <a:pt x="6219899" y="2191344"/>
                  </a:lnTo>
                  <a:close/>
                  <a:moveTo>
                    <a:pt x="4073485" y="1570075"/>
                  </a:moveTo>
                  <a:lnTo>
                    <a:pt x="4893555" y="1570075"/>
                  </a:lnTo>
                  <a:lnTo>
                    <a:pt x="5204191" y="2191344"/>
                  </a:lnTo>
                  <a:lnTo>
                    <a:pt x="4893555" y="2812611"/>
                  </a:lnTo>
                  <a:lnTo>
                    <a:pt x="4073485" y="2812611"/>
                  </a:lnTo>
                  <a:lnTo>
                    <a:pt x="3762852" y="2191344"/>
                  </a:lnTo>
                  <a:close/>
                  <a:moveTo>
                    <a:pt x="1627966" y="1570075"/>
                  </a:moveTo>
                  <a:lnTo>
                    <a:pt x="2448038" y="1570075"/>
                  </a:lnTo>
                  <a:lnTo>
                    <a:pt x="2758670" y="2191345"/>
                  </a:lnTo>
                  <a:lnTo>
                    <a:pt x="2448038" y="2812612"/>
                  </a:lnTo>
                  <a:lnTo>
                    <a:pt x="1627966" y="2812612"/>
                  </a:lnTo>
                  <a:lnTo>
                    <a:pt x="1317330" y="2191345"/>
                  </a:lnTo>
                  <a:close/>
                  <a:moveTo>
                    <a:pt x="1275139" y="1007572"/>
                  </a:moveTo>
                  <a:lnTo>
                    <a:pt x="1530146" y="1517585"/>
                  </a:lnTo>
                  <a:lnTo>
                    <a:pt x="1219512" y="2138852"/>
                  </a:lnTo>
                  <a:lnTo>
                    <a:pt x="414273" y="2138852"/>
                  </a:lnTo>
                  <a:lnTo>
                    <a:pt x="467694" y="2027956"/>
                  </a:lnTo>
                  <a:cubicBezTo>
                    <a:pt x="646656" y="1698518"/>
                    <a:pt x="872003" y="1397933"/>
                    <a:pt x="1134968" y="1134967"/>
                  </a:cubicBezTo>
                  <a:close/>
                  <a:moveTo>
                    <a:pt x="5302009" y="896317"/>
                  </a:moveTo>
                  <a:lnTo>
                    <a:pt x="6122081" y="896317"/>
                  </a:lnTo>
                  <a:lnTo>
                    <a:pt x="6432713" y="1517585"/>
                  </a:lnTo>
                  <a:lnTo>
                    <a:pt x="6122081" y="2138852"/>
                  </a:lnTo>
                  <a:lnTo>
                    <a:pt x="5302009" y="2138852"/>
                  </a:lnTo>
                  <a:lnTo>
                    <a:pt x="4991373" y="1517585"/>
                  </a:lnTo>
                  <a:close/>
                  <a:moveTo>
                    <a:pt x="2856490" y="896317"/>
                  </a:moveTo>
                  <a:lnTo>
                    <a:pt x="3676562" y="896317"/>
                  </a:lnTo>
                  <a:lnTo>
                    <a:pt x="3987197" y="1517585"/>
                  </a:lnTo>
                  <a:lnTo>
                    <a:pt x="3676562" y="2138852"/>
                  </a:lnTo>
                  <a:lnTo>
                    <a:pt x="2856490" y="2138852"/>
                  </a:lnTo>
                  <a:lnTo>
                    <a:pt x="2545858" y="1517585"/>
                  </a:lnTo>
                  <a:close/>
                  <a:moveTo>
                    <a:pt x="6237894" y="808590"/>
                  </a:moveTo>
                  <a:lnTo>
                    <a:pt x="6339897" y="884867"/>
                  </a:lnTo>
                  <a:cubicBezTo>
                    <a:pt x="6531277" y="1042808"/>
                    <a:pt x="6707237" y="1218767"/>
                    <a:pt x="6865178" y="1410148"/>
                  </a:cubicBezTo>
                  <a:lnTo>
                    <a:pt x="6906826" y="1465844"/>
                  </a:lnTo>
                  <a:lnTo>
                    <a:pt x="6530535" y="1465844"/>
                  </a:lnTo>
                  <a:lnTo>
                    <a:pt x="6219901" y="844576"/>
                  </a:lnTo>
                  <a:close/>
                  <a:moveTo>
                    <a:pt x="2468560" y="264352"/>
                  </a:moveTo>
                  <a:lnTo>
                    <a:pt x="2758670" y="844576"/>
                  </a:lnTo>
                  <a:lnTo>
                    <a:pt x="2448038" y="1465844"/>
                  </a:lnTo>
                  <a:lnTo>
                    <a:pt x="1627966" y="1465844"/>
                  </a:lnTo>
                  <a:lnTo>
                    <a:pt x="1360182" y="930279"/>
                  </a:lnTo>
                  <a:lnTo>
                    <a:pt x="1410149" y="884867"/>
                  </a:lnTo>
                  <a:cubicBezTo>
                    <a:pt x="1697220" y="647954"/>
                    <a:pt x="2018988" y="451583"/>
                    <a:pt x="2366689" y="304518"/>
                  </a:cubicBezTo>
                  <a:close/>
                  <a:moveTo>
                    <a:pt x="4073490" y="223308"/>
                  </a:moveTo>
                  <a:lnTo>
                    <a:pt x="4893557" y="223308"/>
                  </a:lnTo>
                  <a:lnTo>
                    <a:pt x="5204193" y="844576"/>
                  </a:lnTo>
                  <a:lnTo>
                    <a:pt x="4893557" y="1465844"/>
                  </a:lnTo>
                  <a:lnTo>
                    <a:pt x="4073490" y="1465844"/>
                  </a:lnTo>
                  <a:lnTo>
                    <a:pt x="3762856" y="844576"/>
                  </a:lnTo>
                  <a:close/>
                  <a:moveTo>
                    <a:pt x="4994361" y="164849"/>
                  </a:moveTo>
                  <a:lnTo>
                    <a:pt x="5027336" y="174213"/>
                  </a:lnTo>
                  <a:cubicBezTo>
                    <a:pt x="5391351" y="287433"/>
                    <a:pt x="5732356" y="452882"/>
                    <a:pt x="6041584" y="661793"/>
                  </a:cubicBezTo>
                  <a:lnTo>
                    <a:pt x="6147593" y="741065"/>
                  </a:lnTo>
                  <a:lnTo>
                    <a:pt x="6122083" y="792086"/>
                  </a:lnTo>
                  <a:lnTo>
                    <a:pt x="5302013" y="792086"/>
                  </a:lnTo>
                  <a:lnTo>
                    <a:pt x="4991377" y="170817"/>
                  </a:lnTo>
                  <a:close/>
                  <a:moveTo>
                    <a:pt x="4016109" y="3567"/>
                  </a:moveTo>
                  <a:lnTo>
                    <a:pt x="4074431" y="5042"/>
                  </a:lnTo>
                  <a:cubicBezTo>
                    <a:pt x="4272571" y="15085"/>
                    <a:pt x="4466784" y="40012"/>
                    <a:pt x="4655975" y="78726"/>
                  </a:cubicBezTo>
                  <a:lnTo>
                    <a:pt x="4827561" y="118328"/>
                  </a:lnTo>
                  <a:lnTo>
                    <a:pt x="4073490" y="118328"/>
                  </a:lnTo>
                  <a:close/>
                  <a:moveTo>
                    <a:pt x="3875023" y="0"/>
                  </a:moveTo>
                  <a:lnTo>
                    <a:pt x="3902130" y="685"/>
                  </a:lnTo>
                  <a:lnTo>
                    <a:pt x="3987197" y="170818"/>
                  </a:lnTo>
                  <a:lnTo>
                    <a:pt x="3676562" y="792086"/>
                  </a:lnTo>
                  <a:lnTo>
                    <a:pt x="2856490" y="792086"/>
                  </a:lnTo>
                  <a:lnTo>
                    <a:pt x="2572900" y="224903"/>
                  </a:lnTo>
                  <a:lnTo>
                    <a:pt x="2722710" y="174213"/>
                  </a:lnTo>
                  <a:cubicBezTo>
                    <a:pt x="3086725" y="60992"/>
                    <a:pt x="3473751" y="0"/>
                    <a:pt x="387502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6E14F2B-0395-4B80-B669-77CAFEFA72CC}"/>
                </a:ext>
              </a:extLst>
            </p:cNvPr>
            <p:cNvGrpSpPr/>
            <p:nvPr/>
          </p:nvGrpSpPr>
          <p:grpSpPr>
            <a:xfrm rot="1800000">
              <a:off x="1280778" y="3965238"/>
              <a:ext cx="357395" cy="434448"/>
              <a:chOff x="2528553" y="541493"/>
              <a:chExt cx="2918662" cy="354790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51892C48-5A98-4A6E-AF59-C25987D2C4B1}"/>
                  </a:ext>
                </a:extLst>
              </p:cNvPr>
              <p:cNvSpPr/>
              <p:nvPr/>
            </p:nvSpPr>
            <p:spPr>
              <a:xfrm rot="625307">
                <a:off x="3220328" y="541493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B8F6B7C-3966-4C88-A1B0-DE2284F1B3BF}"/>
                  </a:ext>
                </a:extLst>
              </p:cNvPr>
              <p:cNvSpPr/>
              <p:nvPr/>
            </p:nvSpPr>
            <p:spPr>
              <a:xfrm rot="20974693" flipH="1">
                <a:off x="4084232" y="541494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C26E73A-019A-477A-96B1-827937A9C3A1}"/>
                  </a:ext>
                </a:extLst>
              </p:cNvPr>
              <p:cNvSpPr/>
              <p:nvPr/>
            </p:nvSpPr>
            <p:spPr>
              <a:xfrm>
                <a:off x="3457993" y="2733060"/>
                <a:ext cx="1050986" cy="1356340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18F23FB-9C90-4BBA-B5FD-97C8533A30BD}"/>
                  </a:ext>
                </a:extLst>
              </p:cNvPr>
              <p:cNvSpPr/>
              <p:nvPr/>
            </p:nvSpPr>
            <p:spPr>
              <a:xfrm>
                <a:off x="3460685" y="2922714"/>
                <a:ext cx="1045603" cy="400414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C1FB823-3FBC-4D98-99F7-648448683F55}"/>
                  </a:ext>
                </a:extLst>
              </p:cNvPr>
              <p:cNvSpPr/>
              <p:nvPr/>
            </p:nvSpPr>
            <p:spPr>
              <a:xfrm>
                <a:off x="3481661" y="3399896"/>
                <a:ext cx="1003651" cy="416851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CB5C878-DB4C-4A19-94F5-A72CD345D940}"/>
                  </a:ext>
                </a:extLst>
              </p:cNvPr>
              <p:cNvSpPr/>
              <p:nvPr/>
            </p:nvSpPr>
            <p:spPr>
              <a:xfrm rot="900000">
                <a:off x="2747872" y="1030820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ADAD99D-3136-401A-8E10-EFD4C3984236}"/>
                  </a:ext>
                </a:extLst>
              </p:cNvPr>
              <p:cNvSpPr/>
              <p:nvPr/>
            </p:nvSpPr>
            <p:spPr>
              <a:xfrm rot="20700000" flipH="1">
                <a:off x="4045080" y="1030819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D58A0EB-F1FB-44E8-B431-E9A72511E703}"/>
                  </a:ext>
                </a:extLst>
              </p:cNvPr>
              <p:cNvSpPr/>
              <p:nvPr/>
            </p:nvSpPr>
            <p:spPr>
              <a:xfrm flipV="1">
                <a:off x="2595121" y="2234775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2DA218F-A5AD-4659-A903-BA80ADB52661}"/>
                  </a:ext>
                </a:extLst>
              </p:cNvPr>
              <p:cNvSpPr/>
              <p:nvPr/>
            </p:nvSpPr>
            <p:spPr>
              <a:xfrm flipH="1" flipV="1">
                <a:off x="4179096" y="2234775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0B8E486-4F17-4E36-8B25-39357835287E}"/>
                  </a:ext>
                </a:extLst>
              </p:cNvPr>
              <p:cNvSpPr/>
              <p:nvPr/>
            </p:nvSpPr>
            <p:spPr>
              <a:xfrm rot="20700000" flipV="1">
                <a:off x="2755732" y="2641089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52902B9-A2E5-4763-8503-03FBCD43918B}"/>
                  </a:ext>
                </a:extLst>
              </p:cNvPr>
              <p:cNvSpPr/>
              <p:nvPr/>
            </p:nvSpPr>
            <p:spPr>
              <a:xfrm rot="900000" flipH="1" flipV="1">
                <a:off x="4035640" y="2641089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9974223C-8D98-4416-8E3E-78CB6832E964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7674275-7BDC-429F-BEB1-38C8E38DE8E8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233E033-7A4A-4E14-8BF9-4DA5439FD41A}"/>
                  </a:ext>
                </a:extLst>
              </p:cNvPr>
              <p:cNvSpPr/>
              <p:nvPr/>
            </p:nvSpPr>
            <p:spPr>
              <a:xfrm rot="900000">
                <a:off x="2528553" y="1726876"/>
                <a:ext cx="1089573" cy="208886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62B309B-C4FD-452E-80D4-789F0CC606B1}"/>
                  </a:ext>
                </a:extLst>
              </p:cNvPr>
              <p:cNvSpPr/>
              <p:nvPr/>
            </p:nvSpPr>
            <p:spPr>
              <a:xfrm rot="20700000" flipH="1">
                <a:off x="4357642" y="1726876"/>
                <a:ext cx="1089573" cy="208886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: 12 pt 19">
                <a:extLst>
                  <a:ext uri="{FF2B5EF4-FFF2-40B4-BE49-F238E27FC236}">
                    <a16:creationId xmlns:a16="http://schemas.microsoft.com/office/drawing/2014/main" id="{4FEEBCE1-3964-42F2-933B-8B35DC144AF5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9B6B933-8DE6-4E2B-8B4B-97D1731EDAB4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695EDD4-DCA3-4189-8121-B7BDE650B50C}"/>
                  </a:ext>
                </a:extLst>
              </p:cNvPr>
              <p:cNvSpPr/>
              <p:nvPr/>
            </p:nvSpPr>
            <p:spPr>
              <a:xfrm rot="2700000">
                <a:off x="3586124" y="1013948"/>
                <a:ext cx="236260" cy="335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FD0B32E-997C-4BB9-8576-672DCD997245}"/>
                  </a:ext>
                </a:extLst>
              </p:cNvPr>
              <p:cNvSpPr/>
              <p:nvPr/>
            </p:nvSpPr>
            <p:spPr>
              <a:xfrm rot="18900000" flipH="1">
                <a:off x="4156332" y="1013948"/>
                <a:ext cx="236260" cy="335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3FCDD94-33F8-4920-9CF4-DDB76231DF3E}"/>
                </a:ext>
              </a:extLst>
            </p:cNvPr>
            <p:cNvGrpSpPr/>
            <p:nvPr/>
          </p:nvGrpSpPr>
          <p:grpSpPr>
            <a:xfrm rot="11700000">
              <a:off x="2413388" y="3167258"/>
              <a:ext cx="357395" cy="434448"/>
              <a:chOff x="2528553" y="541493"/>
              <a:chExt cx="2918662" cy="354790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3BEEC10-EACD-41B0-814C-715C9D1AB1D7}"/>
                  </a:ext>
                </a:extLst>
              </p:cNvPr>
              <p:cNvSpPr/>
              <p:nvPr/>
            </p:nvSpPr>
            <p:spPr>
              <a:xfrm rot="625307">
                <a:off x="3220328" y="541493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D058DA1-4DB5-431C-9EB4-901E684D9F64}"/>
                  </a:ext>
                </a:extLst>
              </p:cNvPr>
              <p:cNvSpPr/>
              <p:nvPr/>
            </p:nvSpPr>
            <p:spPr>
              <a:xfrm rot="20974693" flipH="1">
                <a:off x="4084232" y="541494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E67B132-E3C8-49C2-8047-7FC9761A2E76}"/>
                  </a:ext>
                </a:extLst>
              </p:cNvPr>
              <p:cNvSpPr/>
              <p:nvPr/>
            </p:nvSpPr>
            <p:spPr>
              <a:xfrm>
                <a:off x="3457993" y="2733060"/>
                <a:ext cx="1050986" cy="1356340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51D2031-8589-4476-B49B-D83508590ACC}"/>
                  </a:ext>
                </a:extLst>
              </p:cNvPr>
              <p:cNvSpPr/>
              <p:nvPr/>
            </p:nvSpPr>
            <p:spPr>
              <a:xfrm>
                <a:off x="3460685" y="2922714"/>
                <a:ext cx="1045603" cy="400414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5B8F27C-2EF3-4D02-863A-35D6D4904E87}"/>
                  </a:ext>
                </a:extLst>
              </p:cNvPr>
              <p:cNvSpPr/>
              <p:nvPr/>
            </p:nvSpPr>
            <p:spPr>
              <a:xfrm>
                <a:off x="3481661" y="3399896"/>
                <a:ext cx="1003651" cy="416851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96FB1F9-4501-4671-83FB-F0FFEBA8E3E0}"/>
                  </a:ext>
                </a:extLst>
              </p:cNvPr>
              <p:cNvSpPr/>
              <p:nvPr/>
            </p:nvSpPr>
            <p:spPr>
              <a:xfrm rot="900000">
                <a:off x="2747872" y="1030820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C703019-7CE2-46C8-A173-8F6E08F9F884}"/>
                  </a:ext>
                </a:extLst>
              </p:cNvPr>
              <p:cNvSpPr/>
              <p:nvPr/>
            </p:nvSpPr>
            <p:spPr>
              <a:xfrm rot="20700000" flipH="1">
                <a:off x="4045080" y="1030819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BD4D259-0569-4614-98A5-93758B5827FD}"/>
                  </a:ext>
                </a:extLst>
              </p:cNvPr>
              <p:cNvSpPr/>
              <p:nvPr/>
            </p:nvSpPr>
            <p:spPr>
              <a:xfrm flipV="1">
                <a:off x="2595121" y="2234775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D93011A-ACD0-4938-92EB-4C55ABCF595D}"/>
                  </a:ext>
                </a:extLst>
              </p:cNvPr>
              <p:cNvSpPr/>
              <p:nvPr/>
            </p:nvSpPr>
            <p:spPr>
              <a:xfrm flipH="1" flipV="1">
                <a:off x="4179096" y="2234775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577AE14-EF01-453E-85AB-321E636EDE2D}"/>
                  </a:ext>
                </a:extLst>
              </p:cNvPr>
              <p:cNvSpPr/>
              <p:nvPr/>
            </p:nvSpPr>
            <p:spPr>
              <a:xfrm rot="20700000" flipV="1">
                <a:off x="2755732" y="2641089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4C8E497-1365-4BFA-AD5B-3601183602D6}"/>
                  </a:ext>
                </a:extLst>
              </p:cNvPr>
              <p:cNvSpPr/>
              <p:nvPr/>
            </p:nvSpPr>
            <p:spPr>
              <a:xfrm rot="900000" flipH="1" flipV="1">
                <a:off x="4035640" y="2641089"/>
                <a:ext cx="1174023" cy="935456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A035007B-03E5-4748-B2E9-C1F873036D22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FA1D0B4A-0E41-4B7C-855C-92EB3944278F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B031F4D-3991-472E-8BA2-29D87C95688C}"/>
                  </a:ext>
                </a:extLst>
              </p:cNvPr>
              <p:cNvSpPr/>
              <p:nvPr/>
            </p:nvSpPr>
            <p:spPr>
              <a:xfrm rot="900000">
                <a:off x="2528553" y="1726876"/>
                <a:ext cx="1089573" cy="208886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05ED53C-73BE-4BB4-82C7-083CC7187C7E}"/>
                  </a:ext>
                </a:extLst>
              </p:cNvPr>
              <p:cNvSpPr/>
              <p:nvPr/>
            </p:nvSpPr>
            <p:spPr>
              <a:xfrm rot="20700000" flipH="1">
                <a:off x="4357642" y="1726876"/>
                <a:ext cx="1089573" cy="208886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星: 12 pt 39">
                <a:extLst>
                  <a:ext uri="{FF2B5EF4-FFF2-40B4-BE49-F238E27FC236}">
                    <a16:creationId xmlns:a16="http://schemas.microsoft.com/office/drawing/2014/main" id="{D0178342-98E6-4868-8CD4-ECB63C26CD0E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6E8AA9A-6B02-46B8-90B8-A85537D00195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1AFF14A0-9F24-4D6E-B327-FD2857124F1F}"/>
                  </a:ext>
                </a:extLst>
              </p:cNvPr>
              <p:cNvSpPr/>
              <p:nvPr/>
            </p:nvSpPr>
            <p:spPr>
              <a:xfrm rot="2700000">
                <a:off x="3586124" y="1013948"/>
                <a:ext cx="236260" cy="335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94E013D-E3E5-416D-B403-B48FB452EEC2}"/>
                  </a:ext>
                </a:extLst>
              </p:cNvPr>
              <p:cNvSpPr/>
              <p:nvPr/>
            </p:nvSpPr>
            <p:spPr>
              <a:xfrm rot="18900000" flipH="1">
                <a:off x="4156332" y="1013948"/>
                <a:ext cx="236260" cy="335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251D938-75BE-4C40-B498-4FF2AF5CD086}"/>
              </a:ext>
            </a:extLst>
          </p:cNvPr>
          <p:cNvGrpSpPr/>
          <p:nvPr/>
        </p:nvGrpSpPr>
        <p:grpSpPr>
          <a:xfrm>
            <a:off x="3460446" y="2919496"/>
            <a:ext cx="2738612" cy="1438812"/>
            <a:chOff x="2652642" y="4119114"/>
            <a:chExt cx="2987470" cy="1569556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EFD5352B-21B4-421C-8C4D-3D2567D1F82B}"/>
                </a:ext>
              </a:extLst>
            </p:cNvPr>
            <p:cNvSpPr/>
            <p:nvPr/>
          </p:nvSpPr>
          <p:spPr>
            <a:xfrm rot="1800000">
              <a:off x="2652642" y="4804279"/>
              <a:ext cx="686900" cy="547636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1271B4E5-0D66-4243-A8EE-5B288F5AE5CD}"/>
                </a:ext>
              </a:extLst>
            </p:cNvPr>
            <p:cNvSpPr/>
            <p:nvPr/>
          </p:nvSpPr>
          <p:spPr>
            <a:xfrm rot="9000000">
              <a:off x="3382073" y="5368802"/>
              <a:ext cx="543955" cy="31986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81AE3136-448D-4E9C-A7E9-24798AD70DF8}"/>
                </a:ext>
              </a:extLst>
            </p:cNvPr>
            <p:cNvSpPr/>
            <p:nvPr/>
          </p:nvSpPr>
          <p:spPr>
            <a:xfrm rot="1800000">
              <a:off x="4530303" y="5362062"/>
              <a:ext cx="543955" cy="31986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C67A72F4-A955-45B4-ADD2-FF7197C917A0}"/>
                </a:ext>
              </a:extLst>
            </p:cNvPr>
            <p:cNvSpPr/>
            <p:nvPr/>
          </p:nvSpPr>
          <p:spPr>
            <a:xfrm rot="17376942">
              <a:off x="5100896" y="5005599"/>
              <a:ext cx="359478" cy="718955"/>
            </a:xfrm>
            <a:prstGeom prst="moon">
              <a:avLst>
                <a:gd name="adj" fmla="val 62055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305F776-8FE4-4AD4-90BC-67037679F759}"/>
                </a:ext>
              </a:extLst>
            </p:cNvPr>
            <p:cNvSpPr/>
            <p:nvPr/>
          </p:nvSpPr>
          <p:spPr>
            <a:xfrm>
              <a:off x="3160338" y="4119114"/>
              <a:ext cx="2277374" cy="1394525"/>
            </a:xfrm>
            <a:custGeom>
              <a:avLst/>
              <a:gdLst>
                <a:gd name="connsiteX0" fmla="*/ 1138687 w 2277374"/>
                <a:gd name="connsiteY0" fmla="*/ 0 h 1394525"/>
                <a:gd name="connsiteX1" fmla="*/ 2277374 w 2277374"/>
                <a:gd name="connsiteY1" fmla="*/ 1001344 h 1394525"/>
                <a:gd name="connsiteX2" fmla="*/ 2254240 w 2277374"/>
                <a:gd name="connsiteY2" fmla="*/ 1203150 h 1394525"/>
                <a:gd name="connsiteX3" fmla="*/ 2248645 w 2277374"/>
                <a:gd name="connsiteY3" fmla="*/ 1218999 h 1394525"/>
                <a:gd name="connsiteX4" fmla="*/ 2170833 w 2277374"/>
                <a:gd name="connsiteY4" fmla="*/ 1246347 h 1394525"/>
                <a:gd name="connsiteX5" fmla="*/ 1138687 w 2277374"/>
                <a:gd name="connsiteY5" fmla="*/ 1394525 h 1394525"/>
                <a:gd name="connsiteX6" fmla="*/ 106541 w 2277374"/>
                <a:gd name="connsiteY6" fmla="*/ 1246347 h 1394525"/>
                <a:gd name="connsiteX7" fmla="*/ 28729 w 2277374"/>
                <a:gd name="connsiteY7" fmla="*/ 1218999 h 1394525"/>
                <a:gd name="connsiteX8" fmla="*/ 23134 w 2277374"/>
                <a:gd name="connsiteY8" fmla="*/ 1203150 h 1394525"/>
                <a:gd name="connsiteX9" fmla="*/ 0 w 2277374"/>
                <a:gd name="connsiteY9" fmla="*/ 1001344 h 1394525"/>
                <a:gd name="connsiteX10" fmla="*/ 1138687 w 2277374"/>
                <a:gd name="connsiteY10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7374" h="1394525">
                  <a:moveTo>
                    <a:pt x="1138687" y="0"/>
                  </a:moveTo>
                  <a:cubicBezTo>
                    <a:pt x="1767566" y="0"/>
                    <a:pt x="2277374" y="448317"/>
                    <a:pt x="2277374" y="1001344"/>
                  </a:cubicBez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170833" y="1246347"/>
                  </a:lnTo>
                  <a:cubicBezTo>
                    <a:pt x="1876201" y="1339899"/>
                    <a:pt x="1521017" y="1394525"/>
                    <a:pt x="1138687" y="1394525"/>
                  </a:cubicBezTo>
                  <a:cubicBezTo>
                    <a:pt x="756357" y="1394525"/>
                    <a:pt x="401173" y="1339899"/>
                    <a:pt x="106541" y="1246347"/>
                  </a:cubicBezTo>
                  <a:lnTo>
                    <a:pt x="28729" y="1218999"/>
                  </a:lnTo>
                  <a:lnTo>
                    <a:pt x="23134" y="1203150"/>
                  </a:lnTo>
                  <a:cubicBezTo>
                    <a:pt x="7966" y="1137965"/>
                    <a:pt x="0" y="1070473"/>
                    <a:pt x="0" y="1001344"/>
                  </a:cubicBezTo>
                  <a:cubicBezTo>
                    <a:pt x="0" y="448317"/>
                    <a:pt x="509808" y="0"/>
                    <a:pt x="113868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2261FCC-7D73-42F8-88EA-5C83D051BB64}"/>
                </a:ext>
              </a:extLst>
            </p:cNvPr>
            <p:cNvSpPr/>
            <p:nvPr/>
          </p:nvSpPr>
          <p:spPr>
            <a:xfrm>
              <a:off x="3162798" y="4119115"/>
              <a:ext cx="2277374" cy="1394525"/>
            </a:xfrm>
            <a:custGeom>
              <a:avLst/>
              <a:gdLst>
                <a:gd name="connsiteX0" fmla="*/ 1613111 w 2277374"/>
                <a:gd name="connsiteY0" fmla="*/ 1286821 h 1394525"/>
                <a:gd name="connsiteX1" fmla="*/ 1817203 w 2277374"/>
                <a:gd name="connsiteY1" fmla="*/ 1286821 h 1394525"/>
                <a:gd name="connsiteX2" fmla="*/ 1837662 w 2277374"/>
                <a:gd name="connsiteY2" fmla="*/ 1327738 h 1394525"/>
                <a:gd name="connsiteX3" fmla="*/ 1687647 w 2277374"/>
                <a:gd name="connsiteY3" fmla="*/ 1355518 h 1394525"/>
                <a:gd name="connsiteX4" fmla="*/ 1572527 w 2277374"/>
                <a:gd name="connsiteY4" fmla="*/ 1367988 h 1394525"/>
                <a:gd name="connsiteX5" fmla="*/ 1004481 w 2277374"/>
                <a:gd name="connsiteY5" fmla="*/ 1286818 h 1394525"/>
                <a:gd name="connsiteX6" fmla="*/ 1208574 w 2277374"/>
                <a:gd name="connsiteY6" fmla="*/ 1286818 h 1394525"/>
                <a:gd name="connsiteX7" fmla="*/ 1260266 w 2277374"/>
                <a:gd name="connsiteY7" fmla="*/ 1390202 h 1394525"/>
                <a:gd name="connsiteX8" fmla="*/ 1138687 w 2277374"/>
                <a:gd name="connsiteY8" fmla="*/ 1394525 h 1394525"/>
                <a:gd name="connsiteX9" fmla="*/ 953912 w 2277374"/>
                <a:gd name="connsiteY9" fmla="*/ 1387955 h 1394525"/>
                <a:gd name="connsiteX10" fmla="*/ 392988 w 2277374"/>
                <a:gd name="connsiteY10" fmla="*/ 1286818 h 1394525"/>
                <a:gd name="connsiteX11" fmla="*/ 597081 w 2277374"/>
                <a:gd name="connsiteY11" fmla="*/ 1286818 h 1394525"/>
                <a:gd name="connsiteX12" fmla="*/ 633820 w 2277374"/>
                <a:gd name="connsiteY12" fmla="*/ 1360294 h 1394525"/>
                <a:gd name="connsiteX13" fmla="*/ 589727 w 2277374"/>
                <a:gd name="connsiteY13" fmla="*/ 1355518 h 1394525"/>
                <a:gd name="connsiteX14" fmla="*/ 378221 w 2277374"/>
                <a:gd name="connsiteY14" fmla="*/ 1316351 h 1394525"/>
                <a:gd name="connsiteX15" fmla="*/ 1918856 w 2277374"/>
                <a:gd name="connsiteY15" fmla="*/ 1119328 h 1394525"/>
                <a:gd name="connsiteX16" fmla="*/ 2122949 w 2277374"/>
                <a:gd name="connsiteY16" fmla="*/ 1119328 h 1394525"/>
                <a:gd name="connsiteX17" fmla="*/ 2184124 w 2277374"/>
                <a:gd name="connsiteY17" fmla="*/ 1241676 h 1394525"/>
                <a:gd name="connsiteX18" fmla="*/ 2170833 w 2277374"/>
                <a:gd name="connsiteY18" fmla="*/ 1246347 h 1394525"/>
                <a:gd name="connsiteX19" fmla="*/ 1939028 w 2277374"/>
                <a:gd name="connsiteY19" fmla="*/ 1308967 h 1394525"/>
                <a:gd name="connsiteX20" fmla="*/ 1865836 w 2277374"/>
                <a:gd name="connsiteY20" fmla="*/ 1322521 h 1394525"/>
                <a:gd name="connsiteX21" fmla="*/ 1841548 w 2277374"/>
                <a:gd name="connsiteY21" fmla="*/ 1273944 h 1394525"/>
                <a:gd name="connsiteX22" fmla="*/ 1307365 w 2277374"/>
                <a:gd name="connsiteY22" fmla="*/ 1119328 h 1394525"/>
                <a:gd name="connsiteX23" fmla="*/ 1511458 w 2277374"/>
                <a:gd name="connsiteY23" fmla="*/ 1119328 h 1394525"/>
                <a:gd name="connsiteX24" fmla="*/ 1588767 w 2277374"/>
                <a:gd name="connsiteY24" fmla="*/ 1273944 h 1394525"/>
                <a:gd name="connsiteX25" fmla="*/ 1539983 w 2277374"/>
                <a:gd name="connsiteY25" fmla="*/ 1371513 h 1394525"/>
                <a:gd name="connsiteX26" fmla="*/ 1419823 w 2277374"/>
                <a:gd name="connsiteY26" fmla="*/ 1384528 h 1394525"/>
                <a:gd name="connsiteX27" fmla="*/ 1287698 w 2277374"/>
                <a:gd name="connsiteY27" fmla="*/ 1389226 h 1394525"/>
                <a:gd name="connsiteX28" fmla="*/ 1230058 w 2277374"/>
                <a:gd name="connsiteY28" fmla="*/ 1273944 h 1394525"/>
                <a:gd name="connsiteX29" fmla="*/ 698734 w 2277374"/>
                <a:gd name="connsiteY29" fmla="*/ 1119325 h 1394525"/>
                <a:gd name="connsiteX30" fmla="*/ 902828 w 2277374"/>
                <a:gd name="connsiteY30" fmla="*/ 1119325 h 1394525"/>
                <a:gd name="connsiteX31" fmla="*/ 980136 w 2277374"/>
                <a:gd name="connsiteY31" fmla="*/ 1273942 h 1394525"/>
                <a:gd name="connsiteX32" fmla="*/ 923668 w 2277374"/>
                <a:gd name="connsiteY32" fmla="*/ 1386879 h 1394525"/>
                <a:gd name="connsiteX33" fmla="*/ 857552 w 2277374"/>
                <a:gd name="connsiteY33" fmla="*/ 1384528 h 1394525"/>
                <a:gd name="connsiteX34" fmla="*/ 666365 w 2277374"/>
                <a:gd name="connsiteY34" fmla="*/ 1363819 h 1394525"/>
                <a:gd name="connsiteX35" fmla="*/ 621426 w 2277374"/>
                <a:gd name="connsiteY35" fmla="*/ 1273942 h 1394525"/>
                <a:gd name="connsiteX36" fmla="*/ 87243 w 2277374"/>
                <a:gd name="connsiteY36" fmla="*/ 1119325 h 1394525"/>
                <a:gd name="connsiteX37" fmla="*/ 291336 w 2277374"/>
                <a:gd name="connsiteY37" fmla="*/ 1119325 h 1394525"/>
                <a:gd name="connsiteX38" fmla="*/ 368644 w 2277374"/>
                <a:gd name="connsiteY38" fmla="*/ 1273942 h 1394525"/>
                <a:gd name="connsiteX39" fmla="*/ 350048 w 2277374"/>
                <a:gd name="connsiteY39" fmla="*/ 1311134 h 1394525"/>
                <a:gd name="connsiteX40" fmla="*/ 338347 w 2277374"/>
                <a:gd name="connsiteY40" fmla="*/ 1308967 h 1394525"/>
                <a:gd name="connsiteX41" fmla="*/ 106541 w 2277374"/>
                <a:gd name="connsiteY41" fmla="*/ 1246347 h 1394525"/>
                <a:gd name="connsiteX42" fmla="*/ 36109 w 2277374"/>
                <a:gd name="connsiteY42" fmla="*/ 1221593 h 1394525"/>
                <a:gd name="connsiteX43" fmla="*/ 1076 w 2277374"/>
                <a:gd name="connsiteY43" fmla="*/ 982617 h 1394525"/>
                <a:gd name="connsiteX44" fmla="*/ 62898 w 2277374"/>
                <a:gd name="connsiteY44" fmla="*/ 1106261 h 1394525"/>
                <a:gd name="connsiteX45" fmla="*/ 20897 w 2277374"/>
                <a:gd name="connsiteY45" fmla="*/ 1190262 h 1394525"/>
                <a:gd name="connsiteX46" fmla="*/ 5879 w 2277374"/>
                <a:gd name="connsiteY46" fmla="*/ 1103726 h 1394525"/>
                <a:gd name="connsiteX47" fmla="*/ 0 w 2277374"/>
                <a:gd name="connsiteY47" fmla="*/ 1001344 h 1394525"/>
                <a:gd name="connsiteX48" fmla="*/ 2224602 w 2277374"/>
                <a:gd name="connsiteY48" fmla="*/ 951648 h 1394525"/>
                <a:gd name="connsiteX49" fmla="*/ 2274521 w 2277374"/>
                <a:gd name="connsiteY49" fmla="*/ 951648 h 1394525"/>
                <a:gd name="connsiteX50" fmla="*/ 2277374 w 2277374"/>
                <a:gd name="connsiteY50" fmla="*/ 1001344 h 1394525"/>
                <a:gd name="connsiteX51" fmla="*/ 2254240 w 2277374"/>
                <a:gd name="connsiteY51" fmla="*/ 1203150 h 1394525"/>
                <a:gd name="connsiteX52" fmla="*/ 2248645 w 2277374"/>
                <a:gd name="connsiteY52" fmla="*/ 1218999 h 1394525"/>
                <a:gd name="connsiteX53" fmla="*/ 2210384 w 2277374"/>
                <a:gd name="connsiteY53" fmla="*/ 1232447 h 1394525"/>
                <a:gd name="connsiteX54" fmla="*/ 2147293 w 2277374"/>
                <a:gd name="connsiteY54" fmla="*/ 1106264 h 1394525"/>
                <a:gd name="connsiteX55" fmla="*/ 1613111 w 2277374"/>
                <a:gd name="connsiteY55" fmla="*/ 951648 h 1394525"/>
                <a:gd name="connsiteX56" fmla="*/ 1817204 w 2277374"/>
                <a:gd name="connsiteY56" fmla="*/ 951648 h 1394525"/>
                <a:gd name="connsiteX57" fmla="*/ 1894512 w 2277374"/>
                <a:gd name="connsiteY57" fmla="*/ 1106265 h 1394525"/>
                <a:gd name="connsiteX58" fmla="*/ 1817204 w 2277374"/>
                <a:gd name="connsiteY58" fmla="*/ 1260881 h 1394525"/>
                <a:gd name="connsiteX59" fmla="*/ 1613111 w 2277374"/>
                <a:gd name="connsiteY59" fmla="*/ 1260881 h 1394525"/>
                <a:gd name="connsiteX60" fmla="*/ 1535802 w 2277374"/>
                <a:gd name="connsiteY60" fmla="*/ 1106265 h 1394525"/>
                <a:gd name="connsiteX61" fmla="*/ 1004481 w 2277374"/>
                <a:gd name="connsiteY61" fmla="*/ 951645 h 1394525"/>
                <a:gd name="connsiteX62" fmla="*/ 1208574 w 2277374"/>
                <a:gd name="connsiteY62" fmla="*/ 951645 h 1394525"/>
                <a:gd name="connsiteX63" fmla="*/ 1285882 w 2277374"/>
                <a:gd name="connsiteY63" fmla="*/ 1106261 h 1394525"/>
                <a:gd name="connsiteX64" fmla="*/ 1208574 w 2277374"/>
                <a:gd name="connsiteY64" fmla="*/ 1260878 h 1394525"/>
                <a:gd name="connsiteX65" fmla="*/ 1004481 w 2277374"/>
                <a:gd name="connsiteY65" fmla="*/ 1260878 h 1394525"/>
                <a:gd name="connsiteX66" fmla="*/ 927173 w 2277374"/>
                <a:gd name="connsiteY66" fmla="*/ 1106261 h 1394525"/>
                <a:gd name="connsiteX67" fmla="*/ 392988 w 2277374"/>
                <a:gd name="connsiteY67" fmla="*/ 951645 h 1394525"/>
                <a:gd name="connsiteX68" fmla="*/ 597081 w 2277374"/>
                <a:gd name="connsiteY68" fmla="*/ 951645 h 1394525"/>
                <a:gd name="connsiteX69" fmla="*/ 674390 w 2277374"/>
                <a:gd name="connsiteY69" fmla="*/ 1106261 h 1394525"/>
                <a:gd name="connsiteX70" fmla="*/ 597081 w 2277374"/>
                <a:gd name="connsiteY70" fmla="*/ 1260878 h 1394525"/>
                <a:gd name="connsiteX71" fmla="*/ 392988 w 2277374"/>
                <a:gd name="connsiteY71" fmla="*/ 1260878 h 1394525"/>
                <a:gd name="connsiteX72" fmla="*/ 315680 w 2277374"/>
                <a:gd name="connsiteY72" fmla="*/ 1106261 h 1394525"/>
                <a:gd name="connsiteX73" fmla="*/ 1918856 w 2277374"/>
                <a:gd name="connsiteY73" fmla="*/ 783967 h 1394525"/>
                <a:gd name="connsiteX74" fmla="*/ 2122950 w 2277374"/>
                <a:gd name="connsiteY74" fmla="*/ 783967 h 1394525"/>
                <a:gd name="connsiteX75" fmla="*/ 2200258 w 2277374"/>
                <a:gd name="connsiteY75" fmla="*/ 938585 h 1394525"/>
                <a:gd name="connsiteX76" fmla="*/ 2122950 w 2277374"/>
                <a:gd name="connsiteY76" fmla="*/ 1093201 h 1394525"/>
                <a:gd name="connsiteX77" fmla="*/ 1918856 w 2277374"/>
                <a:gd name="connsiteY77" fmla="*/ 1093201 h 1394525"/>
                <a:gd name="connsiteX78" fmla="*/ 1841549 w 2277374"/>
                <a:gd name="connsiteY78" fmla="*/ 938585 h 1394525"/>
                <a:gd name="connsiteX79" fmla="*/ 1307366 w 2277374"/>
                <a:gd name="connsiteY79" fmla="*/ 783967 h 1394525"/>
                <a:gd name="connsiteX80" fmla="*/ 1511459 w 2277374"/>
                <a:gd name="connsiteY80" fmla="*/ 783967 h 1394525"/>
                <a:gd name="connsiteX81" fmla="*/ 1588768 w 2277374"/>
                <a:gd name="connsiteY81" fmla="*/ 938585 h 1394525"/>
                <a:gd name="connsiteX82" fmla="*/ 1511459 w 2277374"/>
                <a:gd name="connsiteY82" fmla="*/ 1093201 h 1394525"/>
                <a:gd name="connsiteX83" fmla="*/ 1307366 w 2277374"/>
                <a:gd name="connsiteY83" fmla="*/ 1093201 h 1394525"/>
                <a:gd name="connsiteX84" fmla="*/ 1230059 w 2277374"/>
                <a:gd name="connsiteY84" fmla="*/ 938585 h 1394525"/>
                <a:gd name="connsiteX85" fmla="*/ 87243 w 2277374"/>
                <a:gd name="connsiteY85" fmla="*/ 783965 h 1394525"/>
                <a:gd name="connsiteX86" fmla="*/ 291336 w 2277374"/>
                <a:gd name="connsiteY86" fmla="*/ 783965 h 1394525"/>
                <a:gd name="connsiteX87" fmla="*/ 368644 w 2277374"/>
                <a:gd name="connsiteY87" fmla="*/ 938582 h 1394525"/>
                <a:gd name="connsiteX88" fmla="*/ 291336 w 2277374"/>
                <a:gd name="connsiteY88" fmla="*/ 1093198 h 1394525"/>
                <a:gd name="connsiteX89" fmla="*/ 87243 w 2277374"/>
                <a:gd name="connsiteY89" fmla="*/ 1093198 h 1394525"/>
                <a:gd name="connsiteX90" fmla="*/ 9934 w 2277374"/>
                <a:gd name="connsiteY90" fmla="*/ 938582 h 1394525"/>
                <a:gd name="connsiteX91" fmla="*/ 698734 w 2277374"/>
                <a:gd name="connsiteY91" fmla="*/ 783964 h 1394525"/>
                <a:gd name="connsiteX92" fmla="*/ 902828 w 2277374"/>
                <a:gd name="connsiteY92" fmla="*/ 783964 h 1394525"/>
                <a:gd name="connsiteX93" fmla="*/ 980136 w 2277374"/>
                <a:gd name="connsiteY93" fmla="*/ 938582 h 1394525"/>
                <a:gd name="connsiteX94" fmla="*/ 902828 w 2277374"/>
                <a:gd name="connsiteY94" fmla="*/ 1093198 h 1394525"/>
                <a:gd name="connsiteX95" fmla="*/ 698734 w 2277374"/>
                <a:gd name="connsiteY95" fmla="*/ 1093198 h 1394525"/>
                <a:gd name="connsiteX96" fmla="*/ 621426 w 2277374"/>
                <a:gd name="connsiteY96" fmla="*/ 938582 h 1394525"/>
                <a:gd name="connsiteX97" fmla="*/ 45515 w 2277374"/>
                <a:gd name="connsiteY97" fmla="*/ 736136 h 1394525"/>
                <a:gd name="connsiteX98" fmla="*/ 62898 w 2277374"/>
                <a:gd name="connsiteY98" fmla="*/ 770901 h 1394525"/>
                <a:gd name="connsiteX99" fmla="*/ 9607 w 2277374"/>
                <a:gd name="connsiteY99" fmla="*/ 877484 h 1394525"/>
                <a:gd name="connsiteX100" fmla="*/ 23134 w 2277374"/>
                <a:gd name="connsiteY100" fmla="*/ 799539 h 1394525"/>
                <a:gd name="connsiteX101" fmla="*/ 2204058 w 2277374"/>
                <a:gd name="connsiteY101" fmla="*/ 657377 h 1394525"/>
                <a:gd name="connsiteX102" fmla="*/ 2254240 w 2277374"/>
                <a:gd name="connsiteY102" fmla="*/ 799539 h 1394525"/>
                <a:gd name="connsiteX103" fmla="*/ 2271495 w 2277374"/>
                <a:gd name="connsiteY103" fmla="*/ 898963 h 1394525"/>
                <a:gd name="connsiteX104" fmla="*/ 2273020 w 2277374"/>
                <a:gd name="connsiteY104" fmla="*/ 925520 h 1394525"/>
                <a:gd name="connsiteX105" fmla="*/ 2224602 w 2277374"/>
                <a:gd name="connsiteY105" fmla="*/ 925520 h 1394525"/>
                <a:gd name="connsiteX106" fmla="*/ 2147294 w 2277374"/>
                <a:gd name="connsiteY106" fmla="*/ 770905 h 1394525"/>
                <a:gd name="connsiteX107" fmla="*/ 1613112 w 2277374"/>
                <a:gd name="connsiteY107" fmla="*/ 616288 h 1394525"/>
                <a:gd name="connsiteX108" fmla="*/ 1817204 w 2277374"/>
                <a:gd name="connsiteY108" fmla="*/ 616288 h 1394525"/>
                <a:gd name="connsiteX109" fmla="*/ 1894513 w 2277374"/>
                <a:gd name="connsiteY109" fmla="*/ 770905 h 1394525"/>
                <a:gd name="connsiteX110" fmla="*/ 1817204 w 2277374"/>
                <a:gd name="connsiteY110" fmla="*/ 925520 h 1394525"/>
                <a:gd name="connsiteX111" fmla="*/ 1613112 w 2277374"/>
                <a:gd name="connsiteY111" fmla="*/ 925520 h 1394525"/>
                <a:gd name="connsiteX112" fmla="*/ 1535804 w 2277374"/>
                <a:gd name="connsiteY112" fmla="*/ 770905 h 1394525"/>
                <a:gd name="connsiteX113" fmla="*/ 1004481 w 2277374"/>
                <a:gd name="connsiteY113" fmla="*/ 616285 h 1394525"/>
                <a:gd name="connsiteX114" fmla="*/ 1208574 w 2277374"/>
                <a:gd name="connsiteY114" fmla="*/ 616285 h 1394525"/>
                <a:gd name="connsiteX115" fmla="*/ 1285882 w 2277374"/>
                <a:gd name="connsiteY115" fmla="*/ 770901 h 1394525"/>
                <a:gd name="connsiteX116" fmla="*/ 1208574 w 2277374"/>
                <a:gd name="connsiteY116" fmla="*/ 925518 h 1394525"/>
                <a:gd name="connsiteX117" fmla="*/ 1004481 w 2277374"/>
                <a:gd name="connsiteY117" fmla="*/ 925518 h 1394525"/>
                <a:gd name="connsiteX118" fmla="*/ 927173 w 2277374"/>
                <a:gd name="connsiteY118" fmla="*/ 770901 h 1394525"/>
                <a:gd name="connsiteX119" fmla="*/ 392988 w 2277374"/>
                <a:gd name="connsiteY119" fmla="*/ 616285 h 1394525"/>
                <a:gd name="connsiteX120" fmla="*/ 597081 w 2277374"/>
                <a:gd name="connsiteY120" fmla="*/ 616285 h 1394525"/>
                <a:gd name="connsiteX121" fmla="*/ 674390 w 2277374"/>
                <a:gd name="connsiteY121" fmla="*/ 770901 h 1394525"/>
                <a:gd name="connsiteX122" fmla="*/ 597081 w 2277374"/>
                <a:gd name="connsiteY122" fmla="*/ 925518 h 1394525"/>
                <a:gd name="connsiteX123" fmla="*/ 392988 w 2277374"/>
                <a:gd name="connsiteY123" fmla="*/ 925518 h 1394525"/>
                <a:gd name="connsiteX124" fmla="*/ 315680 w 2277374"/>
                <a:gd name="connsiteY124" fmla="*/ 770901 h 1394525"/>
                <a:gd name="connsiteX125" fmla="*/ 1918858 w 2277374"/>
                <a:gd name="connsiteY125" fmla="*/ 448796 h 1394525"/>
                <a:gd name="connsiteX126" fmla="*/ 2087418 w 2277374"/>
                <a:gd name="connsiteY126" fmla="*/ 448796 h 1394525"/>
                <a:gd name="connsiteX127" fmla="*/ 2187891 w 2277374"/>
                <a:gd name="connsiteY127" fmla="*/ 611576 h 1394525"/>
                <a:gd name="connsiteX128" fmla="*/ 2191320 w 2277374"/>
                <a:gd name="connsiteY128" fmla="*/ 621290 h 1394525"/>
                <a:gd name="connsiteX129" fmla="*/ 2122950 w 2277374"/>
                <a:gd name="connsiteY129" fmla="*/ 758028 h 1394525"/>
                <a:gd name="connsiteX130" fmla="*/ 1918858 w 2277374"/>
                <a:gd name="connsiteY130" fmla="*/ 758028 h 1394525"/>
                <a:gd name="connsiteX131" fmla="*/ 1841549 w 2277374"/>
                <a:gd name="connsiteY131" fmla="*/ 603412 h 1394525"/>
                <a:gd name="connsiteX132" fmla="*/ 1307367 w 2277374"/>
                <a:gd name="connsiteY132" fmla="*/ 448796 h 1394525"/>
                <a:gd name="connsiteX133" fmla="*/ 1511460 w 2277374"/>
                <a:gd name="connsiteY133" fmla="*/ 448796 h 1394525"/>
                <a:gd name="connsiteX134" fmla="*/ 1588768 w 2277374"/>
                <a:gd name="connsiteY134" fmla="*/ 603412 h 1394525"/>
                <a:gd name="connsiteX135" fmla="*/ 1511460 w 2277374"/>
                <a:gd name="connsiteY135" fmla="*/ 758028 h 1394525"/>
                <a:gd name="connsiteX136" fmla="*/ 1307367 w 2277374"/>
                <a:gd name="connsiteY136" fmla="*/ 758028 h 1394525"/>
                <a:gd name="connsiteX137" fmla="*/ 1230059 w 2277374"/>
                <a:gd name="connsiteY137" fmla="*/ 603412 h 1394525"/>
                <a:gd name="connsiteX138" fmla="*/ 698734 w 2277374"/>
                <a:gd name="connsiteY138" fmla="*/ 448793 h 1394525"/>
                <a:gd name="connsiteX139" fmla="*/ 902828 w 2277374"/>
                <a:gd name="connsiteY139" fmla="*/ 448793 h 1394525"/>
                <a:gd name="connsiteX140" fmla="*/ 980136 w 2277374"/>
                <a:gd name="connsiteY140" fmla="*/ 603409 h 1394525"/>
                <a:gd name="connsiteX141" fmla="*/ 902828 w 2277374"/>
                <a:gd name="connsiteY141" fmla="*/ 758025 h 1394525"/>
                <a:gd name="connsiteX142" fmla="*/ 698734 w 2277374"/>
                <a:gd name="connsiteY142" fmla="*/ 758025 h 1394525"/>
                <a:gd name="connsiteX143" fmla="*/ 621426 w 2277374"/>
                <a:gd name="connsiteY143" fmla="*/ 603409 h 1394525"/>
                <a:gd name="connsiteX144" fmla="*/ 189958 w 2277374"/>
                <a:gd name="connsiteY144" fmla="*/ 448793 h 1394525"/>
                <a:gd name="connsiteX145" fmla="*/ 291336 w 2277374"/>
                <a:gd name="connsiteY145" fmla="*/ 448793 h 1394525"/>
                <a:gd name="connsiteX146" fmla="*/ 368644 w 2277374"/>
                <a:gd name="connsiteY146" fmla="*/ 603409 h 1394525"/>
                <a:gd name="connsiteX147" fmla="*/ 291336 w 2277374"/>
                <a:gd name="connsiteY147" fmla="*/ 758025 h 1394525"/>
                <a:gd name="connsiteX148" fmla="*/ 87243 w 2277374"/>
                <a:gd name="connsiteY148" fmla="*/ 758025 h 1394525"/>
                <a:gd name="connsiteX149" fmla="*/ 58254 w 2277374"/>
                <a:gd name="connsiteY149" fmla="*/ 700048 h 1394525"/>
                <a:gd name="connsiteX150" fmla="*/ 89484 w 2277374"/>
                <a:gd name="connsiteY150" fmla="*/ 611576 h 1394525"/>
                <a:gd name="connsiteX151" fmla="*/ 1613113 w 2277374"/>
                <a:gd name="connsiteY151" fmla="*/ 281117 h 1394525"/>
                <a:gd name="connsiteX152" fmla="*/ 1817205 w 2277374"/>
                <a:gd name="connsiteY152" fmla="*/ 281117 h 1394525"/>
                <a:gd name="connsiteX153" fmla="*/ 1894513 w 2277374"/>
                <a:gd name="connsiteY153" fmla="*/ 435733 h 1394525"/>
                <a:gd name="connsiteX154" fmla="*/ 1817205 w 2277374"/>
                <a:gd name="connsiteY154" fmla="*/ 590349 h 1394525"/>
                <a:gd name="connsiteX155" fmla="*/ 1613113 w 2277374"/>
                <a:gd name="connsiteY155" fmla="*/ 590349 h 1394525"/>
                <a:gd name="connsiteX156" fmla="*/ 1535804 w 2277374"/>
                <a:gd name="connsiteY156" fmla="*/ 435733 h 1394525"/>
                <a:gd name="connsiteX157" fmla="*/ 392988 w 2277374"/>
                <a:gd name="connsiteY157" fmla="*/ 281114 h 1394525"/>
                <a:gd name="connsiteX158" fmla="*/ 597081 w 2277374"/>
                <a:gd name="connsiteY158" fmla="*/ 281114 h 1394525"/>
                <a:gd name="connsiteX159" fmla="*/ 674390 w 2277374"/>
                <a:gd name="connsiteY159" fmla="*/ 435729 h 1394525"/>
                <a:gd name="connsiteX160" fmla="*/ 597081 w 2277374"/>
                <a:gd name="connsiteY160" fmla="*/ 590345 h 1394525"/>
                <a:gd name="connsiteX161" fmla="*/ 392988 w 2277374"/>
                <a:gd name="connsiteY161" fmla="*/ 590345 h 1394525"/>
                <a:gd name="connsiteX162" fmla="*/ 315680 w 2277374"/>
                <a:gd name="connsiteY162" fmla="*/ 435729 h 1394525"/>
                <a:gd name="connsiteX163" fmla="*/ 1004481 w 2277374"/>
                <a:gd name="connsiteY163" fmla="*/ 281113 h 1394525"/>
                <a:gd name="connsiteX164" fmla="*/ 1208574 w 2277374"/>
                <a:gd name="connsiteY164" fmla="*/ 281113 h 1394525"/>
                <a:gd name="connsiteX165" fmla="*/ 1285882 w 2277374"/>
                <a:gd name="connsiteY165" fmla="*/ 435729 h 1394525"/>
                <a:gd name="connsiteX166" fmla="*/ 1208574 w 2277374"/>
                <a:gd name="connsiteY166" fmla="*/ 590345 h 1394525"/>
                <a:gd name="connsiteX167" fmla="*/ 1004481 w 2277374"/>
                <a:gd name="connsiteY167" fmla="*/ 590345 h 1394525"/>
                <a:gd name="connsiteX168" fmla="*/ 927173 w 2277374"/>
                <a:gd name="connsiteY168" fmla="*/ 435729 h 1394525"/>
                <a:gd name="connsiteX169" fmla="*/ 368551 w 2277374"/>
                <a:gd name="connsiteY169" fmla="*/ 267866 h 1394525"/>
                <a:gd name="connsiteX170" fmla="*/ 368644 w 2277374"/>
                <a:gd name="connsiteY170" fmla="*/ 268051 h 1394525"/>
                <a:gd name="connsiteX171" fmla="*/ 291336 w 2277374"/>
                <a:gd name="connsiteY171" fmla="*/ 422667 h 1394525"/>
                <a:gd name="connsiteX172" fmla="*/ 212125 w 2277374"/>
                <a:gd name="connsiteY172" fmla="*/ 422667 h 1394525"/>
                <a:gd name="connsiteX173" fmla="*/ 333514 w 2277374"/>
                <a:gd name="connsiteY173" fmla="*/ 293287 h 1394525"/>
                <a:gd name="connsiteX174" fmla="*/ 1859528 w 2277374"/>
                <a:gd name="connsiteY174" fmla="*/ 232099 h 1394525"/>
                <a:gd name="connsiteX175" fmla="*/ 1943860 w 2277374"/>
                <a:gd name="connsiteY175" fmla="*/ 293287 h 1394525"/>
                <a:gd name="connsiteX176" fmla="*/ 2065253 w 2277374"/>
                <a:gd name="connsiteY176" fmla="*/ 422670 h 1394525"/>
                <a:gd name="connsiteX177" fmla="*/ 1918858 w 2277374"/>
                <a:gd name="connsiteY177" fmla="*/ 422670 h 1394525"/>
                <a:gd name="connsiteX178" fmla="*/ 1841550 w 2277374"/>
                <a:gd name="connsiteY178" fmla="*/ 268054 h 1394525"/>
                <a:gd name="connsiteX179" fmla="*/ 1307367 w 2277374"/>
                <a:gd name="connsiteY179" fmla="*/ 113438 h 1394525"/>
                <a:gd name="connsiteX180" fmla="*/ 1511460 w 2277374"/>
                <a:gd name="connsiteY180" fmla="*/ 113438 h 1394525"/>
                <a:gd name="connsiteX181" fmla="*/ 1588769 w 2277374"/>
                <a:gd name="connsiteY181" fmla="*/ 268054 h 1394525"/>
                <a:gd name="connsiteX182" fmla="*/ 1511460 w 2277374"/>
                <a:gd name="connsiteY182" fmla="*/ 422670 h 1394525"/>
                <a:gd name="connsiteX183" fmla="*/ 1307367 w 2277374"/>
                <a:gd name="connsiteY183" fmla="*/ 422670 h 1394525"/>
                <a:gd name="connsiteX184" fmla="*/ 1230059 w 2277374"/>
                <a:gd name="connsiteY184" fmla="*/ 268054 h 1394525"/>
                <a:gd name="connsiteX185" fmla="*/ 698734 w 2277374"/>
                <a:gd name="connsiteY185" fmla="*/ 113434 h 1394525"/>
                <a:gd name="connsiteX186" fmla="*/ 902828 w 2277374"/>
                <a:gd name="connsiteY186" fmla="*/ 113434 h 1394525"/>
                <a:gd name="connsiteX187" fmla="*/ 980136 w 2277374"/>
                <a:gd name="connsiteY187" fmla="*/ 268050 h 1394525"/>
                <a:gd name="connsiteX188" fmla="*/ 902828 w 2277374"/>
                <a:gd name="connsiteY188" fmla="*/ 422666 h 1394525"/>
                <a:gd name="connsiteX189" fmla="*/ 698734 w 2277374"/>
                <a:gd name="connsiteY189" fmla="*/ 422666 h 1394525"/>
                <a:gd name="connsiteX190" fmla="*/ 621426 w 2277374"/>
                <a:gd name="connsiteY190" fmla="*/ 268050 h 1394525"/>
                <a:gd name="connsiteX191" fmla="*/ 669127 w 2277374"/>
                <a:gd name="connsiteY191" fmla="*/ 89846 h 1394525"/>
                <a:gd name="connsiteX192" fmla="*/ 674390 w 2277374"/>
                <a:gd name="connsiteY192" fmla="*/ 100371 h 1394525"/>
                <a:gd name="connsiteX193" fmla="*/ 597081 w 2277374"/>
                <a:gd name="connsiteY193" fmla="*/ 254987 h 1394525"/>
                <a:gd name="connsiteX194" fmla="*/ 392988 w 2277374"/>
                <a:gd name="connsiteY194" fmla="*/ 254987 h 1394525"/>
                <a:gd name="connsiteX195" fmla="*/ 391208 w 2277374"/>
                <a:gd name="connsiteY195" fmla="*/ 251427 h 1394525"/>
                <a:gd name="connsiteX196" fmla="*/ 502037 w 2277374"/>
                <a:gd name="connsiteY196" fmla="*/ 171014 h 1394525"/>
                <a:gd name="connsiteX197" fmla="*/ 595922 w 2277374"/>
                <a:gd name="connsiteY197" fmla="*/ 120857 h 1394525"/>
                <a:gd name="connsiteX198" fmla="*/ 1551536 w 2277374"/>
                <a:gd name="connsiteY198" fmla="*/ 68913 h 1394525"/>
                <a:gd name="connsiteX199" fmla="*/ 1581915 w 2277374"/>
                <a:gd name="connsiteY199" fmla="*/ 78691 h 1394525"/>
                <a:gd name="connsiteX200" fmla="*/ 1775338 w 2277374"/>
                <a:gd name="connsiteY200" fmla="*/ 171014 h 1394525"/>
                <a:gd name="connsiteX201" fmla="*/ 1836871 w 2277374"/>
                <a:gd name="connsiteY201" fmla="*/ 215660 h 1394525"/>
                <a:gd name="connsiteX202" fmla="*/ 1817206 w 2277374"/>
                <a:gd name="connsiteY202" fmla="*/ 254990 h 1394525"/>
                <a:gd name="connsiteX203" fmla="*/ 1613113 w 2277374"/>
                <a:gd name="connsiteY203" fmla="*/ 254990 h 1394525"/>
                <a:gd name="connsiteX204" fmla="*/ 1535805 w 2277374"/>
                <a:gd name="connsiteY204" fmla="*/ 100374 h 1394525"/>
                <a:gd name="connsiteX205" fmla="*/ 938451 w 2277374"/>
                <a:gd name="connsiteY205" fmla="*/ 16418 h 1394525"/>
                <a:gd name="connsiteX206" fmla="*/ 902828 w 2277374"/>
                <a:gd name="connsiteY206" fmla="*/ 87664 h 1394525"/>
                <a:gd name="connsiteX207" fmla="*/ 698734 w 2277374"/>
                <a:gd name="connsiteY207" fmla="*/ 87664 h 1394525"/>
                <a:gd name="connsiteX208" fmla="*/ 694459 w 2277374"/>
                <a:gd name="connsiteY208" fmla="*/ 79114 h 1394525"/>
                <a:gd name="connsiteX209" fmla="*/ 695459 w 2277374"/>
                <a:gd name="connsiteY209" fmla="*/ 78691 h 1394525"/>
                <a:gd name="connsiteX210" fmla="*/ 909202 w 2277374"/>
                <a:gd name="connsiteY210" fmla="*/ 20344 h 1394525"/>
                <a:gd name="connsiteX211" fmla="*/ 1266902 w 2277374"/>
                <a:gd name="connsiteY211" fmla="*/ 6752 h 1394525"/>
                <a:gd name="connsiteX212" fmla="*/ 1368172 w 2277374"/>
                <a:gd name="connsiteY212" fmla="*/ 20344 h 1394525"/>
                <a:gd name="connsiteX213" fmla="*/ 1477298 w 2277374"/>
                <a:gd name="connsiteY213" fmla="*/ 45019 h 1394525"/>
                <a:gd name="connsiteX214" fmla="*/ 1525082 w 2277374"/>
                <a:gd name="connsiteY214" fmla="*/ 60398 h 1394525"/>
                <a:gd name="connsiteX215" fmla="*/ 1511449 w 2277374"/>
                <a:gd name="connsiteY215" fmla="*/ 87664 h 1394525"/>
                <a:gd name="connsiteX216" fmla="*/ 1307357 w 2277374"/>
                <a:gd name="connsiteY216" fmla="*/ 87664 h 1394525"/>
                <a:gd name="connsiteX217" fmla="*/ 1138687 w 2277374"/>
                <a:gd name="connsiteY217" fmla="*/ 0 h 1394525"/>
                <a:gd name="connsiteX218" fmla="*/ 1237900 w 2277374"/>
                <a:gd name="connsiteY218" fmla="*/ 4406 h 1394525"/>
                <a:gd name="connsiteX219" fmla="*/ 1285882 w 2277374"/>
                <a:gd name="connsiteY219" fmla="*/ 100371 h 1394525"/>
                <a:gd name="connsiteX220" fmla="*/ 1208574 w 2277374"/>
                <a:gd name="connsiteY220" fmla="*/ 254987 h 1394525"/>
                <a:gd name="connsiteX221" fmla="*/ 1004481 w 2277374"/>
                <a:gd name="connsiteY221" fmla="*/ 254987 h 1394525"/>
                <a:gd name="connsiteX222" fmla="*/ 927173 w 2277374"/>
                <a:gd name="connsiteY222" fmla="*/ 100371 h 1394525"/>
                <a:gd name="connsiteX223" fmla="*/ 971357 w 2277374"/>
                <a:gd name="connsiteY223" fmla="*/ 12002 h 1394525"/>
                <a:gd name="connsiteX224" fmla="*/ 1022263 w 2277374"/>
                <a:gd name="connsiteY224" fmla="*/ 5170 h 1394525"/>
                <a:gd name="connsiteX225" fmla="*/ 1138687 w 2277374"/>
                <a:gd name="connsiteY225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2277374" h="1394525">
                  <a:moveTo>
                    <a:pt x="1613111" y="1286821"/>
                  </a:moveTo>
                  <a:lnTo>
                    <a:pt x="1817203" y="1286821"/>
                  </a:lnTo>
                  <a:lnTo>
                    <a:pt x="1837662" y="1327738"/>
                  </a:lnTo>
                  <a:lnTo>
                    <a:pt x="1687647" y="1355518"/>
                  </a:lnTo>
                  <a:lnTo>
                    <a:pt x="1572527" y="1367988"/>
                  </a:lnTo>
                  <a:close/>
                  <a:moveTo>
                    <a:pt x="1004481" y="1286818"/>
                  </a:moveTo>
                  <a:lnTo>
                    <a:pt x="1208574" y="1286818"/>
                  </a:lnTo>
                  <a:lnTo>
                    <a:pt x="1260266" y="1390202"/>
                  </a:lnTo>
                  <a:lnTo>
                    <a:pt x="1138687" y="1394525"/>
                  </a:lnTo>
                  <a:lnTo>
                    <a:pt x="953912" y="1387955"/>
                  </a:lnTo>
                  <a:close/>
                  <a:moveTo>
                    <a:pt x="392988" y="1286818"/>
                  </a:moveTo>
                  <a:lnTo>
                    <a:pt x="597081" y="1286818"/>
                  </a:lnTo>
                  <a:lnTo>
                    <a:pt x="633820" y="1360294"/>
                  </a:lnTo>
                  <a:lnTo>
                    <a:pt x="589727" y="1355518"/>
                  </a:lnTo>
                  <a:lnTo>
                    <a:pt x="378221" y="1316351"/>
                  </a:lnTo>
                  <a:close/>
                  <a:moveTo>
                    <a:pt x="1918856" y="1119328"/>
                  </a:moveTo>
                  <a:lnTo>
                    <a:pt x="2122949" y="1119328"/>
                  </a:lnTo>
                  <a:lnTo>
                    <a:pt x="2184124" y="1241676"/>
                  </a:lnTo>
                  <a:lnTo>
                    <a:pt x="2170833" y="1246347"/>
                  </a:lnTo>
                  <a:cubicBezTo>
                    <a:pt x="2097175" y="1269735"/>
                    <a:pt x="2019733" y="1290690"/>
                    <a:pt x="1939028" y="1308967"/>
                  </a:cubicBezTo>
                  <a:lnTo>
                    <a:pt x="1865836" y="1322521"/>
                  </a:lnTo>
                  <a:lnTo>
                    <a:pt x="1841548" y="1273944"/>
                  </a:lnTo>
                  <a:close/>
                  <a:moveTo>
                    <a:pt x="1307365" y="1119328"/>
                  </a:moveTo>
                  <a:lnTo>
                    <a:pt x="1511458" y="1119328"/>
                  </a:lnTo>
                  <a:lnTo>
                    <a:pt x="1588767" y="1273944"/>
                  </a:lnTo>
                  <a:lnTo>
                    <a:pt x="1539983" y="1371513"/>
                  </a:lnTo>
                  <a:lnTo>
                    <a:pt x="1419823" y="1384528"/>
                  </a:lnTo>
                  <a:lnTo>
                    <a:pt x="1287698" y="1389226"/>
                  </a:lnTo>
                  <a:lnTo>
                    <a:pt x="1230058" y="1273944"/>
                  </a:lnTo>
                  <a:close/>
                  <a:moveTo>
                    <a:pt x="698734" y="1119325"/>
                  </a:moveTo>
                  <a:lnTo>
                    <a:pt x="902828" y="1119325"/>
                  </a:lnTo>
                  <a:lnTo>
                    <a:pt x="980136" y="1273942"/>
                  </a:lnTo>
                  <a:lnTo>
                    <a:pt x="923668" y="1386879"/>
                  </a:lnTo>
                  <a:lnTo>
                    <a:pt x="857552" y="1384528"/>
                  </a:lnTo>
                  <a:lnTo>
                    <a:pt x="666365" y="1363819"/>
                  </a:lnTo>
                  <a:lnTo>
                    <a:pt x="621426" y="1273942"/>
                  </a:lnTo>
                  <a:close/>
                  <a:moveTo>
                    <a:pt x="87243" y="1119325"/>
                  </a:moveTo>
                  <a:lnTo>
                    <a:pt x="291336" y="1119325"/>
                  </a:lnTo>
                  <a:lnTo>
                    <a:pt x="368644" y="1273942"/>
                  </a:lnTo>
                  <a:lnTo>
                    <a:pt x="350048" y="1311134"/>
                  </a:lnTo>
                  <a:lnTo>
                    <a:pt x="338347" y="1308967"/>
                  </a:lnTo>
                  <a:cubicBezTo>
                    <a:pt x="257642" y="1290690"/>
                    <a:pt x="180199" y="1269735"/>
                    <a:pt x="106541" y="1246347"/>
                  </a:cubicBezTo>
                  <a:lnTo>
                    <a:pt x="36109" y="1221593"/>
                  </a:lnTo>
                  <a:close/>
                  <a:moveTo>
                    <a:pt x="1076" y="982617"/>
                  </a:moveTo>
                  <a:lnTo>
                    <a:pt x="62898" y="1106261"/>
                  </a:lnTo>
                  <a:lnTo>
                    <a:pt x="20897" y="1190262"/>
                  </a:lnTo>
                  <a:lnTo>
                    <a:pt x="5879" y="1103726"/>
                  </a:lnTo>
                  <a:cubicBezTo>
                    <a:pt x="1992" y="1070064"/>
                    <a:pt x="0" y="1035909"/>
                    <a:pt x="0" y="1001344"/>
                  </a:cubicBezTo>
                  <a:close/>
                  <a:moveTo>
                    <a:pt x="2224602" y="951648"/>
                  </a:moveTo>
                  <a:lnTo>
                    <a:pt x="2274521" y="951648"/>
                  </a:lnTo>
                  <a:lnTo>
                    <a:pt x="2277374" y="1001344"/>
                  </a:ln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210384" y="1232447"/>
                  </a:lnTo>
                  <a:lnTo>
                    <a:pt x="2147293" y="1106264"/>
                  </a:lnTo>
                  <a:close/>
                  <a:moveTo>
                    <a:pt x="1613111" y="951648"/>
                  </a:moveTo>
                  <a:lnTo>
                    <a:pt x="1817204" y="951648"/>
                  </a:lnTo>
                  <a:lnTo>
                    <a:pt x="1894512" y="1106265"/>
                  </a:lnTo>
                  <a:lnTo>
                    <a:pt x="1817204" y="1260881"/>
                  </a:lnTo>
                  <a:lnTo>
                    <a:pt x="1613111" y="1260881"/>
                  </a:lnTo>
                  <a:lnTo>
                    <a:pt x="1535802" y="1106265"/>
                  </a:lnTo>
                  <a:close/>
                  <a:moveTo>
                    <a:pt x="1004481" y="951645"/>
                  </a:moveTo>
                  <a:lnTo>
                    <a:pt x="1208574" y="951645"/>
                  </a:lnTo>
                  <a:lnTo>
                    <a:pt x="1285882" y="1106261"/>
                  </a:lnTo>
                  <a:lnTo>
                    <a:pt x="1208574" y="1260878"/>
                  </a:lnTo>
                  <a:lnTo>
                    <a:pt x="1004481" y="1260878"/>
                  </a:lnTo>
                  <a:lnTo>
                    <a:pt x="927173" y="1106261"/>
                  </a:lnTo>
                  <a:close/>
                  <a:moveTo>
                    <a:pt x="392988" y="951645"/>
                  </a:moveTo>
                  <a:lnTo>
                    <a:pt x="597081" y="951645"/>
                  </a:lnTo>
                  <a:lnTo>
                    <a:pt x="674390" y="1106261"/>
                  </a:lnTo>
                  <a:lnTo>
                    <a:pt x="597081" y="1260878"/>
                  </a:lnTo>
                  <a:lnTo>
                    <a:pt x="392988" y="1260878"/>
                  </a:lnTo>
                  <a:lnTo>
                    <a:pt x="315680" y="1106261"/>
                  </a:lnTo>
                  <a:close/>
                  <a:moveTo>
                    <a:pt x="1918856" y="783967"/>
                  </a:moveTo>
                  <a:lnTo>
                    <a:pt x="2122950" y="783967"/>
                  </a:lnTo>
                  <a:lnTo>
                    <a:pt x="2200258" y="938585"/>
                  </a:lnTo>
                  <a:lnTo>
                    <a:pt x="2122950" y="1093201"/>
                  </a:lnTo>
                  <a:lnTo>
                    <a:pt x="1918856" y="1093201"/>
                  </a:lnTo>
                  <a:lnTo>
                    <a:pt x="1841549" y="938585"/>
                  </a:lnTo>
                  <a:close/>
                  <a:moveTo>
                    <a:pt x="1307366" y="783967"/>
                  </a:moveTo>
                  <a:lnTo>
                    <a:pt x="1511459" y="783967"/>
                  </a:lnTo>
                  <a:lnTo>
                    <a:pt x="1588768" y="938585"/>
                  </a:lnTo>
                  <a:lnTo>
                    <a:pt x="1511459" y="1093201"/>
                  </a:lnTo>
                  <a:lnTo>
                    <a:pt x="1307366" y="1093201"/>
                  </a:lnTo>
                  <a:lnTo>
                    <a:pt x="1230059" y="938585"/>
                  </a:lnTo>
                  <a:close/>
                  <a:moveTo>
                    <a:pt x="87243" y="783965"/>
                  </a:moveTo>
                  <a:lnTo>
                    <a:pt x="291336" y="783965"/>
                  </a:lnTo>
                  <a:lnTo>
                    <a:pt x="368644" y="938582"/>
                  </a:lnTo>
                  <a:lnTo>
                    <a:pt x="291336" y="1093198"/>
                  </a:lnTo>
                  <a:lnTo>
                    <a:pt x="87243" y="1093198"/>
                  </a:lnTo>
                  <a:lnTo>
                    <a:pt x="9934" y="938582"/>
                  </a:lnTo>
                  <a:close/>
                  <a:moveTo>
                    <a:pt x="698734" y="783964"/>
                  </a:moveTo>
                  <a:lnTo>
                    <a:pt x="902828" y="783964"/>
                  </a:lnTo>
                  <a:lnTo>
                    <a:pt x="980136" y="938582"/>
                  </a:lnTo>
                  <a:lnTo>
                    <a:pt x="902828" y="1093198"/>
                  </a:lnTo>
                  <a:lnTo>
                    <a:pt x="698734" y="1093198"/>
                  </a:lnTo>
                  <a:lnTo>
                    <a:pt x="621426" y="938582"/>
                  </a:lnTo>
                  <a:close/>
                  <a:moveTo>
                    <a:pt x="45515" y="736136"/>
                  </a:moveTo>
                  <a:lnTo>
                    <a:pt x="62898" y="770901"/>
                  </a:lnTo>
                  <a:lnTo>
                    <a:pt x="9607" y="877484"/>
                  </a:lnTo>
                  <a:lnTo>
                    <a:pt x="23134" y="799539"/>
                  </a:lnTo>
                  <a:close/>
                  <a:moveTo>
                    <a:pt x="2204058" y="657377"/>
                  </a:moveTo>
                  <a:lnTo>
                    <a:pt x="2254240" y="799539"/>
                  </a:lnTo>
                  <a:cubicBezTo>
                    <a:pt x="2261824" y="832131"/>
                    <a:pt x="2267608" y="865300"/>
                    <a:pt x="2271495" y="898963"/>
                  </a:cubicBezTo>
                  <a:lnTo>
                    <a:pt x="2273020" y="925520"/>
                  </a:lnTo>
                  <a:lnTo>
                    <a:pt x="2224602" y="925520"/>
                  </a:lnTo>
                  <a:lnTo>
                    <a:pt x="2147294" y="770905"/>
                  </a:lnTo>
                  <a:close/>
                  <a:moveTo>
                    <a:pt x="1613112" y="616288"/>
                  </a:moveTo>
                  <a:lnTo>
                    <a:pt x="1817204" y="616288"/>
                  </a:lnTo>
                  <a:lnTo>
                    <a:pt x="1894513" y="770905"/>
                  </a:lnTo>
                  <a:lnTo>
                    <a:pt x="1817204" y="925520"/>
                  </a:lnTo>
                  <a:lnTo>
                    <a:pt x="1613112" y="925520"/>
                  </a:lnTo>
                  <a:lnTo>
                    <a:pt x="1535804" y="770905"/>
                  </a:lnTo>
                  <a:close/>
                  <a:moveTo>
                    <a:pt x="1004481" y="616285"/>
                  </a:moveTo>
                  <a:lnTo>
                    <a:pt x="1208574" y="616285"/>
                  </a:lnTo>
                  <a:lnTo>
                    <a:pt x="1285882" y="770901"/>
                  </a:lnTo>
                  <a:lnTo>
                    <a:pt x="1208574" y="925518"/>
                  </a:lnTo>
                  <a:lnTo>
                    <a:pt x="1004481" y="925518"/>
                  </a:lnTo>
                  <a:lnTo>
                    <a:pt x="927173" y="770901"/>
                  </a:lnTo>
                  <a:close/>
                  <a:moveTo>
                    <a:pt x="392988" y="616285"/>
                  </a:moveTo>
                  <a:lnTo>
                    <a:pt x="597081" y="616285"/>
                  </a:lnTo>
                  <a:lnTo>
                    <a:pt x="674390" y="770901"/>
                  </a:lnTo>
                  <a:lnTo>
                    <a:pt x="597081" y="925518"/>
                  </a:lnTo>
                  <a:lnTo>
                    <a:pt x="392988" y="925518"/>
                  </a:lnTo>
                  <a:lnTo>
                    <a:pt x="315680" y="770901"/>
                  </a:lnTo>
                  <a:close/>
                  <a:moveTo>
                    <a:pt x="1918858" y="448796"/>
                  </a:moveTo>
                  <a:lnTo>
                    <a:pt x="2087418" y="448796"/>
                  </a:lnTo>
                  <a:lnTo>
                    <a:pt x="2187891" y="611576"/>
                  </a:lnTo>
                  <a:lnTo>
                    <a:pt x="2191320" y="621290"/>
                  </a:lnTo>
                  <a:lnTo>
                    <a:pt x="2122950" y="758028"/>
                  </a:lnTo>
                  <a:lnTo>
                    <a:pt x="1918858" y="758028"/>
                  </a:lnTo>
                  <a:lnTo>
                    <a:pt x="1841549" y="603412"/>
                  </a:lnTo>
                  <a:close/>
                  <a:moveTo>
                    <a:pt x="1307367" y="448796"/>
                  </a:moveTo>
                  <a:lnTo>
                    <a:pt x="1511460" y="448796"/>
                  </a:lnTo>
                  <a:lnTo>
                    <a:pt x="1588768" y="603412"/>
                  </a:lnTo>
                  <a:lnTo>
                    <a:pt x="1511460" y="758028"/>
                  </a:lnTo>
                  <a:lnTo>
                    <a:pt x="1307367" y="758028"/>
                  </a:lnTo>
                  <a:lnTo>
                    <a:pt x="1230059" y="603412"/>
                  </a:lnTo>
                  <a:close/>
                  <a:moveTo>
                    <a:pt x="698734" y="448793"/>
                  </a:moveTo>
                  <a:lnTo>
                    <a:pt x="902828" y="448793"/>
                  </a:lnTo>
                  <a:lnTo>
                    <a:pt x="980136" y="603409"/>
                  </a:lnTo>
                  <a:lnTo>
                    <a:pt x="902828" y="758025"/>
                  </a:lnTo>
                  <a:lnTo>
                    <a:pt x="698734" y="758025"/>
                  </a:lnTo>
                  <a:lnTo>
                    <a:pt x="621426" y="603409"/>
                  </a:lnTo>
                  <a:close/>
                  <a:moveTo>
                    <a:pt x="189958" y="448793"/>
                  </a:moveTo>
                  <a:lnTo>
                    <a:pt x="291336" y="448793"/>
                  </a:lnTo>
                  <a:lnTo>
                    <a:pt x="368644" y="603409"/>
                  </a:lnTo>
                  <a:lnTo>
                    <a:pt x="291336" y="758025"/>
                  </a:lnTo>
                  <a:lnTo>
                    <a:pt x="87243" y="758025"/>
                  </a:lnTo>
                  <a:lnTo>
                    <a:pt x="58254" y="700048"/>
                  </a:lnTo>
                  <a:lnTo>
                    <a:pt x="89484" y="611576"/>
                  </a:lnTo>
                  <a:close/>
                  <a:moveTo>
                    <a:pt x="1613113" y="281117"/>
                  </a:moveTo>
                  <a:lnTo>
                    <a:pt x="1817205" y="281117"/>
                  </a:lnTo>
                  <a:lnTo>
                    <a:pt x="1894513" y="435733"/>
                  </a:lnTo>
                  <a:lnTo>
                    <a:pt x="1817205" y="590349"/>
                  </a:lnTo>
                  <a:lnTo>
                    <a:pt x="1613113" y="590349"/>
                  </a:lnTo>
                  <a:lnTo>
                    <a:pt x="1535804" y="435733"/>
                  </a:lnTo>
                  <a:close/>
                  <a:moveTo>
                    <a:pt x="392988" y="281114"/>
                  </a:moveTo>
                  <a:lnTo>
                    <a:pt x="597081" y="281114"/>
                  </a:lnTo>
                  <a:lnTo>
                    <a:pt x="674390" y="435729"/>
                  </a:lnTo>
                  <a:lnTo>
                    <a:pt x="597081" y="590345"/>
                  </a:lnTo>
                  <a:lnTo>
                    <a:pt x="392988" y="590345"/>
                  </a:lnTo>
                  <a:lnTo>
                    <a:pt x="315680" y="435729"/>
                  </a:lnTo>
                  <a:close/>
                  <a:moveTo>
                    <a:pt x="1004481" y="281113"/>
                  </a:moveTo>
                  <a:lnTo>
                    <a:pt x="1208574" y="281113"/>
                  </a:lnTo>
                  <a:lnTo>
                    <a:pt x="1285882" y="435729"/>
                  </a:lnTo>
                  <a:lnTo>
                    <a:pt x="1208574" y="590345"/>
                  </a:lnTo>
                  <a:lnTo>
                    <a:pt x="1004481" y="590345"/>
                  </a:lnTo>
                  <a:lnTo>
                    <a:pt x="927173" y="435729"/>
                  </a:lnTo>
                  <a:close/>
                  <a:moveTo>
                    <a:pt x="368551" y="267866"/>
                  </a:moveTo>
                  <a:lnTo>
                    <a:pt x="368644" y="268051"/>
                  </a:lnTo>
                  <a:lnTo>
                    <a:pt x="291336" y="422667"/>
                  </a:lnTo>
                  <a:lnTo>
                    <a:pt x="212125" y="422667"/>
                  </a:lnTo>
                  <a:lnTo>
                    <a:pt x="333514" y="293287"/>
                  </a:lnTo>
                  <a:close/>
                  <a:moveTo>
                    <a:pt x="1859528" y="232099"/>
                  </a:moveTo>
                  <a:lnTo>
                    <a:pt x="1943860" y="293287"/>
                  </a:lnTo>
                  <a:lnTo>
                    <a:pt x="2065253" y="422670"/>
                  </a:lnTo>
                  <a:lnTo>
                    <a:pt x="1918858" y="422670"/>
                  </a:lnTo>
                  <a:lnTo>
                    <a:pt x="1841550" y="268054"/>
                  </a:lnTo>
                  <a:close/>
                  <a:moveTo>
                    <a:pt x="1307367" y="113438"/>
                  </a:moveTo>
                  <a:lnTo>
                    <a:pt x="1511460" y="113438"/>
                  </a:lnTo>
                  <a:lnTo>
                    <a:pt x="1588769" y="268054"/>
                  </a:lnTo>
                  <a:lnTo>
                    <a:pt x="1511460" y="422670"/>
                  </a:lnTo>
                  <a:lnTo>
                    <a:pt x="1307367" y="422670"/>
                  </a:lnTo>
                  <a:lnTo>
                    <a:pt x="1230059" y="268054"/>
                  </a:lnTo>
                  <a:close/>
                  <a:moveTo>
                    <a:pt x="698734" y="113434"/>
                  </a:moveTo>
                  <a:lnTo>
                    <a:pt x="902828" y="113434"/>
                  </a:lnTo>
                  <a:lnTo>
                    <a:pt x="980136" y="268050"/>
                  </a:lnTo>
                  <a:lnTo>
                    <a:pt x="902828" y="422666"/>
                  </a:lnTo>
                  <a:lnTo>
                    <a:pt x="698734" y="422666"/>
                  </a:lnTo>
                  <a:lnTo>
                    <a:pt x="621426" y="268050"/>
                  </a:lnTo>
                  <a:close/>
                  <a:moveTo>
                    <a:pt x="669127" y="89846"/>
                  </a:moveTo>
                  <a:lnTo>
                    <a:pt x="674390" y="100371"/>
                  </a:lnTo>
                  <a:lnTo>
                    <a:pt x="597081" y="254987"/>
                  </a:lnTo>
                  <a:lnTo>
                    <a:pt x="392988" y="254987"/>
                  </a:lnTo>
                  <a:lnTo>
                    <a:pt x="391208" y="251427"/>
                  </a:lnTo>
                  <a:lnTo>
                    <a:pt x="502037" y="171014"/>
                  </a:lnTo>
                  <a:cubicBezTo>
                    <a:pt x="532326" y="153019"/>
                    <a:pt x="563653" y="136272"/>
                    <a:pt x="595922" y="120857"/>
                  </a:cubicBezTo>
                  <a:close/>
                  <a:moveTo>
                    <a:pt x="1551536" y="68913"/>
                  </a:moveTo>
                  <a:lnTo>
                    <a:pt x="1581915" y="78691"/>
                  </a:lnTo>
                  <a:cubicBezTo>
                    <a:pt x="1650031" y="104026"/>
                    <a:pt x="1714759" y="135024"/>
                    <a:pt x="1775338" y="171014"/>
                  </a:cubicBezTo>
                  <a:lnTo>
                    <a:pt x="1836871" y="215660"/>
                  </a:lnTo>
                  <a:lnTo>
                    <a:pt x="1817206" y="254990"/>
                  </a:lnTo>
                  <a:lnTo>
                    <a:pt x="1613113" y="254990"/>
                  </a:lnTo>
                  <a:lnTo>
                    <a:pt x="1535805" y="100374"/>
                  </a:lnTo>
                  <a:close/>
                  <a:moveTo>
                    <a:pt x="938451" y="16418"/>
                  </a:moveTo>
                  <a:lnTo>
                    <a:pt x="902828" y="87664"/>
                  </a:lnTo>
                  <a:lnTo>
                    <a:pt x="698734" y="87664"/>
                  </a:lnTo>
                  <a:lnTo>
                    <a:pt x="694459" y="79114"/>
                  </a:lnTo>
                  <a:lnTo>
                    <a:pt x="695459" y="78691"/>
                  </a:lnTo>
                  <a:cubicBezTo>
                    <a:pt x="763574" y="53355"/>
                    <a:pt x="835076" y="33683"/>
                    <a:pt x="909202" y="20344"/>
                  </a:cubicBezTo>
                  <a:close/>
                  <a:moveTo>
                    <a:pt x="1266902" y="6752"/>
                  </a:moveTo>
                  <a:lnTo>
                    <a:pt x="1368172" y="20344"/>
                  </a:lnTo>
                  <a:cubicBezTo>
                    <a:pt x="1405235" y="27013"/>
                    <a:pt x="1441642" y="35266"/>
                    <a:pt x="1477298" y="45019"/>
                  </a:cubicBezTo>
                  <a:lnTo>
                    <a:pt x="1525082" y="60398"/>
                  </a:lnTo>
                  <a:lnTo>
                    <a:pt x="1511449" y="87664"/>
                  </a:lnTo>
                  <a:lnTo>
                    <a:pt x="1307357" y="87664"/>
                  </a:lnTo>
                  <a:close/>
                  <a:moveTo>
                    <a:pt x="1138687" y="0"/>
                  </a:moveTo>
                  <a:lnTo>
                    <a:pt x="1237900" y="4406"/>
                  </a:lnTo>
                  <a:lnTo>
                    <a:pt x="1285882" y="100371"/>
                  </a:lnTo>
                  <a:lnTo>
                    <a:pt x="1208574" y="254987"/>
                  </a:lnTo>
                  <a:lnTo>
                    <a:pt x="1004481" y="254987"/>
                  </a:lnTo>
                  <a:lnTo>
                    <a:pt x="927173" y="100371"/>
                  </a:lnTo>
                  <a:lnTo>
                    <a:pt x="971357" y="12002"/>
                  </a:lnTo>
                  <a:lnTo>
                    <a:pt x="1022263" y="5170"/>
                  </a:lnTo>
                  <a:cubicBezTo>
                    <a:pt x="1060543" y="1751"/>
                    <a:pt x="1099382" y="0"/>
                    <a:pt x="113868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8D8CEA3-04D6-424A-BE39-C97C9EF329B5}"/>
                </a:ext>
              </a:extLst>
            </p:cNvPr>
            <p:cNvSpPr/>
            <p:nvPr/>
          </p:nvSpPr>
          <p:spPr>
            <a:xfrm>
              <a:off x="3167471" y="4119114"/>
              <a:ext cx="2277374" cy="1394525"/>
            </a:xfrm>
            <a:custGeom>
              <a:avLst/>
              <a:gdLst>
                <a:gd name="connsiteX0" fmla="*/ 1138687 w 2277374"/>
                <a:gd name="connsiteY0" fmla="*/ 0 h 1394525"/>
                <a:gd name="connsiteX1" fmla="*/ 2277374 w 2277374"/>
                <a:gd name="connsiteY1" fmla="*/ 1001344 h 1394525"/>
                <a:gd name="connsiteX2" fmla="*/ 2254240 w 2277374"/>
                <a:gd name="connsiteY2" fmla="*/ 1203150 h 1394525"/>
                <a:gd name="connsiteX3" fmla="*/ 2248645 w 2277374"/>
                <a:gd name="connsiteY3" fmla="*/ 1218999 h 1394525"/>
                <a:gd name="connsiteX4" fmla="*/ 2170833 w 2277374"/>
                <a:gd name="connsiteY4" fmla="*/ 1246347 h 1394525"/>
                <a:gd name="connsiteX5" fmla="*/ 1138687 w 2277374"/>
                <a:gd name="connsiteY5" fmla="*/ 1394525 h 1394525"/>
                <a:gd name="connsiteX6" fmla="*/ 106541 w 2277374"/>
                <a:gd name="connsiteY6" fmla="*/ 1246347 h 1394525"/>
                <a:gd name="connsiteX7" fmla="*/ 28729 w 2277374"/>
                <a:gd name="connsiteY7" fmla="*/ 1218999 h 1394525"/>
                <a:gd name="connsiteX8" fmla="*/ 23134 w 2277374"/>
                <a:gd name="connsiteY8" fmla="*/ 1203150 h 1394525"/>
                <a:gd name="connsiteX9" fmla="*/ 0 w 2277374"/>
                <a:gd name="connsiteY9" fmla="*/ 1001344 h 1394525"/>
                <a:gd name="connsiteX10" fmla="*/ 1138687 w 2277374"/>
                <a:gd name="connsiteY10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7374" h="1394525">
                  <a:moveTo>
                    <a:pt x="1138687" y="0"/>
                  </a:moveTo>
                  <a:cubicBezTo>
                    <a:pt x="1767566" y="0"/>
                    <a:pt x="2277374" y="448317"/>
                    <a:pt x="2277374" y="1001344"/>
                  </a:cubicBez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170833" y="1246347"/>
                  </a:lnTo>
                  <a:cubicBezTo>
                    <a:pt x="1876201" y="1339899"/>
                    <a:pt x="1521017" y="1394525"/>
                    <a:pt x="1138687" y="1394525"/>
                  </a:cubicBezTo>
                  <a:cubicBezTo>
                    <a:pt x="756357" y="1394525"/>
                    <a:pt x="401173" y="1339899"/>
                    <a:pt x="106541" y="1246347"/>
                  </a:cubicBezTo>
                  <a:lnTo>
                    <a:pt x="28729" y="1218999"/>
                  </a:lnTo>
                  <a:lnTo>
                    <a:pt x="23134" y="1203150"/>
                  </a:lnTo>
                  <a:cubicBezTo>
                    <a:pt x="7966" y="1137965"/>
                    <a:pt x="0" y="1070473"/>
                    <a:pt x="0" y="1001344"/>
                  </a:cubicBezTo>
                  <a:cubicBezTo>
                    <a:pt x="0" y="448317"/>
                    <a:pt x="509808" y="0"/>
                    <a:pt x="1138687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7AB257DF-B43F-438F-A4EC-62D481E531A5}"/>
                </a:ext>
              </a:extLst>
            </p:cNvPr>
            <p:cNvSpPr/>
            <p:nvPr/>
          </p:nvSpPr>
          <p:spPr>
            <a:xfrm>
              <a:off x="2757488" y="4924425"/>
              <a:ext cx="90487" cy="904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FD20767-9501-4DA4-B0A1-A1CCB49BD472}"/>
              </a:ext>
            </a:extLst>
          </p:cNvPr>
          <p:cNvGrpSpPr/>
          <p:nvPr/>
        </p:nvGrpSpPr>
        <p:grpSpPr>
          <a:xfrm>
            <a:off x="6624861" y="2161486"/>
            <a:ext cx="2800712" cy="2836686"/>
            <a:chOff x="4432514" y="3002312"/>
            <a:chExt cx="3055214" cy="3094457"/>
          </a:xfrm>
        </p:grpSpPr>
        <p:sp>
          <p:nvSpPr>
            <p:cNvPr id="55" name="六角形 54">
              <a:extLst>
                <a:ext uri="{FF2B5EF4-FFF2-40B4-BE49-F238E27FC236}">
                  <a16:creationId xmlns:a16="http://schemas.microsoft.com/office/drawing/2014/main" id="{E327DD71-2E7E-4C9D-95C9-8EC18EC9BDC8}"/>
                </a:ext>
              </a:extLst>
            </p:cNvPr>
            <p:cNvSpPr/>
            <p:nvPr/>
          </p:nvSpPr>
          <p:spPr>
            <a:xfrm>
              <a:off x="4432514" y="3541020"/>
              <a:ext cx="1090662" cy="940224"/>
            </a:xfrm>
            <a:prstGeom prst="hexagon">
              <a:avLst/>
            </a:prstGeom>
            <a:solidFill>
              <a:srgbClr val="99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六角形 55">
              <a:extLst>
                <a:ext uri="{FF2B5EF4-FFF2-40B4-BE49-F238E27FC236}">
                  <a16:creationId xmlns:a16="http://schemas.microsoft.com/office/drawing/2014/main" id="{5E92C2F4-F2F3-48F2-A0E7-F650848F9568}"/>
                </a:ext>
              </a:extLst>
            </p:cNvPr>
            <p:cNvSpPr/>
            <p:nvPr/>
          </p:nvSpPr>
          <p:spPr>
            <a:xfrm>
              <a:off x="5414790" y="3002312"/>
              <a:ext cx="1090662" cy="940224"/>
            </a:xfrm>
            <a:prstGeom prst="hexagon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六角形 56">
              <a:extLst>
                <a:ext uri="{FF2B5EF4-FFF2-40B4-BE49-F238E27FC236}">
                  <a16:creationId xmlns:a16="http://schemas.microsoft.com/office/drawing/2014/main" id="{B9C97293-845C-4555-8FA4-D3ECD546F06D}"/>
                </a:ext>
              </a:extLst>
            </p:cNvPr>
            <p:cNvSpPr/>
            <p:nvPr/>
          </p:nvSpPr>
          <p:spPr>
            <a:xfrm>
              <a:off x="6397066" y="3541020"/>
              <a:ext cx="1090662" cy="940224"/>
            </a:xfrm>
            <a:prstGeom prst="hexagon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六角形 57">
              <a:extLst>
                <a:ext uri="{FF2B5EF4-FFF2-40B4-BE49-F238E27FC236}">
                  <a16:creationId xmlns:a16="http://schemas.microsoft.com/office/drawing/2014/main" id="{9673E030-D222-40D7-BFE7-B684C30CE8FC}"/>
                </a:ext>
              </a:extLst>
            </p:cNvPr>
            <p:cNvSpPr/>
            <p:nvPr/>
          </p:nvSpPr>
          <p:spPr>
            <a:xfrm>
              <a:off x="4432514" y="4617837"/>
              <a:ext cx="1090662" cy="940224"/>
            </a:xfrm>
            <a:prstGeom prst="hexagon">
              <a:avLst/>
            </a:prstGeom>
            <a:solidFill>
              <a:srgbClr val="FF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六角形 58">
              <a:extLst>
                <a:ext uri="{FF2B5EF4-FFF2-40B4-BE49-F238E27FC236}">
                  <a16:creationId xmlns:a16="http://schemas.microsoft.com/office/drawing/2014/main" id="{7AE95560-BED0-4892-BE6A-E6DAA767CE5B}"/>
                </a:ext>
              </a:extLst>
            </p:cNvPr>
            <p:cNvSpPr/>
            <p:nvPr/>
          </p:nvSpPr>
          <p:spPr>
            <a:xfrm>
              <a:off x="5414790" y="4079129"/>
              <a:ext cx="1090662" cy="940224"/>
            </a:xfrm>
            <a:prstGeom prst="hexagon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六角形 59">
              <a:extLst>
                <a:ext uri="{FF2B5EF4-FFF2-40B4-BE49-F238E27FC236}">
                  <a16:creationId xmlns:a16="http://schemas.microsoft.com/office/drawing/2014/main" id="{FBF802E0-E741-4BE9-9AA8-8CE0F920DBB3}"/>
                </a:ext>
              </a:extLst>
            </p:cNvPr>
            <p:cNvSpPr/>
            <p:nvPr/>
          </p:nvSpPr>
          <p:spPr>
            <a:xfrm>
              <a:off x="6397066" y="4617837"/>
              <a:ext cx="1090662" cy="940224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六角形 60">
              <a:extLst>
                <a:ext uri="{FF2B5EF4-FFF2-40B4-BE49-F238E27FC236}">
                  <a16:creationId xmlns:a16="http://schemas.microsoft.com/office/drawing/2014/main" id="{82A6B57A-321D-4B9F-A35B-1EC35816D87A}"/>
                </a:ext>
              </a:extLst>
            </p:cNvPr>
            <p:cNvSpPr/>
            <p:nvPr/>
          </p:nvSpPr>
          <p:spPr>
            <a:xfrm>
              <a:off x="5414790" y="5156545"/>
              <a:ext cx="1090662" cy="940224"/>
            </a:xfrm>
            <a:prstGeom prst="hexagon">
              <a:avLst/>
            </a:prstGeom>
            <a:solidFill>
              <a:srgbClr val="CC99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78AD4F46-8EB3-42AD-B14C-E7090537F3BD}"/>
                </a:ext>
              </a:extLst>
            </p:cNvPr>
            <p:cNvSpPr txBox="1"/>
            <p:nvPr/>
          </p:nvSpPr>
          <p:spPr>
            <a:xfrm>
              <a:off x="5724880" y="335278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速い</a:t>
              </a: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B127EDFC-E932-4ECF-8FCC-69585F3E8F7B}"/>
                </a:ext>
              </a:extLst>
            </p:cNvPr>
            <p:cNvSpPr txBox="1"/>
            <p:nvPr/>
          </p:nvSpPr>
          <p:spPr>
            <a:xfrm>
              <a:off x="5508716" y="4179909"/>
              <a:ext cx="90281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６つの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セールス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ポイント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0AF7DEC0-3E74-421A-A946-6611A930EA9B}"/>
                </a:ext>
              </a:extLst>
            </p:cNvPr>
            <p:cNvSpPr txBox="1"/>
            <p:nvPr/>
          </p:nvSpPr>
          <p:spPr>
            <a:xfrm>
              <a:off x="6691038" y="387899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安い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A21780C-80C3-4A12-AA12-9A2B0FB11D0B}"/>
                </a:ext>
              </a:extLst>
            </p:cNvPr>
            <p:cNvSpPr txBox="1"/>
            <p:nvPr/>
          </p:nvSpPr>
          <p:spPr>
            <a:xfrm>
              <a:off x="6691039" y="494004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親切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C33EE2CC-366A-4AFB-A472-5AE042D13CEF}"/>
                </a:ext>
              </a:extLst>
            </p:cNvPr>
            <p:cNvSpPr txBox="1"/>
            <p:nvPr/>
          </p:nvSpPr>
          <p:spPr>
            <a:xfrm>
              <a:off x="5690373" y="548350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丁寧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3905012C-F8ED-4700-8008-49A67AD2F165}"/>
                </a:ext>
              </a:extLst>
            </p:cNvPr>
            <p:cNvSpPr txBox="1"/>
            <p:nvPr/>
          </p:nvSpPr>
          <p:spPr>
            <a:xfrm>
              <a:off x="4715589" y="493141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安心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9FE4EB0A-EF87-4FB3-8992-D962CE063419}"/>
                </a:ext>
              </a:extLst>
            </p:cNvPr>
            <p:cNvSpPr txBox="1"/>
            <p:nvPr/>
          </p:nvSpPr>
          <p:spPr>
            <a:xfrm>
              <a:off x="4715589" y="387899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旨い</a:t>
              </a: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CAC058A-1613-4B98-816B-E811BACDBD49}"/>
              </a:ext>
            </a:extLst>
          </p:cNvPr>
          <p:cNvSpPr txBox="1"/>
          <p:nvPr/>
        </p:nvSpPr>
        <p:spPr>
          <a:xfrm>
            <a:off x="126391" y="1880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利用サンプル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3CC5BBC-42E1-4B6C-8C06-D4B46703F79C}"/>
              </a:ext>
            </a:extLst>
          </p:cNvPr>
          <p:cNvSpPr txBox="1"/>
          <p:nvPr/>
        </p:nvSpPr>
        <p:spPr>
          <a:xfrm>
            <a:off x="697034" y="162207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蜂の巣のイラストに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A339832D-996B-4B10-9CC4-7CB6FE761225}"/>
              </a:ext>
            </a:extLst>
          </p:cNvPr>
          <p:cNvSpPr txBox="1"/>
          <p:nvPr/>
        </p:nvSpPr>
        <p:spPr>
          <a:xfrm>
            <a:off x="3527066" y="162207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カメの甲羅のイラストに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4E6AE0D-2E32-4B1C-9F8D-1E66D612F54D}"/>
              </a:ext>
            </a:extLst>
          </p:cNvPr>
          <p:cNvSpPr txBox="1"/>
          <p:nvPr/>
        </p:nvSpPr>
        <p:spPr>
          <a:xfrm>
            <a:off x="7240387" y="162207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説明図作成に</a:t>
            </a:r>
          </a:p>
        </p:txBody>
      </p:sp>
    </p:spTree>
    <p:extLst>
      <p:ext uri="{BB962C8B-B14F-4D97-AF65-F5344CB8AC3E}">
        <p14:creationId xmlns:p14="http://schemas.microsoft.com/office/powerpoint/2010/main" val="3439538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</TotalTime>
  <Words>25</Words>
  <Application>Microsoft Office PowerPoint</Application>
  <PresentationFormat>A4 210 x 297 mm</PresentationFormat>
  <Paragraphs>13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pptxf28_ハチの巣型図形</dc:title>
  <dc:subject>pptxf28_ハチの巣型図形</dc:subject>
  <dc:creator>でじけろお</dc:creator>
  <cp:revision>1</cp:revision>
  <dcterms:created xsi:type="dcterms:W3CDTF">2018-05-20T00:31:01Z</dcterms:created>
  <dcterms:modified xsi:type="dcterms:W3CDTF">2020-11-12T03:28:53Z</dcterms:modified>
  <cp:version>1</cp:version>
</cp:coreProperties>
</file>